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7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6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7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9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7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5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5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3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4F2-25C7-4C54-8AAB-7CFC61091A8E}" type="datetimeFigureOut">
              <a:rPr lang="fr-FR" smtClean="0"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265F-B774-40BF-AEC9-59D9CBEFC7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5454847" y="1027218"/>
            <a:ext cx="6130912" cy="4810915"/>
            <a:chOff x="5454847" y="1027218"/>
            <a:chExt cx="6130912" cy="4810915"/>
          </a:xfrm>
        </p:grpSpPr>
        <p:grpSp>
          <p:nvGrpSpPr>
            <p:cNvPr id="2" name="Groupe 1"/>
            <p:cNvGrpSpPr/>
            <p:nvPr/>
          </p:nvGrpSpPr>
          <p:grpSpPr>
            <a:xfrm>
              <a:off x="5454847" y="1027218"/>
              <a:ext cx="6130912" cy="4810915"/>
              <a:chOff x="-85874" y="1226394"/>
              <a:chExt cx="6130912" cy="4810915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-85874" y="1239010"/>
                <a:ext cx="322524" cy="3970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141117" y="1226394"/>
                <a:ext cx="2803973" cy="4108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S3_ID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loc_ActiveId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     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loc_ActiveId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13" name="ZoneTexte 12"/>
              <p:cNvSpPr txBox="1"/>
              <p:nvPr/>
            </p:nvSpPr>
            <p:spPr>
              <a:xfrm>
                <a:off x="3103207" y="1229002"/>
                <a:ext cx="2941831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EVENT_PROCESSING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&amp;&amp;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currentEvent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-&gt;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)){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guard1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Exit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activeStateID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</a:t>
                </a:r>
                <a:endParaRPr lang="fr-FR" sz="90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	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!=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STATE_MAX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S2_Region1_dh1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if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unsigned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0" smtClean="0">
                    <a:solidFill>
                      <a:srgbClr val="8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int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S21_Region1_dh1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previousStates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S21_Region1_dh1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}</a:t>
                </a:r>
              </a:p>
              <a:p>
                <a:r>
                  <a:rPr lang="fr-FR" sz="900" b="1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}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else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{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r>
                  <a:rPr lang="fr-FR" sz="90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states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].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actives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[</a:t>
                </a:r>
                <a:r>
                  <a:rPr lang="fr-FR" sz="900" b="0" smtClean="0">
                    <a:solidFill>
                      <a:srgbClr val="FF8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0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]=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  Entry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S211_ID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);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}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 systemState 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=</a:t>
                </a:r>
                <a:r>
                  <a:rPr lang="fr-FR" sz="900" b="0" smtClean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EVENT_CONSUMED</a:t>
                </a:r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;</a:t>
                </a:r>
                <a:endParaRPr lang="fr-FR" sz="900" b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b="1" smtClean="0">
                    <a:solidFill>
                      <a:srgbClr val="000080"/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}</a:t>
                </a:r>
                <a:endParaRPr lang="fr-FR" sz="900"/>
              </a:p>
            </p:txBody>
          </p:sp>
          <p:sp>
            <p:nvSpPr>
              <p:cNvPr id="20" name="ZoneTexte 19"/>
              <p:cNvSpPr txBox="1"/>
              <p:nvPr/>
            </p:nvSpPr>
            <p:spPr>
              <a:xfrm>
                <a:off x="2844417" y="1235995"/>
                <a:ext cx="322524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5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7 </a:t>
                </a: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 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9 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11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13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15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17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19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21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23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25</a:t>
                </a: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fr-FR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27</a:t>
                </a:r>
              </a:p>
              <a:p>
                <a:endParaRPr lang="en-US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29</a:t>
                </a:r>
              </a:p>
              <a:p>
                <a:endParaRPr lang="en-US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31</a:t>
                </a:r>
              </a:p>
              <a:p>
                <a:endParaRPr lang="en-US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r>
                  <a:rPr lang="en-US" sz="900" smtClean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33</a:t>
                </a:r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  <a:p>
                <a:endParaRPr lang="fr-FR" sz="90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" name="Ellipse 2"/>
            <p:cNvSpPr/>
            <p:nvPr/>
          </p:nvSpPr>
          <p:spPr>
            <a:xfrm>
              <a:off x="8087069" y="485578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a</a:t>
              </a:r>
              <a:endParaRPr lang="fr-FR" sz="1400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0918201" y="5419816"/>
              <a:ext cx="244443" cy="235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b</a:t>
              </a:r>
              <a:endParaRPr lang="fr-FR" sz="140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84926" y="3138521"/>
              <a:ext cx="2551688" cy="1518709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31200" y="2993534"/>
              <a:ext cx="2551688" cy="2322911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86" y="1036820"/>
            <a:ext cx="4238559" cy="1579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81" y="2993534"/>
            <a:ext cx="4296331" cy="1560359"/>
          </a:xfrm>
          <a:prstGeom prst="rect">
            <a:avLst/>
          </a:prstGeom>
        </p:spPr>
      </p:pic>
      <p:cxnSp>
        <p:nvCxnSpPr>
          <p:cNvPr id="14" name="Connecteur droit avec flèche 13"/>
          <p:cNvCxnSpPr>
            <a:stCxn id="7" idx="2"/>
            <a:endCxn id="8" idx="0"/>
          </p:cNvCxnSpPr>
          <p:nvPr/>
        </p:nvCxnSpPr>
        <p:spPr>
          <a:xfrm>
            <a:off x="3237066" y="2616452"/>
            <a:ext cx="281" cy="3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233245" y="2569601"/>
            <a:ext cx="596714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m1</a:t>
            </a:r>
            <a:endParaRPr lang="fr-FR" sz="1400"/>
          </a:p>
        </p:txBody>
      </p:sp>
      <p:sp>
        <p:nvSpPr>
          <p:cNvPr id="28" name="Ellipse 27"/>
          <p:cNvSpPr/>
          <p:nvPr/>
        </p:nvSpPr>
        <p:spPr>
          <a:xfrm>
            <a:off x="1233245" y="4539534"/>
            <a:ext cx="596714" cy="235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m2</a:t>
            </a: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144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211</Words>
  <Application>Microsoft Office PowerPoint</Application>
  <PresentationFormat>Grand écran</PresentationFormat>
  <Paragraphs>127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28</cp:revision>
  <dcterms:created xsi:type="dcterms:W3CDTF">2016-07-27T16:02:48Z</dcterms:created>
  <dcterms:modified xsi:type="dcterms:W3CDTF">2016-08-29T12:10:18Z</dcterms:modified>
</cp:coreProperties>
</file>