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6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9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0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6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6130912" cy="4810915"/>
            <a:chOff x="5454847" y="1027218"/>
            <a:chExt cx="6130912" cy="4810915"/>
          </a:xfrm>
        </p:grpSpPr>
        <p:grpSp>
          <p:nvGrpSpPr>
            <p:cNvPr id="5" name="Groupe 4"/>
            <p:cNvGrpSpPr/>
            <p:nvPr/>
          </p:nvGrpSpPr>
          <p:grpSpPr>
            <a:xfrm>
              <a:off x="5454847" y="1027218"/>
              <a:ext cx="6130912" cy="4810915"/>
              <a:chOff x="-85874" y="1226394"/>
              <a:chExt cx="6130912" cy="4810915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-85874" y="1233594"/>
                <a:ext cx="322524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en-US" sz="900" smtClean="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29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41117" y="1226394"/>
                <a:ext cx="2803973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activeStateID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dashLo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dashLo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3207" y="1229002"/>
                <a:ext cx="2941831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activeStateID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fr-FR" sz="900" u="sng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S21_Region1_dh1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2844417" y="1235995"/>
                <a:ext cx="322524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29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31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33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8087069" y="485578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a</a:t>
              </a:r>
              <a:endParaRPr lang="fr-FR" sz="1400"/>
            </a:p>
          </p:txBody>
        </p:sp>
        <p:sp>
          <p:nvSpPr>
            <p:cNvPr id="7" name="Ellipse 6"/>
            <p:cNvSpPr/>
            <p:nvPr/>
          </p:nvSpPr>
          <p:spPr>
            <a:xfrm>
              <a:off x="10918201" y="541981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</a:t>
              </a:r>
              <a:endParaRPr lang="fr-FR" sz="140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150" y="7200"/>
            <a:ext cx="5969000" cy="4704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27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210</Words>
  <Application>Microsoft Office PowerPoint</Application>
  <PresentationFormat>Grand écran</PresentationFormat>
  <Paragraphs>127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20</cp:revision>
  <dcterms:created xsi:type="dcterms:W3CDTF">2016-08-31T15:49:47Z</dcterms:created>
  <dcterms:modified xsi:type="dcterms:W3CDTF">2016-09-23T14:38:09Z</dcterms:modified>
</cp:coreProperties>
</file>