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8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6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66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9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70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61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0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31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30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0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5D39-896B-4AD1-A07B-CB471DAC0AB2}" type="datetimeFigureOut">
              <a:rPr lang="fr-FR" smtClean="0"/>
              <a:t>23/09/2016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ED70-6A6A-40F3-9168-3D0100352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26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0"/>
            <a:ext cx="6130912" cy="4810915"/>
            <a:chOff x="5454847" y="1027218"/>
            <a:chExt cx="6130912" cy="4810915"/>
          </a:xfrm>
        </p:grpSpPr>
        <p:grpSp>
          <p:nvGrpSpPr>
            <p:cNvPr id="5" name="Groupe 4"/>
            <p:cNvGrpSpPr/>
            <p:nvPr/>
          </p:nvGrpSpPr>
          <p:grpSpPr>
            <a:xfrm>
              <a:off x="5454847" y="1027218"/>
              <a:ext cx="6130912" cy="4810915"/>
              <a:chOff x="-85874" y="1226394"/>
              <a:chExt cx="6130912" cy="4810915"/>
            </a:xfrm>
          </p:grpSpPr>
          <p:sp>
            <p:nvSpPr>
              <p:cNvPr id="10" name="ZoneTexte 9"/>
              <p:cNvSpPr txBox="1"/>
              <p:nvPr/>
            </p:nvSpPr>
            <p:spPr>
              <a:xfrm>
                <a:off x="-85874" y="1233594"/>
                <a:ext cx="322524" cy="4108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3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5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7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9 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11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13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15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17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19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21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23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25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27</a:t>
                </a:r>
              </a:p>
              <a:p>
                <a:endParaRPr lang="en-US" sz="900" smtClean="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en-US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29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141117" y="1226394"/>
                <a:ext cx="2803973" cy="4108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tateId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activeStateID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S3_ID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S3_ID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0" u="dashLong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unsigned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u="dashLong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loc_ActiveId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1" u="dashLong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dashLo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!=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        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.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dashLo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dashLong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dashLo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           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dashLo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u="dashLo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u="dashLo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3207" y="1229002"/>
                <a:ext cx="2941831" cy="4801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activeStateID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0" u="sng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unsigned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u="sng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S2_Region1_dh1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1" u="sng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endParaRPr lang="fr-FR" sz="900" u="sng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!=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S2_Region1_dh1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Entry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S2_Region1_dh1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1" u="sng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S2_Region1_dh1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sng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unsigned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u="sng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S21_Region1_dh1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Entry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S21_Region1_dh1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sng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Entry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u="sng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Entry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u="sng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S211_ID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</a:t>
                </a:r>
                <a:r>
                  <a:rPr lang="fr-FR" sz="900" b="1" u="sng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 b="0" u="sng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2844417" y="1235995"/>
                <a:ext cx="322524" cy="4801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3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5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7 </a:t>
                </a: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9 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11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13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15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17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19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21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23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25</a:t>
                </a: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27</a:t>
                </a:r>
              </a:p>
              <a:p>
                <a:endParaRPr lang="en-US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en-US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29</a:t>
                </a:r>
              </a:p>
              <a:p>
                <a:endParaRPr lang="en-US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en-US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31</a:t>
                </a:r>
              </a:p>
              <a:p>
                <a:endParaRPr lang="en-US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en-US" sz="900" smtClean="0"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33</a:t>
                </a:r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endParaRPr lang="fr-FR" sz="900"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6" name="Ellipse 5"/>
            <p:cNvSpPr/>
            <p:nvPr/>
          </p:nvSpPr>
          <p:spPr>
            <a:xfrm>
              <a:off x="8087069" y="4855786"/>
              <a:ext cx="244443" cy="235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a</a:t>
              </a:r>
              <a:endParaRPr lang="fr-FR" sz="1400"/>
            </a:p>
          </p:txBody>
        </p:sp>
        <p:sp>
          <p:nvSpPr>
            <p:cNvPr id="7" name="Ellipse 6"/>
            <p:cNvSpPr/>
            <p:nvPr/>
          </p:nvSpPr>
          <p:spPr>
            <a:xfrm>
              <a:off x="10918201" y="5419816"/>
              <a:ext cx="244443" cy="235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b</a:t>
              </a:r>
              <a:endParaRPr lang="fr-FR" sz="140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150" y="7200"/>
            <a:ext cx="5969000" cy="4704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7273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210</Words>
  <Application>Microsoft Office PowerPoint</Application>
  <PresentationFormat>Grand écran</PresentationFormat>
  <Paragraphs>127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20</cp:revision>
  <dcterms:created xsi:type="dcterms:W3CDTF">2016-08-31T15:49:47Z</dcterms:created>
  <dcterms:modified xsi:type="dcterms:W3CDTF">2016-09-23T14:38:27Z</dcterms:modified>
</cp:coreProperties>
</file>