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0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3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4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64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3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5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2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B81F-EB45-4A58-AC48-73B2ACD4BFFA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71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78" y="1532595"/>
            <a:ext cx="5647619" cy="163809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371" y="-45265"/>
            <a:ext cx="5742857" cy="1657143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84726" y="2731477"/>
            <a:ext cx="295564" cy="24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12300" y="1210598"/>
            <a:ext cx="295564" cy="24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10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</cp:revision>
  <dcterms:created xsi:type="dcterms:W3CDTF">2016-08-30T12:41:32Z</dcterms:created>
  <dcterms:modified xsi:type="dcterms:W3CDTF">2016-09-11T09:40:57Z</dcterms:modified>
</cp:coreProperties>
</file>