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66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7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8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65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7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2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7458-0CDA-4E00-96CD-35DB9DC1AB11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6077" y="84967"/>
            <a:ext cx="10630655" cy="5249206"/>
            <a:chOff x="267445" y="766286"/>
            <a:chExt cx="10630655" cy="5249206"/>
          </a:xfrm>
        </p:grpSpPr>
        <p:grpSp>
          <p:nvGrpSpPr>
            <p:cNvPr id="89" name="Groupe 88"/>
            <p:cNvGrpSpPr/>
            <p:nvPr/>
          </p:nvGrpSpPr>
          <p:grpSpPr>
            <a:xfrm>
              <a:off x="267445" y="766286"/>
              <a:ext cx="7370478" cy="5249206"/>
              <a:chOff x="1083233" y="1516902"/>
              <a:chExt cx="7370478" cy="5249206"/>
            </a:xfrm>
          </p:grpSpPr>
          <p:grpSp>
            <p:nvGrpSpPr>
              <p:cNvPr id="54" name="Groupe 53"/>
              <p:cNvGrpSpPr/>
              <p:nvPr/>
            </p:nvGrpSpPr>
            <p:grpSpPr>
              <a:xfrm>
                <a:off x="1083233" y="1516902"/>
                <a:ext cx="7370478" cy="5249206"/>
                <a:chOff x="1083233" y="1516902"/>
                <a:chExt cx="7370478" cy="524920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83233" y="3095811"/>
                  <a:ext cx="931333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Model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239683" y="2360703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Structural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230720" y="3759199"/>
                  <a:ext cx="1184834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Behavioral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611284" y="1876608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Class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620249" y="2853766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Attribute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29212" y="3427505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Operation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647144" y="5094943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USM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Accolade fermante 10"/>
                <p:cNvSpPr/>
                <p:nvPr/>
              </p:nvSpPr>
              <p:spPr>
                <a:xfrm>
                  <a:off x="4840943" y="2931459"/>
                  <a:ext cx="206188" cy="908423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en angle 16"/>
                <p:cNvCxnSpPr>
                  <a:stCxn id="4" idx="3"/>
                  <a:endCxn id="5" idx="1"/>
                </p:cNvCxnSpPr>
                <p:nvPr/>
              </p:nvCxnSpPr>
              <p:spPr>
                <a:xfrm flipV="1">
                  <a:off x="2014566" y="2614704"/>
                  <a:ext cx="225117" cy="73510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en angle 18"/>
                <p:cNvCxnSpPr>
                  <a:stCxn id="4" idx="3"/>
                  <a:endCxn id="6" idx="1"/>
                </p:cNvCxnSpPr>
                <p:nvPr/>
              </p:nvCxnSpPr>
              <p:spPr>
                <a:xfrm>
                  <a:off x="2014566" y="3349811"/>
                  <a:ext cx="216154" cy="66338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en angle 20"/>
                <p:cNvCxnSpPr>
                  <a:stCxn id="5" idx="3"/>
                  <a:endCxn id="7" idx="1"/>
                </p:cNvCxnSpPr>
                <p:nvPr/>
              </p:nvCxnSpPr>
              <p:spPr>
                <a:xfrm flipV="1">
                  <a:off x="3406589" y="2130609"/>
                  <a:ext cx="204695" cy="48409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en angle 22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3406589" y="2614704"/>
                  <a:ext cx="213660" cy="49306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en angle 24"/>
                <p:cNvCxnSpPr>
                  <a:stCxn id="6" idx="3"/>
                  <a:endCxn id="9" idx="1"/>
                </p:cNvCxnSpPr>
                <p:nvPr/>
              </p:nvCxnSpPr>
              <p:spPr>
                <a:xfrm flipV="1">
                  <a:off x="3415554" y="3681506"/>
                  <a:ext cx="213658" cy="33169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en angle 26"/>
                <p:cNvCxnSpPr>
                  <a:stCxn id="6" idx="3"/>
                  <a:endCxn id="10" idx="1"/>
                </p:cNvCxnSpPr>
                <p:nvPr/>
              </p:nvCxnSpPr>
              <p:spPr>
                <a:xfrm>
                  <a:off x="3415554" y="4013200"/>
                  <a:ext cx="231590" cy="133574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e 52"/>
                <p:cNvGrpSpPr/>
                <p:nvPr/>
              </p:nvGrpSpPr>
              <p:grpSpPr>
                <a:xfrm>
                  <a:off x="5047131" y="1516902"/>
                  <a:ext cx="3406580" cy="5249206"/>
                  <a:chOff x="5047131" y="1516902"/>
                  <a:chExt cx="3406580" cy="5249206"/>
                </a:xfrm>
              </p:grpSpPr>
              <p:grpSp>
                <p:nvGrpSpPr>
                  <p:cNvPr id="42" name="Groupe 41"/>
                  <p:cNvGrpSpPr/>
                  <p:nvPr/>
                </p:nvGrpSpPr>
                <p:grpSpPr>
                  <a:xfrm>
                    <a:off x="6938682" y="2765607"/>
                    <a:ext cx="1515029" cy="1225923"/>
                    <a:chOff x="5118853" y="2774576"/>
                    <a:chExt cx="1515029" cy="1225923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5118854" y="2774576"/>
                      <a:ext cx="1515028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5118853" y="3225052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5118854" y="3679264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6" name="Rectangle 35"/>
                  <p:cNvSpPr/>
                  <p:nvPr/>
                </p:nvSpPr>
                <p:spPr>
                  <a:xfrm>
                    <a:off x="5235388" y="1516902"/>
                    <a:ext cx="1398493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Add class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235388" y="1967378"/>
                    <a:ext cx="1398493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Update class 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232404" y="2421590"/>
                    <a:ext cx="1401478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Delete class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6938682" y="4168210"/>
                    <a:ext cx="1513537" cy="1225923"/>
                    <a:chOff x="5118853" y="4147670"/>
                    <a:chExt cx="1513537" cy="1225923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118854" y="4147670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5118853" y="4598146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Rename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118854" y="5052358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3" name="Rectangle 42"/>
                  <p:cNvSpPr/>
                  <p:nvPr/>
                </p:nvSpPr>
                <p:spPr>
                  <a:xfrm>
                    <a:off x="5162924" y="3144366"/>
                    <a:ext cx="1567336" cy="4684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Class member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5" name="Connecteur droit avec flèche 44"/>
                  <p:cNvCxnSpPr>
                    <a:stCxn id="11" idx="1"/>
                    <a:endCxn id="43" idx="1"/>
                  </p:cNvCxnSpPr>
                  <p:nvPr/>
                </p:nvCxnSpPr>
                <p:spPr>
                  <a:xfrm flipV="1">
                    <a:off x="5047131" y="3378569"/>
                    <a:ext cx="115793" cy="71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ectangle 46"/>
                  <p:cNvSpPr/>
                  <p:nvPr/>
                </p:nvSpPr>
                <p:spPr>
                  <a:xfrm>
                    <a:off x="5118475" y="4526791"/>
                    <a:ext cx="1586750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USM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5118475" y="5898019"/>
                    <a:ext cx="1586750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USM Element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6938682" y="5540185"/>
                    <a:ext cx="1513537" cy="1225923"/>
                    <a:chOff x="5118853" y="4147670"/>
                    <a:chExt cx="1513537" cy="1225923"/>
                  </a:xfrm>
                </p:grpSpPr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5118854" y="4147670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5118853" y="4598146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18854" y="5052358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56" name="Connecteur en angle 55"/>
              <p:cNvCxnSpPr>
                <a:stCxn id="7" idx="3"/>
                <a:endCxn id="36" idx="1"/>
              </p:cNvCxnSpPr>
              <p:nvPr/>
            </p:nvCxnSpPr>
            <p:spPr>
              <a:xfrm flipV="1">
                <a:off x="4778190" y="1677520"/>
                <a:ext cx="457198" cy="45308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en angle 57"/>
              <p:cNvCxnSpPr>
                <a:stCxn id="7" idx="3"/>
                <a:endCxn id="37" idx="1"/>
              </p:cNvCxnSpPr>
              <p:nvPr/>
            </p:nvCxnSpPr>
            <p:spPr>
              <a:xfrm flipV="1">
                <a:off x="4778190" y="2127996"/>
                <a:ext cx="457198" cy="26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en angle 59"/>
              <p:cNvCxnSpPr>
                <a:stCxn id="7" idx="3"/>
                <a:endCxn id="38" idx="1"/>
              </p:cNvCxnSpPr>
              <p:nvPr/>
            </p:nvCxnSpPr>
            <p:spPr>
              <a:xfrm>
                <a:off x="4778190" y="2130609"/>
                <a:ext cx="454214" cy="45159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en angle 61"/>
              <p:cNvCxnSpPr>
                <a:stCxn id="43" idx="3"/>
                <a:endCxn id="33" idx="1"/>
              </p:cNvCxnSpPr>
              <p:nvPr/>
            </p:nvCxnSpPr>
            <p:spPr>
              <a:xfrm flipV="1">
                <a:off x="6730260" y="2926225"/>
                <a:ext cx="208423" cy="4523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en angle 63"/>
              <p:cNvCxnSpPr>
                <a:stCxn id="43" idx="3"/>
                <a:endCxn id="34" idx="1"/>
              </p:cNvCxnSpPr>
              <p:nvPr/>
            </p:nvCxnSpPr>
            <p:spPr>
              <a:xfrm flipV="1">
                <a:off x="6730260" y="3376701"/>
                <a:ext cx="208422" cy="18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en angle 65"/>
              <p:cNvCxnSpPr>
                <a:stCxn id="43" idx="3"/>
                <a:endCxn id="35" idx="1"/>
              </p:cNvCxnSpPr>
              <p:nvPr/>
            </p:nvCxnSpPr>
            <p:spPr>
              <a:xfrm>
                <a:off x="6730260" y="3378569"/>
                <a:ext cx="208423" cy="4523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en angle 67"/>
              <p:cNvCxnSpPr>
                <a:stCxn id="47" idx="3"/>
                <a:endCxn id="39" idx="1"/>
              </p:cNvCxnSpPr>
              <p:nvPr/>
            </p:nvCxnSpPr>
            <p:spPr>
              <a:xfrm flipV="1">
                <a:off x="6705225" y="4328828"/>
                <a:ext cx="233458" cy="4519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en angle 69"/>
              <p:cNvCxnSpPr>
                <a:stCxn id="47" idx="3"/>
                <a:endCxn id="40" idx="1"/>
              </p:cNvCxnSpPr>
              <p:nvPr/>
            </p:nvCxnSpPr>
            <p:spPr>
              <a:xfrm flipV="1">
                <a:off x="6705225" y="4779304"/>
                <a:ext cx="233457" cy="14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en angle 71"/>
              <p:cNvCxnSpPr>
                <a:stCxn id="47" idx="3"/>
                <a:endCxn id="41" idx="1"/>
              </p:cNvCxnSpPr>
              <p:nvPr/>
            </p:nvCxnSpPr>
            <p:spPr>
              <a:xfrm>
                <a:off x="6705225" y="4780792"/>
                <a:ext cx="233458" cy="45272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>
                <a:stCxn id="48" idx="3"/>
                <a:endCxn id="50" idx="1"/>
              </p:cNvCxnSpPr>
              <p:nvPr/>
            </p:nvCxnSpPr>
            <p:spPr>
              <a:xfrm flipV="1">
                <a:off x="6705225" y="5700803"/>
                <a:ext cx="233458" cy="45121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en angle 75"/>
              <p:cNvCxnSpPr>
                <a:stCxn id="48" idx="3"/>
                <a:endCxn id="51" idx="1"/>
              </p:cNvCxnSpPr>
              <p:nvPr/>
            </p:nvCxnSpPr>
            <p:spPr>
              <a:xfrm flipV="1">
                <a:off x="6705225" y="6151279"/>
                <a:ext cx="233457" cy="74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en angle 77"/>
              <p:cNvCxnSpPr>
                <a:stCxn id="48" idx="3"/>
                <a:endCxn id="52" idx="1"/>
              </p:cNvCxnSpPr>
              <p:nvPr/>
            </p:nvCxnSpPr>
            <p:spPr>
              <a:xfrm>
                <a:off x="6705225" y="6152020"/>
                <a:ext cx="233458" cy="4534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en angle 79"/>
              <p:cNvCxnSpPr>
                <a:stCxn id="10" idx="3"/>
                <a:endCxn id="47" idx="1"/>
              </p:cNvCxnSpPr>
              <p:nvPr/>
            </p:nvCxnSpPr>
            <p:spPr>
              <a:xfrm flipV="1">
                <a:off x="4814050" y="4780792"/>
                <a:ext cx="304425" cy="56815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en angle 81"/>
              <p:cNvCxnSpPr>
                <a:stCxn id="10" idx="3"/>
                <a:endCxn id="48" idx="1"/>
              </p:cNvCxnSpPr>
              <p:nvPr/>
            </p:nvCxnSpPr>
            <p:spPr>
              <a:xfrm>
                <a:off x="4814050" y="5348944"/>
                <a:ext cx="304425" cy="80307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/>
            <p:cNvSpPr/>
            <p:nvPr/>
          </p:nvSpPr>
          <p:spPr>
            <a:xfrm>
              <a:off x="6122894" y="769066"/>
              <a:ext cx="3272118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corresponding class in the front-end code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22894" y="1386713"/>
              <a:ext cx="3272118" cy="3492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corresponding class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avec flèche 92"/>
            <p:cNvCxnSpPr>
              <a:stCxn id="36" idx="3"/>
              <a:endCxn id="90" idx="1"/>
            </p:cNvCxnSpPr>
            <p:nvPr/>
          </p:nvCxnSpPr>
          <p:spPr>
            <a:xfrm>
              <a:off x="5818093" y="926904"/>
              <a:ext cx="304801" cy="122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>
              <a:stCxn id="37" idx="3"/>
              <a:endCxn id="90" idx="1"/>
            </p:cNvCxnSpPr>
            <p:nvPr/>
          </p:nvCxnSpPr>
          <p:spPr>
            <a:xfrm flipV="1">
              <a:off x="5818093" y="1049215"/>
              <a:ext cx="304801" cy="328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38" idx="3"/>
              <a:endCxn id="91" idx="1"/>
            </p:cNvCxnSpPr>
            <p:nvPr/>
          </p:nvCxnSpPr>
          <p:spPr>
            <a:xfrm flipV="1">
              <a:off x="5818094" y="1561338"/>
              <a:ext cx="304800" cy="27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8014446" y="2093617"/>
              <a:ext cx="2883654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corresponding class member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014446" y="2815994"/>
              <a:ext cx="2883654" cy="3360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member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01" name="Connecteur droit avec flèche 100"/>
            <p:cNvCxnSpPr>
              <a:stCxn id="33" idx="3"/>
              <a:endCxn id="98" idx="1"/>
            </p:cNvCxnSpPr>
            <p:nvPr/>
          </p:nvCxnSpPr>
          <p:spPr>
            <a:xfrm>
              <a:off x="7637923" y="2175609"/>
              <a:ext cx="376523" cy="19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>
              <a:stCxn id="34" idx="3"/>
              <a:endCxn id="98" idx="1"/>
            </p:cNvCxnSpPr>
            <p:nvPr/>
          </p:nvCxnSpPr>
          <p:spPr>
            <a:xfrm flipV="1">
              <a:off x="7636430" y="2373766"/>
              <a:ext cx="378016" cy="25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>
              <a:stCxn id="35" idx="3"/>
              <a:endCxn id="99" idx="1"/>
            </p:cNvCxnSpPr>
            <p:nvPr/>
          </p:nvCxnSpPr>
          <p:spPr>
            <a:xfrm flipV="1">
              <a:off x="7636431" y="2984005"/>
              <a:ext cx="378015" cy="96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8013319" y="3500401"/>
              <a:ext cx="2883654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013319" y="4222778"/>
              <a:ext cx="2883654" cy="5667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09" name="Connecteur droit avec flèche 108"/>
            <p:cNvCxnSpPr>
              <a:stCxn id="39" idx="3"/>
              <a:endCxn id="106" idx="1"/>
            </p:cNvCxnSpPr>
            <p:nvPr/>
          </p:nvCxnSpPr>
          <p:spPr>
            <a:xfrm>
              <a:off x="7636431" y="3578212"/>
              <a:ext cx="376888" cy="20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/>
            <p:cNvCxnSpPr>
              <a:stCxn id="40" idx="3"/>
              <a:endCxn id="106" idx="1"/>
            </p:cNvCxnSpPr>
            <p:nvPr/>
          </p:nvCxnSpPr>
          <p:spPr>
            <a:xfrm flipV="1">
              <a:off x="7634938" y="3780550"/>
              <a:ext cx="378381" cy="24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>
              <a:stCxn id="41" idx="3"/>
              <a:endCxn id="107" idx="1"/>
            </p:cNvCxnSpPr>
            <p:nvPr/>
          </p:nvCxnSpPr>
          <p:spPr>
            <a:xfrm>
              <a:off x="7634939" y="4482900"/>
              <a:ext cx="378380" cy="23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8013319" y="5120513"/>
              <a:ext cx="2883654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17" name="Connecteur droit avec flèche 116"/>
            <p:cNvCxnSpPr>
              <a:stCxn id="50" idx="3"/>
              <a:endCxn id="115" idx="1"/>
            </p:cNvCxnSpPr>
            <p:nvPr/>
          </p:nvCxnSpPr>
          <p:spPr>
            <a:xfrm>
              <a:off x="7636431" y="4950187"/>
              <a:ext cx="376888" cy="450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/>
            <p:cNvCxnSpPr>
              <a:stCxn id="51" idx="3"/>
              <a:endCxn id="115" idx="1"/>
            </p:cNvCxnSpPr>
            <p:nvPr/>
          </p:nvCxnSpPr>
          <p:spPr>
            <a:xfrm flipV="1">
              <a:off x="7634938" y="5400662"/>
              <a:ext cx="3783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>
              <a:stCxn id="52" idx="3"/>
              <a:endCxn id="115" idx="1"/>
            </p:cNvCxnSpPr>
            <p:nvPr/>
          </p:nvCxnSpPr>
          <p:spPr>
            <a:xfrm flipV="1">
              <a:off x="7634939" y="5400662"/>
              <a:ext cx="378380" cy="454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e 127"/>
          <p:cNvGrpSpPr/>
          <p:nvPr/>
        </p:nvGrpSpPr>
        <p:grpSpPr>
          <a:xfrm>
            <a:off x="106077" y="3931954"/>
            <a:ext cx="3157364" cy="1428288"/>
            <a:chOff x="267445" y="4200894"/>
            <a:chExt cx="3157364" cy="1428288"/>
          </a:xfrm>
        </p:grpSpPr>
        <p:sp>
          <p:nvSpPr>
            <p:cNvPr id="123" name="ZoneTexte 122"/>
            <p:cNvSpPr txBox="1"/>
            <p:nvPr/>
          </p:nvSpPr>
          <p:spPr>
            <a:xfrm>
              <a:off x="267445" y="4200894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Legend</a:t>
              </a:r>
              <a:endParaRPr lang="fr-FR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7630" y="4687214"/>
              <a:ext cx="911148" cy="254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Text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87630" y="5123069"/>
              <a:ext cx="911148" cy="2540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Text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1181713" y="4629548"/>
              <a:ext cx="1992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Model change type</a:t>
              </a:r>
              <a:endParaRPr lang="fr-FR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1180220" y="4982851"/>
              <a:ext cx="2244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Action in incremental </a:t>
              </a:r>
            </a:p>
            <a:p>
              <a:r>
                <a:rPr lang="en-US" smtClean="0"/>
                <a:t>generation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97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97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17</cp:revision>
  <dcterms:created xsi:type="dcterms:W3CDTF">2016-08-09T21:32:47Z</dcterms:created>
  <dcterms:modified xsi:type="dcterms:W3CDTF">2016-08-26T16:48:24Z</dcterms:modified>
</cp:coreProperties>
</file>