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egoe UI" panose="020B0502040204020203" pitchFamily="34" charset="0"/>
      <p:regular r:id="rId9"/>
      <p:bold r:id="rId10"/>
      <p:italic r:id="rId11"/>
      <p:boldItalic r:id="rId1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49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7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0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24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1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4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2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4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33E0-32D3-4605-BC3B-0BE3DFE2B8F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6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2" y="1062964"/>
            <a:ext cx="2133590" cy="1843989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217" y="3019607"/>
            <a:ext cx="3760911" cy="1477282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102996" y="13234"/>
            <a:ext cx="3289863" cy="1059702"/>
            <a:chOff x="18106" y="15011"/>
            <a:chExt cx="4608216" cy="1306795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106" y="15011"/>
              <a:ext cx="4608216" cy="1306795"/>
            </a:xfrm>
            <a:prstGeom prst="roundRect">
              <a:avLst>
                <a:gd name="adj" fmla="val 0"/>
              </a:avLst>
            </a:prstGeom>
            <a:noFill/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0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78245" y="451535"/>
              <a:ext cx="1144362" cy="511588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GB" sz="12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Producer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3539734" y="451535"/>
              <a:ext cx="986999" cy="50560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n-GB" sz="12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Consumer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 flipV="1">
              <a:off x="1269197" y="671232"/>
              <a:ext cx="196822" cy="1195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8106" y="214452"/>
              <a:ext cx="460800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928041" y="451535"/>
              <a:ext cx="867875" cy="511587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26734" tIns="41189" rIns="126734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fifo: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FIFO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1162878" y="608640"/>
              <a:ext cx="689831" cy="319167"/>
              <a:chOff x="1098226" y="806061"/>
              <a:chExt cx="689831" cy="319167"/>
            </a:xfrm>
          </p:grpSpPr>
          <p:sp>
            <p:nvSpPr>
              <p:cNvPr id="25" name="Freeform 19"/>
              <p:cNvSpPr>
                <a:spLocks noChangeArrowheads="1"/>
              </p:cNvSpPr>
              <p:nvPr/>
            </p:nvSpPr>
            <p:spPr bwMode="auto">
              <a:xfrm rot="17640000">
                <a:off x="1385445" y="934354"/>
                <a:ext cx="195861" cy="18588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1218095" y="858823"/>
                <a:ext cx="56996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098226" y="806061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3152661" y="600502"/>
              <a:ext cx="442619" cy="325542"/>
              <a:chOff x="3979259" y="751743"/>
              <a:chExt cx="442619" cy="325542"/>
            </a:xfrm>
          </p:grpSpPr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H="1">
                <a:off x="4153144" y="812643"/>
                <a:ext cx="209960" cy="1043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eform 19"/>
              <p:cNvSpPr>
                <a:spLocks noChangeArrowheads="1"/>
              </p:cNvSpPr>
              <p:nvPr/>
            </p:nvSpPr>
            <p:spPr bwMode="auto">
              <a:xfrm rot="2640000">
                <a:off x="3979259" y="881424"/>
                <a:ext cx="185887" cy="195861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297497" y="751743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701487" y="600319"/>
              <a:ext cx="278830" cy="194421"/>
              <a:chOff x="1562943" y="760796"/>
              <a:chExt cx="278830" cy="19442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1562943" y="824163"/>
                <a:ext cx="209123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1717393" y="760796"/>
                <a:ext cx="124380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e 13"/>
            <p:cNvGrpSpPr/>
            <p:nvPr/>
          </p:nvGrpSpPr>
          <p:grpSpPr>
            <a:xfrm>
              <a:off x="2727189" y="600319"/>
              <a:ext cx="743709" cy="194421"/>
              <a:chOff x="3701566" y="760796"/>
              <a:chExt cx="743709" cy="194421"/>
            </a:xfrm>
          </p:grpSpPr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3764438" y="821879"/>
                <a:ext cx="680837" cy="372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3754872" y="824163"/>
                <a:ext cx="225524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3701566" y="760796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ZoneTexte 46"/>
            <p:cNvSpPr txBox="1">
              <a:spLocks noChangeArrowheads="1"/>
            </p:cNvSpPr>
            <p:nvPr/>
          </p:nvSpPr>
          <p:spPr bwMode="auto">
            <a:xfrm>
              <a:off x="1240988" y="826664"/>
              <a:ext cx="717144" cy="32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IPush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ZoneTexte 47"/>
            <p:cNvSpPr txBox="1">
              <a:spLocks noChangeArrowheads="1"/>
            </p:cNvSpPr>
            <p:nvPr/>
          </p:nvSpPr>
          <p:spPr bwMode="auto">
            <a:xfrm>
              <a:off x="2866174" y="823180"/>
              <a:ext cx="647539" cy="32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IPull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3648389" y="0"/>
            <a:ext cx="3831747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Producer p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Consumer 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FIFO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configuration()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bindPorts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bindPorts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Producer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 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IPull 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fr-FR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fr-FR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//..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//attributes + methods…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308686" y="0"/>
            <a:ext cx="4883314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Statemachine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FIFOMachine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Idle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SignalChecking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StateExit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exitCheck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ErrorNotification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entryError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DataQueuing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entryQueue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PseudoChoice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queueChoice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Queuing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Discarding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PseudoChoice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DataPushEvent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push(Data&amp;)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TransitionTable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Idle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DataPushEvent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entryError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item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//trans effect from Idle to SignalChecking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en-US" sz="12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7343775" y="-1"/>
            <a:ext cx="0" cy="468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1614864" y="842157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25094" y="2876264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9612655" y="4430320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5641" y="1"/>
            <a:ext cx="7836581" cy="46739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47"/>
          <p:cNvSpPr txBox="1">
            <a:spLocks noChangeArrowheads="1"/>
          </p:cNvSpPr>
          <p:nvPr/>
        </p:nvSpPr>
        <p:spPr bwMode="auto">
          <a:xfrm>
            <a:off x="786124" y="153112"/>
            <a:ext cx="544038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pPush</a:t>
            </a:r>
            <a:endParaRPr lang="en-US" sz="1200" dirty="0"/>
          </a:p>
        </p:txBody>
      </p:sp>
      <p:sp>
        <p:nvSpPr>
          <p:cNvPr id="40" name="ZoneTexte 47"/>
          <p:cNvSpPr txBox="1">
            <a:spLocks noChangeArrowheads="1"/>
          </p:cNvSpPr>
          <p:nvPr/>
        </p:nvSpPr>
        <p:spPr bwMode="auto">
          <a:xfrm>
            <a:off x="1291605" y="151603"/>
            <a:ext cx="544038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pPush</a:t>
            </a:r>
            <a:endParaRPr lang="en-US" sz="1200" dirty="0"/>
          </a:p>
        </p:txBody>
      </p:sp>
      <p:sp>
        <p:nvSpPr>
          <p:cNvPr id="41" name="ZoneTexte 47"/>
          <p:cNvSpPr txBox="1">
            <a:spLocks noChangeArrowheads="1"/>
          </p:cNvSpPr>
          <p:nvPr/>
        </p:nvSpPr>
        <p:spPr bwMode="auto">
          <a:xfrm>
            <a:off x="1925349" y="133497"/>
            <a:ext cx="473506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pPull</a:t>
            </a:r>
            <a:endParaRPr lang="en-US" sz="1200" dirty="0"/>
          </a:p>
        </p:txBody>
      </p:sp>
      <p:sp>
        <p:nvSpPr>
          <p:cNvPr id="42" name="ZoneTexte 47"/>
          <p:cNvSpPr txBox="1">
            <a:spLocks noChangeArrowheads="1"/>
          </p:cNvSpPr>
          <p:nvPr/>
        </p:nvSpPr>
        <p:spPr bwMode="auto">
          <a:xfrm>
            <a:off x="2396134" y="133499"/>
            <a:ext cx="473506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pPull</a:t>
            </a:r>
            <a:endParaRPr lang="en-US" sz="1200" dirty="0"/>
          </a:p>
        </p:txBody>
      </p:sp>
      <p:sp>
        <p:nvSpPr>
          <p:cNvPr id="43" name="Ellipse 42"/>
          <p:cNvSpPr/>
          <p:nvPr/>
        </p:nvSpPr>
        <p:spPr>
          <a:xfrm>
            <a:off x="1788220" y="4451743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03991" y="322946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DataPushEvent/</a:t>
            </a:r>
          </a:p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signalCheck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653826" y="3595288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[isValid]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278906" y="3674327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[else]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90264" y="363045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[isQueueFull]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046937" y="3690924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[else]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204</Words>
  <Application>Microsoft Office PowerPoint</Application>
  <PresentationFormat>Grand écran</PresentationFormat>
  <Paragraphs>89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Times New Roman</vt:lpstr>
      <vt:lpstr>Calibri Light</vt:lpstr>
      <vt:lpstr>Arial</vt:lpstr>
      <vt:lpstr>Courier New</vt:lpstr>
      <vt:lpstr>Calibri</vt:lpstr>
      <vt:lpstr>Segoe UI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43</cp:revision>
  <dcterms:created xsi:type="dcterms:W3CDTF">2016-12-01T10:48:43Z</dcterms:created>
  <dcterms:modified xsi:type="dcterms:W3CDTF">2017-03-01T22:04:08Z</dcterms:modified>
</cp:coreProperties>
</file>