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28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5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63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77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5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4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61270" y="1515514"/>
            <a:ext cx="596348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Idle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6909" y="1243529"/>
            <a:ext cx="84841" cy="103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 flipV="1">
            <a:off x="2357618" y="1762004"/>
            <a:ext cx="489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415999" y="1211073"/>
            <a:ext cx="1504807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VerifyingCard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415998" y="1853661"/>
            <a:ext cx="1504807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VerifyingPIN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>
          <a:xfrm flipV="1">
            <a:off x="2931750" y="1457564"/>
            <a:ext cx="484249" cy="3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9" idx="1"/>
          </p:cNvCxnSpPr>
          <p:nvPr/>
        </p:nvCxnSpPr>
        <p:spPr>
          <a:xfrm>
            <a:off x="2931750" y="1762004"/>
            <a:ext cx="484248" cy="3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1094018" y="2739618"/>
            <a:ext cx="1177842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CardValid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121795" y="3646162"/>
            <a:ext cx="1423446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PINIncorrect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8086" y="2831345"/>
            <a:ext cx="84841" cy="103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5" idx="3"/>
            <a:endCxn id="17" idx="1"/>
          </p:cNvCxnSpPr>
          <p:nvPr/>
        </p:nvCxnSpPr>
        <p:spPr>
          <a:xfrm>
            <a:off x="2271860" y="2986109"/>
            <a:ext cx="1076226" cy="36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6" idx="3"/>
          </p:cNvCxnSpPr>
          <p:nvPr/>
        </p:nvCxnSpPr>
        <p:spPr>
          <a:xfrm flipV="1">
            <a:off x="2545241" y="3596311"/>
            <a:ext cx="802845" cy="29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Décision 23"/>
          <p:cNvSpPr/>
          <p:nvPr/>
        </p:nvSpPr>
        <p:spPr>
          <a:xfrm>
            <a:off x="3962394" y="3227268"/>
            <a:ext cx="273378" cy="24649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920805" y="3075307"/>
            <a:ext cx="596348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Idle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>
            <a:stCxn id="17" idx="3"/>
            <a:endCxn id="24" idx="1"/>
          </p:cNvCxnSpPr>
          <p:nvPr/>
        </p:nvCxnSpPr>
        <p:spPr>
          <a:xfrm>
            <a:off x="3432927" y="3349820"/>
            <a:ext cx="529467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24" idx="0"/>
            <a:endCxn id="25" idx="0"/>
          </p:cNvCxnSpPr>
          <p:nvPr/>
        </p:nvCxnSpPr>
        <p:spPr>
          <a:xfrm rot="5400000" flipH="1" flipV="1">
            <a:off x="4583051" y="2591340"/>
            <a:ext cx="151961" cy="1119896"/>
          </a:xfrm>
          <a:prstGeom prst="bentConnector3">
            <a:avLst>
              <a:gd name="adj1" fmla="val 25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24" idx="2"/>
            <a:endCxn id="25" idx="2"/>
          </p:cNvCxnSpPr>
          <p:nvPr/>
        </p:nvCxnSpPr>
        <p:spPr>
          <a:xfrm rot="16200000" flipH="1">
            <a:off x="4611767" y="2961076"/>
            <a:ext cx="94528" cy="1119896"/>
          </a:xfrm>
          <a:prstGeom prst="bentConnector3">
            <a:avLst>
              <a:gd name="adj1" fmla="val 341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63237" y="145756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t2</a:t>
            </a:r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2994949" y="12538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t3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969456" y="18906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t4</a:t>
            </a:r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568034" y="28219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t11</a:t>
            </a:r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2602263" y="341164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9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</cp:revision>
  <dcterms:created xsi:type="dcterms:W3CDTF">2016-05-10T14:08:20Z</dcterms:created>
  <dcterms:modified xsi:type="dcterms:W3CDTF">2016-05-10T14:21:13Z</dcterms:modified>
</cp:coreProperties>
</file>