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58AD-E3D9-4ECE-9B93-51BC760EEC8A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1481" y="538795"/>
            <a:ext cx="4608216" cy="1306795"/>
            <a:chOff x="18106" y="15011"/>
            <a:chExt cx="4608216" cy="1306795"/>
          </a:xfrm>
        </p:grpSpPr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p </a:t>
              </a:r>
              <a:r>
                <a:rPr lang="en-GB" sz="14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Producer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c </a:t>
              </a:r>
              <a:r>
                <a:rPr lang="en-GB" sz="14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Consumer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/>
            </a:p>
          </p:txBody>
        </p:sp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fifo</a:t>
              </a:r>
              <a:r>
                <a:rPr lang="en-GB" sz="14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FIFO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9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3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6" name="Groupe 25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6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sp>
          <p:nvSpPr>
            <p:cNvPr id="21" name="ZoneTexte 46"/>
            <p:cNvSpPr txBox="1">
              <a:spLocks noChangeArrowheads="1"/>
            </p:cNvSpPr>
            <p:nvPr/>
          </p:nvSpPr>
          <p:spPr bwMode="auto">
            <a:xfrm>
              <a:off x="1179262" y="357163"/>
              <a:ext cx="571290" cy="29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400" smtClean="0"/>
                <a:t>IPush</a:t>
              </a:r>
              <a:endParaRPr lang="en-US" sz="1400" dirty="0"/>
            </a:p>
          </p:txBody>
        </p:sp>
        <p:sp>
          <p:nvSpPr>
            <p:cNvPr id="22" name="ZoneTexte 47"/>
            <p:cNvSpPr txBox="1">
              <a:spLocks noChangeArrowheads="1"/>
            </p:cNvSpPr>
            <p:nvPr/>
          </p:nvSpPr>
          <p:spPr bwMode="auto">
            <a:xfrm>
              <a:off x="3087388" y="367129"/>
              <a:ext cx="478316" cy="29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400" smtClean="0"/>
                <a:t>IPull</a:t>
              </a:r>
              <a:endParaRPr lang="en-US" sz="14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53" y="15322"/>
            <a:ext cx="2600325" cy="3067050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>
            <a:off x="4804353" y="0"/>
            <a:ext cx="0" cy="30057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2016-10-17T21:52:12Z</dcterms:created>
  <dcterms:modified xsi:type="dcterms:W3CDTF">2016-10-22T17:28:47Z</dcterms:modified>
</cp:coreProperties>
</file>