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58AD-E3D9-4ECE-9B93-51BC760EEC8A}" type="datetimeFigureOut">
              <a:rPr lang="fr-FR" smtClean="0"/>
              <a:t>24/10/2016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A84-D08F-472D-BC20-345576607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20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58AD-E3D9-4ECE-9B93-51BC760EEC8A}" type="datetimeFigureOut">
              <a:rPr lang="fr-FR" smtClean="0"/>
              <a:t>24/10/2016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A84-D08F-472D-BC20-345576607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07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58AD-E3D9-4ECE-9B93-51BC760EEC8A}" type="datetimeFigureOut">
              <a:rPr lang="fr-FR" smtClean="0"/>
              <a:t>24/10/2016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A84-D08F-472D-BC20-345576607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267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58AD-E3D9-4ECE-9B93-51BC760EEC8A}" type="datetimeFigureOut">
              <a:rPr lang="fr-FR" smtClean="0"/>
              <a:t>24/10/2016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A84-D08F-472D-BC20-345576607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667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58AD-E3D9-4ECE-9B93-51BC760EEC8A}" type="datetimeFigureOut">
              <a:rPr lang="fr-FR" smtClean="0"/>
              <a:t>24/10/2016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A84-D08F-472D-BC20-345576607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718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58AD-E3D9-4ECE-9B93-51BC760EEC8A}" type="datetimeFigureOut">
              <a:rPr lang="fr-FR" smtClean="0"/>
              <a:t>24/10/2016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A84-D08F-472D-BC20-345576607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43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58AD-E3D9-4ECE-9B93-51BC760EEC8A}" type="datetimeFigureOut">
              <a:rPr lang="fr-FR" smtClean="0"/>
              <a:t>24/10/2016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A84-D08F-472D-BC20-345576607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09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58AD-E3D9-4ECE-9B93-51BC760EEC8A}" type="datetimeFigureOut">
              <a:rPr lang="fr-FR" smtClean="0"/>
              <a:t>24/10/2016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A84-D08F-472D-BC20-345576607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3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58AD-E3D9-4ECE-9B93-51BC760EEC8A}" type="datetimeFigureOut">
              <a:rPr lang="fr-FR" smtClean="0"/>
              <a:t>24/10/2016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A84-D08F-472D-BC20-345576607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095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58AD-E3D9-4ECE-9B93-51BC760EEC8A}" type="datetimeFigureOut">
              <a:rPr lang="fr-FR" smtClean="0"/>
              <a:t>24/10/2016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A84-D08F-472D-BC20-345576607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28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58AD-E3D9-4ECE-9B93-51BC760EEC8A}" type="datetimeFigureOut">
              <a:rPr lang="fr-FR" smtClean="0"/>
              <a:t>24/10/2016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A84-D08F-472D-BC20-345576607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798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058AD-E3D9-4ECE-9B93-51BC760EEC8A}" type="datetimeFigureOut">
              <a:rPr lang="fr-FR" smtClean="0"/>
              <a:t>24/10/2016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94A84-D08F-472D-BC20-345576607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01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14"/>
          <p:cNvSpPr>
            <a:spLocks noChangeArrowheads="1"/>
          </p:cNvSpPr>
          <p:nvPr/>
        </p:nvSpPr>
        <p:spPr bwMode="auto">
          <a:xfrm>
            <a:off x="18105" y="15011"/>
            <a:ext cx="5643785" cy="948111"/>
          </a:xfrm>
          <a:prstGeom prst="roundRect">
            <a:avLst>
              <a:gd name="adj" fmla="val 0"/>
            </a:avLst>
          </a:prstGeom>
          <a:noFill/>
          <a:ln w="25560">
            <a:solidFill>
              <a:srgbClr val="808080"/>
            </a:solidFill>
            <a:miter lim="800000"/>
            <a:headEnd/>
            <a:tailEnd/>
          </a:ln>
        </p:spPr>
        <p:txBody>
          <a:bodyPr wrap="none" lIns="79209" tIns="0" rIns="79209" bIns="41189"/>
          <a:lstStyle/>
          <a:p>
            <a:pPr algn="ctr">
              <a:lnSpc>
                <a:spcPct val="107000"/>
              </a:lnSpc>
              <a:tabLst>
                <a:tab pos="0" algn="l"/>
                <a:tab pos="804763" algn="l"/>
                <a:tab pos="1609527" algn="l"/>
                <a:tab pos="2414290" algn="l"/>
                <a:tab pos="3219054" algn="l"/>
                <a:tab pos="4023817" algn="l"/>
                <a:tab pos="4828581" algn="l"/>
                <a:tab pos="5633344" algn="l"/>
                <a:tab pos="6438108" algn="l"/>
                <a:tab pos="7242871" algn="l"/>
                <a:tab pos="8047634" algn="l"/>
                <a:tab pos="8852398" algn="l"/>
              </a:tabLst>
            </a:pPr>
            <a:r>
              <a:rPr lang="en-GB" sz="1400" dirty="0">
                <a:solidFill>
                  <a:srgbClr val="000000"/>
                </a:solidFill>
                <a:latin typeface="Arial" pitchFamily="34" charset="0"/>
              </a:rPr>
              <a:t>System</a:t>
            </a:r>
          </a:p>
        </p:txBody>
      </p:sp>
      <p:sp>
        <p:nvSpPr>
          <p:cNvPr id="24" name="AutoShape 15"/>
          <p:cNvSpPr>
            <a:spLocks noChangeArrowheads="1"/>
          </p:cNvSpPr>
          <p:nvPr/>
        </p:nvSpPr>
        <p:spPr bwMode="auto">
          <a:xfrm>
            <a:off x="78245" y="451535"/>
            <a:ext cx="1144362" cy="357702"/>
          </a:xfrm>
          <a:prstGeom prst="roundRect">
            <a:avLst>
              <a:gd name="adj" fmla="val 0"/>
            </a:avLst>
          </a:prstGeom>
          <a:solidFill>
            <a:schemeClr val="bg1">
              <a:alpha val="50195"/>
            </a:schemeClr>
          </a:solidFill>
          <a:ln w="25560">
            <a:solidFill>
              <a:srgbClr val="808080"/>
            </a:solidFill>
            <a:miter lim="800000"/>
            <a:headEnd/>
            <a:tailEnd/>
          </a:ln>
        </p:spPr>
        <p:txBody>
          <a:bodyPr wrap="none" lIns="79209" tIns="41189" rIns="79209" bIns="41189"/>
          <a:lstStyle/>
          <a:p>
            <a:pPr algn="ctr">
              <a:lnSpc>
                <a:spcPct val="107000"/>
              </a:lnSpc>
              <a:tabLst>
                <a:tab pos="0" algn="l"/>
                <a:tab pos="804763" algn="l"/>
                <a:tab pos="1609527" algn="l"/>
                <a:tab pos="2414290" algn="l"/>
                <a:tab pos="3219054" algn="l"/>
                <a:tab pos="4023817" algn="l"/>
                <a:tab pos="4828581" algn="l"/>
                <a:tab pos="5633344" algn="l"/>
                <a:tab pos="6438108" algn="l"/>
                <a:tab pos="7242871" algn="l"/>
                <a:tab pos="8047634" algn="l"/>
                <a:tab pos="8852398" algn="l"/>
              </a:tabLst>
            </a:pPr>
            <a:r>
              <a:rPr lang="en-GB" sz="1400">
                <a:solidFill>
                  <a:srgbClr val="000000"/>
                </a:solidFill>
              </a:rPr>
              <a:t>p </a:t>
            </a:r>
            <a:r>
              <a:rPr lang="en-GB" sz="1400" smtClean="0">
                <a:solidFill>
                  <a:srgbClr val="000000"/>
                </a:solidFill>
              </a:rPr>
              <a:t>:Producer</a:t>
            </a: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25" name="AutoShape 16"/>
          <p:cNvSpPr>
            <a:spLocks noChangeArrowheads="1"/>
          </p:cNvSpPr>
          <p:nvPr/>
        </p:nvSpPr>
        <p:spPr bwMode="auto">
          <a:xfrm>
            <a:off x="4227790" y="451535"/>
            <a:ext cx="1274208" cy="389385"/>
          </a:xfrm>
          <a:prstGeom prst="roundRect">
            <a:avLst>
              <a:gd name="adj" fmla="val 0"/>
            </a:avLst>
          </a:prstGeom>
          <a:solidFill>
            <a:schemeClr val="bg1">
              <a:alpha val="50195"/>
            </a:schemeClr>
          </a:solidFill>
          <a:ln w="25560">
            <a:solidFill>
              <a:srgbClr val="808080"/>
            </a:solidFill>
            <a:miter lim="800000"/>
            <a:headEnd/>
            <a:tailEnd/>
          </a:ln>
        </p:spPr>
        <p:txBody>
          <a:bodyPr wrap="none" lIns="79209" tIns="41189" rIns="79209" bIns="41189"/>
          <a:lstStyle/>
          <a:p>
            <a:pPr algn="ctr">
              <a:lnSpc>
                <a:spcPct val="107000"/>
              </a:lnSpc>
              <a:tabLst>
                <a:tab pos="0" algn="l"/>
                <a:tab pos="804763" algn="l"/>
                <a:tab pos="1609527" algn="l"/>
                <a:tab pos="2414290" algn="l"/>
                <a:tab pos="3219054" algn="l"/>
                <a:tab pos="4023817" algn="l"/>
                <a:tab pos="4828581" algn="l"/>
                <a:tab pos="5633344" algn="l"/>
                <a:tab pos="6438108" algn="l"/>
                <a:tab pos="7242871" algn="l"/>
                <a:tab pos="8047634" algn="l"/>
                <a:tab pos="8852398" algn="l"/>
              </a:tabLst>
            </a:pPr>
            <a:r>
              <a:rPr lang="en-GB" sz="1400">
                <a:solidFill>
                  <a:srgbClr val="000000"/>
                </a:solidFill>
              </a:rPr>
              <a:t>c </a:t>
            </a:r>
            <a:r>
              <a:rPr lang="en-GB" sz="1400" smtClean="0">
                <a:solidFill>
                  <a:srgbClr val="000000"/>
                </a:solidFill>
              </a:rPr>
              <a:t>:Consumer</a:t>
            </a: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 flipV="1">
            <a:off x="1731707" y="692989"/>
            <a:ext cx="113214" cy="71514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80476" tIns="40238" rIns="80476" bIns="40238"/>
          <a:lstStyle/>
          <a:p>
            <a:endParaRPr lang="en-US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18106" y="214452"/>
            <a:ext cx="5616000" cy="0"/>
          </a:xfrm>
          <a:prstGeom prst="line">
            <a:avLst/>
          </a:prstGeom>
          <a:noFill/>
          <a:ln w="25560">
            <a:solidFill>
              <a:srgbClr val="969696"/>
            </a:solidFill>
            <a:miter lim="800000"/>
            <a:headEnd/>
            <a:tailEnd/>
          </a:ln>
        </p:spPr>
        <p:txBody>
          <a:bodyPr lIns="80476" tIns="40238" rIns="80476" bIns="40238"/>
          <a:lstStyle/>
          <a:p>
            <a:endParaRPr lang="en-US"/>
          </a:p>
        </p:txBody>
      </p:sp>
      <p:sp>
        <p:nvSpPr>
          <p:cNvPr id="28" name="AutoShape 23"/>
          <p:cNvSpPr>
            <a:spLocks noChangeArrowheads="1"/>
          </p:cNvSpPr>
          <p:nvPr/>
        </p:nvSpPr>
        <p:spPr bwMode="auto">
          <a:xfrm>
            <a:off x="1928041" y="451536"/>
            <a:ext cx="1550206" cy="389384"/>
          </a:xfrm>
          <a:prstGeom prst="roundRect">
            <a:avLst>
              <a:gd name="adj" fmla="val 0"/>
            </a:avLst>
          </a:prstGeom>
          <a:solidFill>
            <a:schemeClr val="bg1">
              <a:alpha val="50195"/>
            </a:schemeClr>
          </a:solidFill>
          <a:ln w="25560">
            <a:solidFill>
              <a:srgbClr val="808080"/>
            </a:solidFill>
            <a:miter lim="800000"/>
            <a:headEnd/>
            <a:tailEnd/>
          </a:ln>
        </p:spPr>
        <p:txBody>
          <a:bodyPr wrap="none" lIns="126734" tIns="41189" rIns="126734" bIns="41189"/>
          <a:lstStyle/>
          <a:p>
            <a:pPr algn="ctr">
              <a:lnSpc>
                <a:spcPct val="107000"/>
              </a:lnSpc>
              <a:tabLst>
                <a:tab pos="0" algn="l"/>
                <a:tab pos="804763" algn="l"/>
                <a:tab pos="1609527" algn="l"/>
                <a:tab pos="2414290" algn="l"/>
                <a:tab pos="3219054" algn="l"/>
                <a:tab pos="4023817" algn="l"/>
                <a:tab pos="4828581" algn="l"/>
                <a:tab pos="5633344" algn="l"/>
                <a:tab pos="6438108" algn="l"/>
                <a:tab pos="7242871" algn="l"/>
                <a:tab pos="8047634" algn="l"/>
                <a:tab pos="8852398" algn="l"/>
              </a:tabLst>
            </a:pPr>
            <a:r>
              <a:rPr lang="en-GB" sz="1400" smtClean="0">
                <a:solidFill>
                  <a:srgbClr val="000000"/>
                </a:solidFill>
              </a:rPr>
              <a:t>fifo:FIFO</a:t>
            </a: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30" name="Freeform 19"/>
          <p:cNvSpPr>
            <a:spLocks noChangeArrowheads="1"/>
          </p:cNvSpPr>
          <p:nvPr/>
        </p:nvSpPr>
        <p:spPr bwMode="auto">
          <a:xfrm rot="3173404">
            <a:off x="1560121" y="707072"/>
            <a:ext cx="195861" cy="17252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831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817" y="11218"/>
                </a:moveTo>
                <a:cubicBezTo>
                  <a:pt x="2810" y="11079"/>
                  <a:pt x="2807" y="10939"/>
                  <a:pt x="2807" y="10800"/>
                </a:cubicBezTo>
                <a:cubicBezTo>
                  <a:pt x="2807" y="6385"/>
                  <a:pt x="6385" y="2807"/>
                  <a:pt x="10800" y="2807"/>
                </a:cubicBezTo>
                <a:cubicBezTo>
                  <a:pt x="15214" y="2807"/>
                  <a:pt x="18793" y="6385"/>
                  <a:pt x="18793" y="10800"/>
                </a:cubicBezTo>
                <a:cubicBezTo>
                  <a:pt x="18793" y="10939"/>
                  <a:pt x="18789" y="11079"/>
                  <a:pt x="18782" y="11218"/>
                </a:cubicBezTo>
                <a:lnTo>
                  <a:pt x="21585" y="11366"/>
                </a:lnTo>
                <a:cubicBezTo>
                  <a:pt x="21595" y="11177"/>
                  <a:pt x="21600" y="10988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0988"/>
                  <a:pt x="4" y="11177"/>
                  <a:pt x="14" y="11366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lIns="80476" tIns="40238" rIns="80476" bIns="40238" anchor="ctr"/>
          <a:lstStyle/>
          <a:p>
            <a:endParaRPr lang="en-US"/>
          </a:p>
        </p:txBody>
      </p:sp>
      <p:sp>
        <p:nvSpPr>
          <p:cNvPr id="31" name="Line 24"/>
          <p:cNvSpPr>
            <a:spLocks noChangeShapeType="1"/>
          </p:cNvSpPr>
          <p:nvPr/>
        </p:nvSpPr>
        <p:spPr bwMode="auto">
          <a:xfrm>
            <a:off x="1224385" y="628182"/>
            <a:ext cx="620535" cy="144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80476" tIns="40238" rIns="80476" bIns="40238"/>
          <a:lstStyle/>
          <a:p>
            <a:endParaRPr lang="en-US"/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1162878" y="563375"/>
            <a:ext cx="124381" cy="1296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0476" tIns="40238" rIns="80476" bIns="40238" anchor="ctr"/>
          <a:lstStyle/>
          <a:p>
            <a:endParaRPr lang="en-US"/>
          </a:p>
        </p:txBody>
      </p:sp>
      <p:grpSp>
        <p:nvGrpSpPr>
          <p:cNvPr id="2" name="Groupe 1"/>
          <p:cNvGrpSpPr/>
          <p:nvPr/>
        </p:nvGrpSpPr>
        <p:grpSpPr>
          <a:xfrm rot="4754783">
            <a:off x="3931503" y="669917"/>
            <a:ext cx="185887" cy="313427"/>
            <a:chOff x="3617346" y="688214"/>
            <a:chExt cx="185887" cy="313427"/>
          </a:xfrm>
        </p:grpSpPr>
        <p:sp>
          <p:nvSpPr>
            <p:cNvPr id="34" name="Line 18"/>
            <p:cNvSpPr>
              <a:spLocks noChangeShapeType="1"/>
            </p:cNvSpPr>
            <p:nvPr/>
          </p:nvSpPr>
          <p:spPr bwMode="auto">
            <a:xfrm>
              <a:off x="3651029" y="688214"/>
              <a:ext cx="35581" cy="10799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0476" tIns="40238" rIns="80476" bIns="40238"/>
            <a:lstStyle/>
            <a:p>
              <a:endParaRPr lang="en-US"/>
            </a:p>
          </p:txBody>
        </p:sp>
        <p:sp>
          <p:nvSpPr>
            <p:cNvPr id="35" name="Freeform 19"/>
            <p:cNvSpPr>
              <a:spLocks noChangeArrowheads="1"/>
            </p:cNvSpPr>
            <p:nvPr/>
          </p:nvSpPr>
          <p:spPr bwMode="auto">
            <a:xfrm rot="19560000">
              <a:off x="3617346" y="805780"/>
              <a:ext cx="185887" cy="195861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831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817" y="11218"/>
                  </a:moveTo>
                  <a:cubicBezTo>
                    <a:pt x="2810" y="11079"/>
                    <a:pt x="2807" y="10939"/>
                    <a:pt x="2807" y="10800"/>
                  </a:cubicBezTo>
                  <a:cubicBezTo>
                    <a:pt x="2807" y="6385"/>
                    <a:pt x="6385" y="2807"/>
                    <a:pt x="10800" y="2807"/>
                  </a:cubicBezTo>
                  <a:cubicBezTo>
                    <a:pt x="15214" y="2807"/>
                    <a:pt x="18793" y="6385"/>
                    <a:pt x="18793" y="10800"/>
                  </a:cubicBezTo>
                  <a:cubicBezTo>
                    <a:pt x="18793" y="10939"/>
                    <a:pt x="18789" y="11079"/>
                    <a:pt x="18782" y="11218"/>
                  </a:cubicBezTo>
                  <a:lnTo>
                    <a:pt x="21585" y="11366"/>
                  </a:lnTo>
                  <a:cubicBezTo>
                    <a:pt x="21595" y="11177"/>
                    <a:pt x="21600" y="10988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0988"/>
                    <a:pt x="4" y="11177"/>
                    <a:pt x="14" y="11366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80476" tIns="40238" rIns="80476" bIns="40238" anchor="ctr"/>
            <a:lstStyle/>
            <a:p>
              <a:endParaRPr lang="en-US"/>
            </a:p>
          </p:txBody>
        </p:sp>
      </p:grpSp>
      <p:sp>
        <p:nvSpPr>
          <p:cNvPr id="36" name="Rectangle 21"/>
          <p:cNvSpPr>
            <a:spLocks noChangeArrowheads="1"/>
          </p:cNvSpPr>
          <p:nvPr/>
        </p:nvSpPr>
        <p:spPr bwMode="auto">
          <a:xfrm>
            <a:off x="4158955" y="609555"/>
            <a:ext cx="124381" cy="1296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0476" tIns="40238" rIns="80476" bIns="40238" anchor="ctr"/>
          <a:lstStyle/>
          <a:p>
            <a:endParaRPr lang="en-US"/>
          </a:p>
        </p:txBody>
      </p:sp>
      <p:sp>
        <p:nvSpPr>
          <p:cNvPr id="38" name="Line 20"/>
          <p:cNvSpPr>
            <a:spLocks noChangeShapeType="1"/>
          </p:cNvSpPr>
          <p:nvPr/>
        </p:nvSpPr>
        <p:spPr bwMode="auto">
          <a:xfrm>
            <a:off x="1282748" y="692989"/>
            <a:ext cx="143644" cy="101284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oval" w="lg" len="lg"/>
          </a:ln>
        </p:spPr>
        <p:txBody>
          <a:bodyPr lIns="80476" tIns="40238" rIns="80476" bIns="40238"/>
          <a:lstStyle/>
          <a:p>
            <a:endParaRPr lang="en-US"/>
          </a:p>
        </p:txBody>
      </p:sp>
      <p:sp>
        <p:nvSpPr>
          <p:cNvPr id="39" name="Rectangle 25"/>
          <p:cNvSpPr>
            <a:spLocks noChangeArrowheads="1"/>
          </p:cNvSpPr>
          <p:nvPr/>
        </p:nvSpPr>
        <p:spPr bwMode="auto">
          <a:xfrm>
            <a:off x="1855937" y="600319"/>
            <a:ext cx="124380" cy="1296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0476" tIns="40238" rIns="80476" bIns="40238" anchor="ctr"/>
          <a:lstStyle/>
          <a:p>
            <a:endParaRPr lang="en-US"/>
          </a:p>
        </p:txBody>
      </p:sp>
      <p:sp>
        <p:nvSpPr>
          <p:cNvPr id="41" name="Line 17"/>
          <p:cNvSpPr>
            <a:spLocks noChangeShapeType="1"/>
          </p:cNvSpPr>
          <p:nvPr/>
        </p:nvSpPr>
        <p:spPr bwMode="auto">
          <a:xfrm>
            <a:off x="3478117" y="665126"/>
            <a:ext cx="684000" cy="144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80476" tIns="40238" rIns="80476" bIns="40238"/>
          <a:lstStyle/>
          <a:p>
            <a:endParaRPr lang="en-US"/>
          </a:p>
        </p:txBody>
      </p:sp>
      <p:sp>
        <p:nvSpPr>
          <p:cNvPr id="42" name="Line 20"/>
          <p:cNvSpPr>
            <a:spLocks noChangeShapeType="1"/>
          </p:cNvSpPr>
          <p:nvPr/>
        </p:nvSpPr>
        <p:spPr bwMode="auto">
          <a:xfrm>
            <a:off x="3539625" y="722137"/>
            <a:ext cx="122943" cy="85904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oval" w="lg" len="lg"/>
          </a:ln>
        </p:spPr>
        <p:txBody>
          <a:bodyPr lIns="80476" tIns="40238" rIns="80476" bIns="40238"/>
          <a:lstStyle/>
          <a:p>
            <a:endParaRPr lang="en-US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3415245" y="600319"/>
            <a:ext cx="124381" cy="1296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0476" tIns="40238" rIns="80476" bIns="40238" anchor="ctr"/>
          <a:lstStyle/>
          <a:p>
            <a:endParaRPr lang="en-US"/>
          </a:p>
        </p:txBody>
      </p:sp>
      <p:sp>
        <p:nvSpPr>
          <p:cNvPr id="44" name="ZoneTexte 46"/>
          <p:cNvSpPr txBox="1">
            <a:spLocks noChangeArrowheads="1"/>
          </p:cNvSpPr>
          <p:nvPr/>
        </p:nvSpPr>
        <p:spPr bwMode="auto">
          <a:xfrm>
            <a:off x="1225333" y="349216"/>
            <a:ext cx="503323" cy="296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476" tIns="40238" rIns="80476" bIns="40238">
            <a:spAutoFit/>
          </a:bodyPr>
          <a:lstStyle/>
          <a:p>
            <a:r>
              <a:rPr lang="en-US" sz="1400" smtClean="0"/>
              <a:t>Data</a:t>
            </a:r>
            <a:endParaRPr lang="en-US" sz="1400" dirty="0"/>
          </a:p>
        </p:txBody>
      </p:sp>
      <p:sp>
        <p:nvSpPr>
          <p:cNvPr id="45" name="ZoneTexte 47"/>
          <p:cNvSpPr txBox="1">
            <a:spLocks noChangeArrowheads="1"/>
          </p:cNvSpPr>
          <p:nvPr/>
        </p:nvSpPr>
        <p:spPr bwMode="auto">
          <a:xfrm>
            <a:off x="3747401" y="377657"/>
            <a:ext cx="503323" cy="296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476" tIns="40238" rIns="80476" bIns="40238">
            <a:spAutoFit/>
          </a:bodyPr>
          <a:lstStyle/>
          <a:p>
            <a:r>
              <a:rPr lang="en-US" sz="1400" smtClean="0"/>
              <a:t>Data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608001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</Words>
  <Application>Microsoft Office PowerPoint</Application>
  <PresentationFormat>Grand écran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Commissariat à l'Energie Atomique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PHAM Van Cam</dc:creator>
  <cp:lastModifiedBy>PHAM Van Cam</cp:lastModifiedBy>
  <cp:revision>3</cp:revision>
  <dcterms:created xsi:type="dcterms:W3CDTF">2016-10-17T21:52:12Z</dcterms:created>
  <dcterms:modified xsi:type="dcterms:W3CDTF">2016-10-24T13:22:28Z</dcterms:modified>
</cp:coreProperties>
</file>