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4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60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34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1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15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54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71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1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8B1D-8575-4F0F-9C98-ACCFC4B3DF51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E647-6179-45B1-B0E3-7240F4E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15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49427" y="-76403"/>
            <a:ext cx="4900906" cy="2314706"/>
            <a:chOff x="357013" y="1900678"/>
            <a:chExt cx="4900906" cy="231470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014" y="2119465"/>
              <a:ext cx="4900905" cy="2095919"/>
            </a:xfrm>
            <a:prstGeom prst="rect">
              <a:avLst/>
            </a:prstGeom>
          </p:spPr>
        </p:pic>
        <p:sp>
          <p:nvSpPr>
            <p:cNvPr id="5" name="Organigramme : Processus 4"/>
            <p:cNvSpPr/>
            <p:nvPr/>
          </p:nvSpPr>
          <p:spPr>
            <a:xfrm>
              <a:off x="357013" y="2001795"/>
              <a:ext cx="4900905" cy="221358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124502" y="1900678"/>
              <a:ext cx="851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System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4384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</cp:revision>
  <dcterms:created xsi:type="dcterms:W3CDTF">2016-10-11T15:39:37Z</dcterms:created>
  <dcterms:modified xsi:type="dcterms:W3CDTF">2016-10-11T15:40:19Z</dcterms:modified>
</cp:coreProperties>
</file>