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76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26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94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46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63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0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66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42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05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4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5E2F-55F6-487A-A7C7-FE3A947FB2D0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42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B5E2F-55F6-487A-A7C7-FE3A947FB2D0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EC9E8-7B15-43C5-A504-9363BCDB8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62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-81481" y="541615"/>
            <a:ext cx="4523177" cy="1756569"/>
            <a:chOff x="678403" y="575676"/>
            <a:chExt cx="4479357" cy="3284249"/>
          </a:xfrm>
        </p:grpSpPr>
        <p:cxnSp>
          <p:nvCxnSpPr>
            <p:cNvPr id="7" name="Connecteur en angle 6"/>
            <p:cNvCxnSpPr/>
            <p:nvPr/>
          </p:nvCxnSpPr>
          <p:spPr>
            <a:xfrm flipV="1">
              <a:off x="711200" y="944907"/>
              <a:ext cx="1836000" cy="612000"/>
            </a:xfrm>
            <a:prstGeom prst="bentConnector3">
              <a:avLst>
                <a:gd name="adj1" fmla="val 100217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en angle 18"/>
            <p:cNvCxnSpPr/>
            <p:nvPr/>
          </p:nvCxnSpPr>
          <p:spPr>
            <a:xfrm rot="10800000" flipV="1">
              <a:off x="3321760" y="3237859"/>
              <a:ext cx="1836000" cy="612000"/>
            </a:xfrm>
            <a:prstGeom prst="bentConnector3">
              <a:avLst>
                <a:gd name="adj1" fmla="val 100217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en angle 19"/>
            <p:cNvCxnSpPr/>
            <p:nvPr/>
          </p:nvCxnSpPr>
          <p:spPr>
            <a:xfrm>
              <a:off x="711200" y="3236350"/>
              <a:ext cx="1836000" cy="612000"/>
            </a:xfrm>
            <a:prstGeom prst="bentConnector3">
              <a:avLst>
                <a:gd name="adj1" fmla="val 10066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en angle 24"/>
            <p:cNvCxnSpPr/>
            <p:nvPr/>
          </p:nvCxnSpPr>
          <p:spPr>
            <a:xfrm rot="10800000">
              <a:off x="3287553" y="943200"/>
              <a:ext cx="1836000" cy="612000"/>
            </a:xfrm>
            <a:prstGeom prst="bentConnector3">
              <a:avLst>
                <a:gd name="adj1" fmla="val 10066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2918550" y="1055706"/>
              <a:ext cx="0" cy="46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918746" y="3219694"/>
              <a:ext cx="0" cy="46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/>
            <p:cNvGrpSpPr/>
            <p:nvPr/>
          </p:nvGrpSpPr>
          <p:grpSpPr>
            <a:xfrm>
              <a:off x="2627176" y="1015501"/>
              <a:ext cx="280846" cy="516548"/>
              <a:chOff x="2627176" y="1015501"/>
              <a:chExt cx="280846" cy="51654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657640" y="1122022"/>
                <a:ext cx="219919" cy="4100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2627176" y="1015501"/>
                <a:ext cx="280846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C</a:t>
                </a:r>
                <a:endParaRPr lang="fr-FR" sz="1400"/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2956800" y="3212742"/>
              <a:ext cx="280846" cy="447474"/>
              <a:chOff x="2442096" y="985690"/>
              <a:chExt cx="280846" cy="44747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484015" y="1022764"/>
                <a:ext cx="219919" cy="410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2442096" y="985690"/>
                <a:ext cx="28084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C</a:t>
                </a:r>
                <a:endParaRPr lang="fr-FR" sz="1400"/>
              </a:p>
            </p:txBody>
          </p:sp>
        </p:grpSp>
        <p:grpSp>
          <p:nvGrpSpPr>
            <p:cNvPr id="50" name="Groupe 49"/>
            <p:cNvGrpSpPr/>
            <p:nvPr/>
          </p:nvGrpSpPr>
          <p:grpSpPr>
            <a:xfrm>
              <a:off x="711200" y="2338088"/>
              <a:ext cx="4384364" cy="117675"/>
              <a:chOff x="711200" y="2338088"/>
              <a:chExt cx="4384364" cy="11767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11200" y="2338088"/>
                <a:ext cx="1836000" cy="1157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259564" y="2340016"/>
                <a:ext cx="1836000" cy="1157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</p:grpSp>
        <p:cxnSp>
          <p:nvCxnSpPr>
            <p:cNvPr id="52" name="Connecteur droit avec flèche 51"/>
            <p:cNvCxnSpPr/>
            <p:nvPr/>
          </p:nvCxnSpPr>
          <p:spPr>
            <a:xfrm flipH="1">
              <a:off x="2767599" y="3245099"/>
              <a:ext cx="1" cy="46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>
              <a:off x="3085532" y="1082153"/>
              <a:ext cx="1" cy="46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711200" y="1956122"/>
              <a:ext cx="1836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78403" y="2849301"/>
              <a:ext cx="1836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3259564" y="1958049"/>
              <a:ext cx="1836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3273068" y="2851226"/>
              <a:ext cx="1836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>
              <a:off x="1979271" y="2662177"/>
              <a:ext cx="5679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/>
            <p:nvPr/>
          </p:nvCxnSpPr>
          <p:spPr>
            <a:xfrm>
              <a:off x="1969627" y="3022925"/>
              <a:ext cx="5679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>
              <a:off x="3261493" y="1772855"/>
              <a:ext cx="56792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>
              <a:off x="3263421" y="2156752"/>
              <a:ext cx="56792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4129883" y="1532141"/>
              <a:ext cx="8081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Highway</a:t>
              </a:r>
              <a:endParaRPr lang="fr-FR" sz="140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924746" y="2735049"/>
              <a:ext cx="8081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Highway</a:t>
              </a:r>
              <a:endParaRPr lang="fr-FR" sz="140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491582" y="575676"/>
              <a:ext cx="84337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Farmway</a:t>
              </a:r>
              <a:endParaRPr lang="fr-FR" sz="140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2535114" y="3552149"/>
              <a:ext cx="84337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Farmway</a:t>
              </a:r>
              <a:endParaRPr lang="fr-FR" sz="1400"/>
            </a:p>
          </p:txBody>
        </p:sp>
      </p:grpSp>
      <p:pic>
        <p:nvPicPr>
          <p:cNvPr id="94" name="Image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06" y="763309"/>
            <a:ext cx="3633568" cy="153447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e 7"/>
          <p:cNvGrpSpPr/>
          <p:nvPr/>
        </p:nvGrpSpPr>
        <p:grpSpPr>
          <a:xfrm>
            <a:off x="1564959" y="684752"/>
            <a:ext cx="191000" cy="333574"/>
            <a:chOff x="1634205" y="4143903"/>
            <a:chExt cx="312516" cy="720000"/>
          </a:xfrm>
        </p:grpSpPr>
        <p:sp>
          <p:nvSpPr>
            <p:cNvPr id="73" name="Rectangle 72"/>
            <p:cNvSpPr/>
            <p:nvPr/>
          </p:nvSpPr>
          <p:spPr>
            <a:xfrm>
              <a:off x="1634205" y="4143903"/>
              <a:ext cx="312516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0" name="Ellipse 89"/>
            <p:cNvSpPr/>
            <p:nvPr/>
          </p:nvSpPr>
          <p:spPr>
            <a:xfrm>
              <a:off x="1700757" y="4168944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1" name="Ellipse 90"/>
            <p:cNvSpPr/>
            <p:nvPr/>
          </p:nvSpPr>
          <p:spPr>
            <a:xfrm>
              <a:off x="1700918" y="4387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2" name="Ellipse 91"/>
            <p:cNvSpPr/>
            <p:nvPr/>
          </p:nvSpPr>
          <p:spPr>
            <a:xfrm>
              <a:off x="1700918" y="4603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93" name="Groupe 92"/>
          <p:cNvGrpSpPr/>
          <p:nvPr/>
        </p:nvGrpSpPr>
        <p:grpSpPr>
          <a:xfrm rot="5400000">
            <a:off x="1408294" y="1841271"/>
            <a:ext cx="173918" cy="526280"/>
            <a:chOff x="1634205" y="4143903"/>
            <a:chExt cx="312516" cy="720000"/>
          </a:xfrm>
        </p:grpSpPr>
        <p:sp>
          <p:nvSpPr>
            <p:cNvPr id="95" name="Rectangle 94"/>
            <p:cNvSpPr/>
            <p:nvPr/>
          </p:nvSpPr>
          <p:spPr>
            <a:xfrm>
              <a:off x="1634205" y="4143903"/>
              <a:ext cx="312516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700757" y="4168944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700918" y="4387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700918" y="4603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104" name="Groupe 103"/>
          <p:cNvGrpSpPr/>
          <p:nvPr/>
        </p:nvGrpSpPr>
        <p:grpSpPr>
          <a:xfrm>
            <a:off x="2626797" y="1999345"/>
            <a:ext cx="222667" cy="298438"/>
            <a:chOff x="1634205" y="4143903"/>
            <a:chExt cx="312516" cy="720000"/>
          </a:xfrm>
        </p:grpSpPr>
        <p:sp>
          <p:nvSpPr>
            <p:cNvPr id="105" name="Rectangle 104"/>
            <p:cNvSpPr/>
            <p:nvPr/>
          </p:nvSpPr>
          <p:spPr>
            <a:xfrm>
              <a:off x="1634205" y="4143903"/>
              <a:ext cx="312516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1700757" y="4168944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700918" y="4387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1700918" y="4603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  <p:grpSp>
        <p:nvGrpSpPr>
          <p:cNvPr id="109" name="Groupe 108"/>
          <p:cNvGrpSpPr/>
          <p:nvPr/>
        </p:nvGrpSpPr>
        <p:grpSpPr>
          <a:xfrm rot="5400000">
            <a:off x="2741961" y="663498"/>
            <a:ext cx="213928" cy="495734"/>
            <a:chOff x="1634205" y="4143903"/>
            <a:chExt cx="312516" cy="720000"/>
          </a:xfrm>
        </p:grpSpPr>
        <p:sp>
          <p:nvSpPr>
            <p:cNvPr id="110" name="Rectangle 109"/>
            <p:cNvSpPr/>
            <p:nvPr/>
          </p:nvSpPr>
          <p:spPr>
            <a:xfrm>
              <a:off x="1634205" y="4143903"/>
              <a:ext cx="312516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1700757" y="4168944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1700918" y="4387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1700918" y="4603609"/>
              <a:ext cx="179407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</p:grpSp>
    </p:spTree>
    <p:extLst>
      <p:ext uri="{BB962C8B-B14F-4D97-AF65-F5344CB8AC3E}">
        <p14:creationId xmlns:p14="http://schemas.microsoft.com/office/powerpoint/2010/main" val="4809948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11</cp:revision>
  <dcterms:created xsi:type="dcterms:W3CDTF">2016-09-09T14:42:30Z</dcterms:created>
  <dcterms:modified xsi:type="dcterms:W3CDTF">2016-09-26T16:48:48Z</dcterms:modified>
</cp:coreProperties>
</file>