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601-B579-4BB1-BE8A-6F39324E19B6}" type="datetimeFigureOut">
              <a:rPr lang="fr-FR" smtClean="0"/>
              <a:t>24/09/2016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29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601-B579-4BB1-BE8A-6F39324E19B6}" type="datetimeFigureOut">
              <a:rPr lang="fr-FR" smtClean="0"/>
              <a:t>24/09/2016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54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601-B579-4BB1-BE8A-6F39324E19B6}" type="datetimeFigureOut">
              <a:rPr lang="fr-FR" smtClean="0"/>
              <a:t>24/09/2016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42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601-B579-4BB1-BE8A-6F39324E19B6}" type="datetimeFigureOut">
              <a:rPr lang="fr-FR" smtClean="0"/>
              <a:t>24/09/2016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38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601-B579-4BB1-BE8A-6F39324E19B6}" type="datetimeFigureOut">
              <a:rPr lang="fr-FR" smtClean="0"/>
              <a:t>24/09/2016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61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601-B579-4BB1-BE8A-6F39324E19B6}" type="datetimeFigureOut">
              <a:rPr lang="fr-FR" smtClean="0"/>
              <a:t>24/09/2016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01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601-B579-4BB1-BE8A-6F39324E19B6}" type="datetimeFigureOut">
              <a:rPr lang="fr-FR" smtClean="0"/>
              <a:t>24/09/2016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93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601-B579-4BB1-BE8A-6F39324E19B6}" type="datetimeFigureOut">
              <a:rPr lang="fr-FR" smtClean="0"/>
              <a:t>24/09/2016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16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601-B579-4BB1-BE8A-6F39324E19B6}" type="datetimeFigureOut">
              <a:rPr lang="fr-FR" smtClean="0"/>
              <a:t>24/09/2016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34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601-B579-4BB1-BE8A-6F39324E19B6}" type="datetimeFigureOut">
              <a:rPr lang="fr-FR" smtClean="0"/>
              <a:t>24/09/2016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46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601-B579-4BB1-BE8A-6F39324E19B6}" type="datetimeFigureOut">
              <a:rPr lang="fr-FR" smtClean="0"/>
              <a:t>24/09/2016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1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1601-B579-4BB1-BE8A-6F39324E19B6}" type="datetimeFigureOut">
              <a:rPr lang="fr-FR" smtClean="0"/>
              <a:t>24/09/2016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87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/>
        </p:nvGrpSpPr>
        <p:grpSpPr>
          <a:xfrm>
            <a:off x="546709" y="291960"/>
            <a:ext cx="9384693" cy="1770110"/>
            <a:chOff x="150830" y="1020695"/>
            <a:chExt cx="9384693" cy="1770110"/>
          </a:xfrm>
        </p:grpSpPr>
        <p:grpSp>
          <p:nvGrpSpPr>
            <p:cNvPr id="25" name="Groupe 24"/>
            <p:cNvGrpSpPr/>
            <p:nvPr/>
          </p:nvGrpSpPr>
          <p:grpSpPr>
            <a:xfrm>
              <a:off x="2429746" y="1842384"/>
              <a:ext cx="6712876" cy="948421"/>
              <a:chOff x="2263171" y="1137240"/>
              <a:chExt cx="6712876" cy="948421"/>
            </a:xfrm>
          </p:grpSpPr>
          <p:sp>
            <p:nvSpPr>
              <p:cNvPr id="35" name="Organigramme : Document 34"/>
              <p:cNvSpPr/>
              <p:nvPr/>
            </p:nvSpPr>
            <p:spPr>
              <a:xfrm>
                <a:off x="2263171" y="1397176"/>
                <a:ext cx="1359673" cy="612251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UML Model</a:t>
                </a:r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rganigramme : Disque magnétique 35"/>
              <p:cNvSpPr/>
              <p:nvPr/>
            </p:nvSpPr>
            <p:spPr>
              <a:xfrm>
                <a:off x="5618375" y="1463165"/>
                <a:ext cx="848413" cy="485113"/>
              </a:xfrm>
              <a:prstGeom prst="flowChartMagneticDisk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Code</a:t>
                </a:r>
                <a:endParaRPr lang="fr-FR">
                  <a:solidFill>
                    <a:schemeClr val="tx1"/>
                  </a:solidFill>
                </a:endParaRPr>
              </a:p>
            </p:txBody>
          </p:sp>
          <p:pic>
            <p:nvPicPr>
              <p:cNvPr id="37" name="Picture 4" descr="See original imag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2319" y="1137240"/>
                <a:ext cx="513728" cy="9484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8" name="Connecteur droit avec flèche 37"/>
              <p:cNvCxnSpPr>
                <a:stCxn id="35" idx="3"/>
                <a:endCxn id="36" idx="2"/>
              </p:cNvCxnSpPr>
              <p:nvPr/>
            </p:nvCxnSpPr>
            <p:spPr>
              <a:xfrm>
                <a:off x="3622844" y="1703302"/>
                <a:ext cx="1995531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avec flèche 38"/>
              <p:cNvCxnSpPr/>
              <p:nvPr/>
            </p:nvCxnSpPr>
            <p:spPr>
              <a:xfrm>
                <a:off x="6466788" y="1703301"/>
                <a:ext cx="1995531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 25"/>
            <p:cNvGrpSpPr/>
            <p:nvPr/>
          </p:nvGrpSpPr>
          <p:grpSpPr>
            <a:xfrm>
              <a:off x="150830" y="1020695"/>
              <a:ext cx="9384693" cy="1147614"/>
              <a:chOff x="150830" y="1020695"/>
              <a:chExt cx="9384693" cy="1147614"/>
            </a:xfrm>
          </p:grpSpPr>
          <p:pic>
            <p:nvPicPr>
              <p:cNvPr id="29" name="Picture 2" descr="C:\Documents\Slides\architect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2732" y="1056673"/>
                <a:ext cx="705115" cy="6212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3" descr="C:\Documents\Slides\coder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3949" y="1096111"/>
                <a:ext cx="705288" cy="58186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1" name="Connecteur droit avec flèche 30"/>
              <p:cNvCxnSpPr>
                <a:stCxn id="29" idx="2"/>
                <a:endCxn id="35" idx="0"/>
              </p:cNvCxnSpPr>
              <p:nvPr/>
            </p:nvCxnSpPr>
            <p:spPr>
              <a:xfrm flipH="1">
                <a:off x="3109583" y="1677971"/>
                <a:ext cx="5707" cy="4243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>
                <a:stCxn id="30" idx="2"/>
                <a:endCxn id="36" idx="1"/>
              </p:cNvCxnSpPr>
              <p:nvPr/>
            </p:nvCxnSpPr>
            <p:spPr>
              <a:xfrm flipH="1">
                <a:off x="6209157" y="1677971"/>
                <a:ext cx="7436" cy="4903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Légende encadrée 1 32"/>
              <p:cNvSpPr/>
              <p:nvPr/>
            </p:nvSpPr>
            <p:spPr>
              <a:xfrm>
                <a:off x="150830" y="1056674"/>
                <a:ext cx="2278916" cy="658616"/>
              </a:xfrm>
              <a:prstGeom prst="borderCallout1">
                <a:avLst>
                  <a:gd name="adj1" fmla="val 49813"/>
                  <a:gd name="adj2" fmla="val 99873"/>
                  <a:gd name="adj3" fmla="val 49442"/>
                  <a:gd name="adj4" fmla="val 11304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-</a:t>
                </a:r>
                <a:r>
                  <a:rPr lang="vi-VN">
                    <a:solidFill>
                      <a:schemeClr val="tx1"/>
                    </a:solidFill>
                  </a:rPr>
                  <a:t>S</a:t>
                </a:r>
                <a:r>
                  <a:rPr lang="vi-VN" smtClean="0">
                    <a:solidFill>
                      <a:schemeClr val="tx1"/>
                    </a:solidFill>
                  </a:rPr>
                  <a:t>tructure changes</a:t>
                </a:r>
              </a:p>
              <a:p>
                <a:r>
                  <a:rPr lang="vi-VN" smtClean="0">
                    <a:solidFill>
                      <a:schemeClr val="tx1"/>
                    </a:solidFill>
                  </a:rPr>
                  <a:t>-Behavior changes</a:t>
                </a:r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Légende encadrée 1 33"/>
              <p:cNvSpPr/>
              <p:nvPr/>
            </p:nvSpPr>
            <p:spPr>
              <a:xfrm>
                <a:off x="7256607" y="1020695"/>
                <a:ext cx="2278916" cy="658616"/>
              </a:xfrm>
              <a:prstGeom prst="borderCallout1">
                <a:avLst>
                  <a:gd name="adj1" fmla="val 49377"/>
                  <a:gd name="adj2" fmla="val -360"/>
                  <a:gd name="adj3" fmla="val 47041"/>
                  <a:gd name="adj4" fmla="val -3020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vi-VN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User</a:t>
                </a:r>
                <a:r>
                  <a:rPr lang="en-US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vi-VN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code changes</a:t>
                </a:r>
                <a:endParaRPr lang="en-US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-Structure changes</a:t>
                </a:r>
                <a:endParaRPr lang="fr-FR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" name="ZoneTexte 26"/>
            <p:cNvSpPr txBox="1"/>
            <p:nvPr/>
          </p:nvSpPr>
          <p:spPr>
            <a:xfrm>
              <a:off x="4240529" y="2087108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mtClean="0"/>
                <a:t>Code </a:t>
              </a:r>
              <a:endParaRPr lang="en-US" smtClean="0"/>
            </a:p>
            <a:p>
              <a:r>
                <a:rPr lang="vi-VN" smtClean="0"/>
                <a:t>generation</a:t>
              </a:r>
              <a:endParaRPr lang="fr-FR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018265" y="2083339"/>
              <a:ext cx="13003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mtClean="0"/>
                <a:t>Code </a:t>
              </a:r>
              <a:endParaRPr lang="en-US" smtClean="0"/>
            </a:p>
            <a:p>
              <a:r>
                <a:rPr lang="vi-VN" smtClean="0"/>
                <a:t>compilaton</a:t>
              </a:r>
              <a:endParaRPr lang="fr-FR"/>
            </a:p>
          </p:txBody>
        </p:sp>
      </p:grpSp>
      <p:sp>
        <p:nvSpPr>
          <p:cNvPr id="2" name="Rectangle 1"/>
          <p:cNvSpPr/>
          <p:nvPr/>
        </p:nvSpPr>
        <p:spPr>
          <a:xfrm>
            <a:off x="408373" y="177203"/>
            <a:ext cx="11123720" cy="195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0058400" y="177203"/>
            <a:ext cx="1473693" cy="532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Current approaches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Flèche vers le bas 41"/>
          <p:cNvSpPr/>
          <p:nvPr/>
        </p:nvSpPr>
        <p:spPr>
          <a:xfrm>
            <a:off x="5521911" y="2132852"/>
            <a:ext cx="267377" cy="32321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3810249" y="230467"/>
            <a:ext cx="461665" cy="93923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mtClean="0"/>
              <a:t>Architect</a:t>
            </a:r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5834759" y="182272"/>
            <a:ext cx="461665" cy="12684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mtClean="0"/>
              <a:t>Programmer</a:t>
            </a:r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2197465" y="987111"/>
            <a:ext cx="137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Modification</a:t>
            </a:r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6560059" y="1012351"/>
            <a:ext cx="137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Modification</a:t>
            </a:r>
            <a:endParaRPr lang="fr-FR"/>
          </a:p>
        </p:txBody>
      </p:sp>
      <p:grpSp>
        <p:nvGrpSpPr>
          <p:cNvPr id="51" name="Groupe 50"/>
          <p:cNvGrpSpPr/>
          <p:nvPr/>
        </p:nvGrpSpPr>
        <p:grpSpPr>
          <a:xfrm>
            <a:off x="408373" y="2482089"/>
            <a:ext cx="11123720" cy="2068216"/>
            <a:chOff x="408373" y="2817055"/>
            <a:chExt cx="11123720" cy="2068216"/>
          </a:xfrm>
        </p:grpSpPr>
        <p:grpSp>
          <p:nvGrpSpPr>
            <p:cNvPr id="4" name="Groupe 3"/>
            <p:cNvGrpSpPr/>
            <p:nvPr/>
          </p:nvGrpSpPr>
          <p:grpSpPr>
            <a:xfrm>
              <a:off x="530807" y="2867419"/>
              <a:ext cx="10552681" cy="2017851"/>
              <a:chOff x="470555" y="3596876"/>
              <a:chExt cx="10552681" cy="2017851"/>
            </a:xfrm>
          </p:grpSpPr>
          <p:grpSp>
            <p:nvGrpSpPr>
              <p:cNvPr id="5" name="Groupe 4"/>
              <p:cNvGrpSpPr/>
              <p:nvPr/>
            </p:nvGrpSpPr>
            <p:grpSpPr>
              <a:xfrm>
                <a:off x="470555" y="4666306"/>
                <a:ext cx="10552681" cy="948421"/>
                <a:chOff x="197177" y="3808466"/>
                <a:chExt cx="10552681" cy="948421"/>
              </a:xfrm>
            </p:grpSpPr>
            <p:grpSp>
              <p:nvGrpSpPr>
                <p:cNvPr id="16" name="Groupe 15"/>
                <p:cNvGrpSpPr/>
                <p:nvPr/>
              </p:nvGrpSpPr>
              <p:grpSpPr>
                <a:xfrm>
                  <a:off x="197177" y="3808466"/>
                  <a:ext cx="10552681" cy="948421"/>
                  <a:chOff x="1402236" y="1091975"/>
                  <a:chExt cx="10552681" cy="948421"/>
                </a:xfrm>
              </p:grpSpPr>
              <p:sp>
                <p:nvSpPr>
                  <p:cNvPr id="19" name="Organigramme : Document 18"/>
                  <p:cNvSpPr/>
                  <p:nvPr/>
                </p:nvSpPr>
                <p:spPr>
                  <a:xfrm>
                    <a:off x="1402236" y="1351910"/>
                    <a:ext cx="1359673" cy="612251"/>
                  </a:xfrm>
                  <a:prstGeom prst="flowChartDocumen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UML Model</a:t>
                    </a:r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Organigramme : Disque magnétique 19"/>
                  <p:cNvSpPr/>
                  <p:nvPr/>
                </p:nvSpPr>
                <p:spPr>
                  <a:xfrm>
                    <a:off x="4539995" y="1417900"/>
                    <a:ext cx="1688970" cy="485113"/>
                  </a:xfrm>
                  <a:prstGeom prst="flowChartMagneticDisk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Front-end Code</a:t>
                    </a:r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21" name="Picture 4" descr="See original image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441189" y="1091975"/>
                    <a:ext cx="513728" cy="94842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23" name="Connecteur droit avec flèche 22"/>
                  <p:cNvCxnSpPr>
                    <a:stCxn id="17" idx="4"/>
                  </p:cNvCxnSpPr>
                  <p:nvPr/>
                </p:nvCxnSpPr>
                <p:spPr>
                  <a:xfrm flipV="1">
                    <a:off x="9800928" y="1658036"/>
                    <a:ext cx="1640261" cy="242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Organigramme : Disque magnétique 16"/>
                <p:cNvSpPr/>
                <p:nvPr/>
              </p:nvSpPr>
              <p:spPr>
                <a:xfrm>
                  <a:off x="6906899" y="4134391"/>
                  <a:ext cx="1688970" cy="485113"/>
                </a:xfrm>
                <a:prstGeom prst="flowChartMagneticDisk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Back-end Code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" name="Connecteur droit avec flèche 17"/>
                <p:cNvCxnSpPr>
                  <a:stCxn id="20" idx="4"/>
                  <a:endCxn id="17" idx="2"/>
                </p:cNvCxnSpPr>
                <p:nvPr/>
              </p:nvCxnSpPr>
              <p:spPr>
                <a:xfrm>
                  <a:off x="5023906" y="4376948"/>
                  <a:ext cx="188299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ZoneTexte 5"/>
              <p:cNvSpPr txBox="1"/>
              <p:nvPr/>
            </p:nvSpPr>
            <p:spPr>
              <a:xfrm>
                <a:off x="9039199" y="4926241"/>
                <a:ext cx="13003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smtClean="0"/>
                  <a:t>Code </a:t>
                </a:r>
              </a:p>
              <a:p>
                <a:r>
                  <a:rPr lang="vi-VN" smtClean="0"/>
                  <a:t>compilaton</a:t>
                </a:r>
                <a:endParaRPr lang="fr-FR"/>
              </a:p>
            </p:txBody>
          </p:sp>
          <p:sp>
            <p:nvSpPr>
              <p:cNvPr id="7" name="ZoneTexte 6"/>
              <p:cNvSpPr txBox="1"/>
              <p:nvPr/>
            </p:nvSpPr>
            <p:spPr>
              <a:xfrm>
                <a:off x="1883860" y="5033558"/>
                <a:ext cx="1675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Synchronization</a:t>
                </a:r>
                <a:endParaRPr lang="fr-FR"/>
              </a:p>
            </p:txBody>
          </p:sp>
          <p:sp>
            <p:nvSpPr>
              <p:cNvPr id="8" name="ZoneTexte 7"/>
              <p:cNvSpPr txBox="1"/>
              <p:nvPr/>
            </p:nvSpPr>
            <p:spPr>
              <a:xfrm>
                <a:off x="5706101" y="4892161"/>
                <a:ext cx="12747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smtClean="0"/>
                  <a:t>Back-end </a:t>
                </a:r>
              </a:p>
              <a:p>
                <a:r>
                  <a:rPr lang="vi-VN" smtClean="0"/>
                  <a:t>generation</a:t>
                </a:r>
                <a:endParaRPr lang="fr-FR"/>
              </a:p>
            </p:txBody>
          </p:sp>
          <p:grpSp>
            <p:nvGrpSpPr>
              <p:cNvPr id="9" name="Groupe 8"/>
              <p:cNvGrpSpPr/>
              <p:nvPr/>
            </p:nvGrpSpPr>
            <p:grpSpPr>
              <a:xfrm>
                <a:off x="800540" y="3596876"/>
                <a:ext cx="7141484" cy="1395355"/>
                <a:chOff x="951370" y="785619"/>
                <a:chExt cx="7141484" cy="1395355"/>
              </a:xfrm>
            </p:grpSpPr>
            <p:pic>
              <p:nvPicPr>
                <p:cNvPr id="10" name="Picture 2" descr="C:\Documents\Slides\architect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1370" y="1124731"/>
                  <a:ext cx="705115" cy="6212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3" descr="C:\Documents\Slides\coder.jp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46542" y="1164169"/>
                  <a:ext cx="705288" cy="581860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95000"/>
                      <a:satMod val="105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2" name="Connecteur droit avec flèche 11"/>
                <p:cNvCxnSpPr>
                  <a:stCxn id="10" idx="2"/>
                  <a:endCxn id="19" idx="0"/>
                </p:cNvCxnSpPr>
                <p:nvPr/>
              </p:nvCxnSpPr>
              <p:spPr>
                <a:xfrm flipH="1">
                  <a:off x="1301222" y="1746029"/>
                  <a:ext cx="2706" cy="3689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avec flèche 12"/>
                <p:cNvCxnSpPr>
                  <a:stCxn id="11" idx="2"/>
                  <a:endCxn id="20" idx="1"/>
                </p:cNvCxnSpPr>
                <p:nvPr/>
              </p:nvCxnSpPr>
              <p:spPr>
                <a:xfrm>
                  <a:off x="4599186" y="1746029"/>
                  <a:ext cx="4443" cy="43494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Légende encadrée 1 13"/>
                <p:cNvSpPr/>
                <p:nvPr/>
              </p:nvSpPr>
              <p:spPr>
                <a:xfrm>
                  <a:off x="1758423" y="803721"/>
                  <a:ext cx="2278916" cy="658616"/>
                </a:xfrm>
                <a:prstGeom prst="borderCallout1">
                  <a:avLst>
                    <a:gd name="adj1" fmla="val 101128"/>
                    <a:gd name="adj2" fmla="val 44314"/>
                    <a:gd name="adj3" fmla="val 130728"/>
                    <a:gd name="adj4" fmla="val -4305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mtClean="0">
                      <a:solidFill>
                        <a:schemeClr val="tx1"/>
                      </a:solidFill>
                    </a:rPr>
                    <a:t>-</a:t>
                  </a:r>
                  <a:r>
                    <a:rPr lang="vi-VN">
                      <a:solidFill>
                        <a:schemeClr val="tx1"/>
                      </a:solidFill>
                    </a:rPr>
                    <a:t>S</a:t>
                  </a:r>
                  <a:r>
                    <a:rPr lang="vi-VN" smtClean="0">
                      <a:solidFill>
                        <a:schemeClr val="tx1"/>
                      </a:solidFill>
                    </a:rPr>
                    <a:t>tructure changes</a:t>
                  </a:r>
                </a:p>
                <a:p>
                  <a:r>
                    <a:rPr lang="vi-VN" smtClean="0">
                      <a:solidFill>
                        <a:schemeClr val="tx1"/>
                      </a:solidFill>
                    </a:rPr>
                    <a:t>-Behavior changes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Légende encadrée 1 14"/>
                <p:cNvSpPr/>
                <p:nvPr/>
              </p:nvSpPr>
              <p:spPr>
                <a:xfrm>
                  <a:off x="5813938" y="785619"/>
                  <a:ext cx="2278916" cy="795131"/>
                </a:xfrm>
                <a:prstGeom prst="borderCallout1">
                  <a:avLst>
                    <a:gd name="adj1" fmla="val 48170"/>
                    <a:gd name="adj2" fmla="val -360"/>
                    <a:gd name="adj3" fmla="val 66760"/>
                    <a:gd name="adj4" fmla="val -37515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mtClean="0">
                      <a:solidFill>
                        <a:schemeClr val="tx1"/>
                      </a:solidFill>
                    </a:rPr>
                    <a:t>-</a:t>
                  </a:r>
                  <a:r>
                    <a:rPr lang="vi-VN" smtClean="0">
                      <a:solidFill>
                        <a:schemeClr val="tx1"/>
                      </a:solidFill>
                    </a:rPr>
                    <a:t>User code changes</a:t>
                  </a:r>
                </a:p>
                <a:p>
                  <a:r>
                    <a:rPr lang="vi-VN" smtClean="0">
                      <a:solidFill>
                        <a:schemeClr val="tx1"/>
                      </a:solidFill>
                    </a:rPr>
                    <a:t>-Behavior changes</a:t>
                  </a:r>
                  <a:endParaRPr lang="en-US" smtClean="0">
                    <a:solidFill>
                      <a:schemeClr val="tx1"/>
                    </a:solidFill>
                  </a:endParaRPr>
                </a:p>
                <a:p>
                  <a:r>
                    <a:rPr lang="en-US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-Structure changes</a:t>
                  </a:r>
                  <a:endParaRPr lang="fr-FR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0" name="Rectangle 39"/>
            <p:cNvSpPr/>
            <p:nvPr/>
          </p:nvSpPr>
          <p:spPr>
            <a:xfrm>
              <a:off x="408373" y="2817055"/>
              <a:ext cx="11123720" cy="20682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058399" y="2819233"/>
              <a:ext cx="1473693" cy="53266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RAOES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1130035" y="3793139"/>
              <a:ext cx="1379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Modification</a:t>
              </a:r>
              <a:endParaRPr lang="fr-FR"/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4455086" y="3869691"/>
              <a:ext cx="1379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Modification</a:t>
              </a:r>
              <a:endParaRPr lang="fr-FR"/>
            </a:p>
          </p:txBody>
        </p:sp>
        <p:sp>
          <p:nvSpPr>
            <p:cNvPr id="49" name="Flèche courbée vers le haut 48"/>
            <p:cNvSpPr/>
            <p:nvPr/>
          </p:nvSpPr>
          <p:spPr>
            <a:xfrm>
              <a:off x="1899272" y="4521239"/>
              <a:ext cx="1778085" cy="321876"/>
            </a:xfrm>
            <a:prstGeom prst="curved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0" name="Flèche courbée vers le haut 49"/>
            <p:cNvSpPr/>
            <p:nvPr/>
          </p:nvSpPr>
          <p:spPr>
            <a:xfrm rot="10800000">
              <a:off x="1868871" y="4130384"/>
              <a:ext cx="1760083" cy="336704"/>
            </a:xfrm>
            <a:prstGeom prst="curved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9617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57</Words>
  <Application>Microsoft Office PowerPoint</Application>
  <PresentationFormat>Grand écran</PresentationFormat>
  <Paragraphs>31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12</cp:revision>
  <dcterms:created xsi:type="dcterms:W3CDTF">2016-08-02T11:10:31Z</dcterms:created>
  <dcterms:modified xsi:type="dcterms:W3CDTF">2016-09-24T10:11:32Z</dcterms:modified>
</cp:coreProperties>
</file>