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1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F6E1-2378-4705-B564-ABC1E76FBE95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46038" y="-46038"/>
            <a:ext cx="2233613" cy="2844801"/>
            <a:chOff x="-46038" y="-46038"/>
            <a:chExt cx="2233613" cy="2844801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-46038" y="-46038"/>
              <a:ext cx="2233613" cy="2844801"/>
              <a:chOff x="-29" y="-29"/>
              <a:chExt cx="1407" cy="1792"/>
            </a:xfrm>
          </p:grpSpPr>
          <p:sp>
            <p:nvSpPr>
              <p:cNvPr id="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-29" y="-29"/>
                <a:ext cx="1407" cy="1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1" y="31"/>
                <a:ext cx="1156" cy="1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447" y="68"/>
                <a:ext cx="39" cy="53"/>
              </a:xfrm>
              <a:custGeom>
                <a:avLst/>
                <a:gdLst>
                  <a:gd name="T0" fmla="*/ 0 w 83"/>
                  <a:gd name="T1" fmla="*/ 0 h 110"/>
                  <a:gd name="T2" fmla="*/ 15 w 83"/>
                  <a:gd name="T3" fmla="*/ 0 h 110"/>
                  <a:gd name="T4" fmla="*/ 15 w 83"/>
                  <a:gd name="T5" fmla="*/ 45 h 110"/>
                  <a:gd name="T6" fmla="*/ 68 w 83"/>
                  <a:gd name="T7" fmla="*/ 45 h 110"/>
                  <a:gd name="T8" fmla="*/ 68 w 83"/>
                  <a:gd name="T9" fmla="*/ 0 h 110"/>
                  <a:gd name="T10" fmla="*/ 83 w 83"/>
                  <a:gd name="T11" fmla="*/ 0 h 110"/>
                  <a:gd name="T12" fmla="*/ 83 w 83"/>
                  <a:gd name="T13" fmla="*/ 110 h 110"/>
                  <a:gd name="T14" fmla="*/ 68 w 83"/>
                  <a:gd name="T15" fmla="*/ 110 h 110"/>
                  <a:gd name="T16" fmla="*/ 68 w 83"/>
                  <a:gd name="T17" fmla="*/ 57 h 110"/>
                  <a:gd name="T18" fmla="*/ 15 w 83"/>
                  <a:gd name="T19" fmla="*/ 57 h 110"/>
                  <a:gd name="T20" fmla="*/ 15 w 83"/>
                  <a:gd name="T21" fmla="*/ 110 h 110"/>
                  <a:gd name="T22" fmla="*/ 0 w 83"/>
                  <a:gd name="T23" fmla="*/ 110 h 110"/>
                  <a:gd name="T24" fmla="*/ 0 w 83"/>
                  <a:gd name="T2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10">
                    <a:moveTo>
                      <a:pt x="0" y="0"/>
                    </a:moveTo>
                    <a:lnTo>
                      <a:pt x="15" y="0"/>
                    </a:lnTo>
                    <a:lnTo>
                      <a:pt x="15" y="45"/>
                    </a:lnTo>
                    <a:lnTo>
                      <a:pt x="68" y="45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110"/>
                    </a:lnTo>
                    <a:lnTo>
                      <a:pt x="68" y="110"/>
                    </a:lnTo>
                    <a:lnTo>
                      <a:pt x="6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500" y="67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8"/>
              <p:cNvSpPr>
                <a:spLocks noEditPoints="1"/>
              </p:cNvSpPr>
              <p:nvPr/>
            </p:nvSpPr>
            <p:spPr bwMode="auto">
              <a:xfrm>
                <a:off x="518" y="80"/>
                <a:ext cx="35" cy="56"/>
              </a:xfrm>
              <a:custGeom>
                <a:avLst/>
                <a:gdLst>
                  <a:gd name="T0" fmla="*/ 60 w 73"/>
                  <a:gd name="T1" fmla="*/ 43 h 116"/>
                  <a:gd name="T2" fmla="*/ 53 w 73"/>
                  <a:gd name="T3" fmla="*/ 20 h 116"/>
                  <a:gd name="T4" fmla="*/ 37 w 73"/>
                  <a:gd name="T5" fmla="*/ 12 h 116"/>
                  <a:gd name="T6" fmla="*/ 20 w 73"/>
                  <a:gd name="T7" fmla="*/ 20 h 116"/>
                  <a:gd name="T8" fmla="*/ 14 w 73"/>
                  <a:gd name="T9" fmla="*/ 43 h 116"/>
                  <a:gd name="T10" fmla="*/ 20 w 73"/>
                  <a:gd name="T11" fmla="*/ 65 h 116"/>
                  <a:gd name="T12" fmla="*/ 37 w 73"/>
                  <a:gd name="T13" fmla="*/ 73 h 116"/>
                  <a:gd name="T14" fmla="*/ 53 w 73"/>
                  <a:gd name="T15" fmla="*/ 65 h 116"/>
                  <a:gd name="T16" fmla="*/ 60 w 73"/>
                  <a:gd name="T17" fmla="*/ 43 h 116"/>
                  <a:gd name="T18" fmla="*/ 73 w 73"/>
                  <a:gd name="T19" fmla="*/ 74 h 116"/>
                  <a:gd name="T20" fmla="*/ 64 w 73"/>
                  <a:gd name="T21" fmla="*/ 105 h 116"/>
                  <a:gd name="T22" fmla="*/ 35 w 73"/>
                  <a:gd name="T23" fmla="*/ 116 h 116"/>
                  <a:gd name="T24" fmla="*/ 22 w 73"/>
                  <a:gd name="T25" fmla="*/ 115 h 116"/>
                  <a:gd name="T26" fmla="*/ 10 w 73"/>
                  <a:gd name="T27" fmla="*/ 111 h 116"/>
                  <a:gd name="T28" fmla="*/ 10 w 73"/>
                  <a:gd name="T29" fmla="*/ 98 h 116"/>
                  <a:gd name="T30" fmla="*/ 21 w 73"/>
                  <a:gd name="T31" fmla="*/ 103 h 116"/>
                  <a:gd name="T32" fmla="*/ 33 w 73"/>
                  <a:gd name="T33" fmla="*/ 105 h 116"/>
                  <a:gd name="T34" fmla="*/ 53 w 73"/>
                  <a:gd name="T35" fmla="*/ 98 h 116"/>
                  <a:gd name="T36" fmla="*/ 60 w 73"/>
                  <a:gd name="T37" fmla="*/ 77 h 116"/>
                  <a:gd name="T38" fmla="*/ 60 w 73"/>
                  <a:gd name="T39" fmla="*/ 70 h 116"/>
                  <a:gd name="T40" fmla="*/ 49 w 73"/>
                  <a:gd name="T41" fmla="*/ 81 h 116"/>
                  <a:gd name="T42" fmla="*/ 33 w 73"/>
                  <a:gd name="T43" fmla="*/ 85 h 116"/>
                  <a:gd name="T44" fmla="*/ 9 w 73"/>
                  <a:gd name="T45" fmla="*/ 73 h 116"/>
                  <a:gd name="T46" fmla="*/ 0 w 73"/>
                  <a:gd name="T47" fmla="*/ 43 h 116"/>
                  <a:gd name="T48" fmla="*/ 9 w 73"/>
                  <a:gd name="T49" fmla="*/ 12 h 116"/>
                  <a:gd name="T50" fmla="*/ 33 w 73"/>
                  <a:gd name="T51" fmla="*/ 0 h 116"/>
                  <a:gd name="T52" fmla="*/ 49 w 73"/>
                  <a:gd name="T53" fmla="*/ 4 h 116"/>
                  <a:gd name="T54" fmla="*/ 60 w 73"/>
                  <a:gd name="T55" fmla="*/ 15 h 116"/>
                  <a:gd name="T56" fmla="*/ 60 w 73"/>
                  <a:gd name="T57" fmla="*/ 2 h 116"/>
                  <a:gd name="T58" fmla="*/ 73 w 73"/>
                  <a:gd name="T59" fmla="*/ 2 h 116"/>
                  <a:gd name="T60" fmla="*/ 73 w 73"/>
                  <a:gd name="T61" fmla="*/ 7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6">
                    <a:moveTo>
                      <a:pt x="60" y="43"/>
                    </a:moveTo>
                    <a:cubicBezTo>
                      <a:pt x="60" y="33"/>
                      <a:pt x="57" y="25"/>
                      <a:pt x="53" y="20"/>
                    </a:cubicBezTo>
                    <a:cubicBezTo>
                      <a:pt x="49" y="14"/>
                      <a:pt x="44" y="12"/>
                      <a:pt x="37" y="12"/>
                    </a:cubicBezTo>
                    <a:cubicBezTo>
                      <a:pt x="29" y="12"/>
                      <a:pt x="24" y="14"/>
                      <a:pt x="20" y="20"/>
                    </a:cubicBezTo>
                    <a:cubicBezTo>
                      <a:pt x="16" y="25"/>
                      <a:pt x="14" y="33"/>
                      <a:pt x="14" y="43"/>
                    </a:cubicBezTo>
                    <a:cubicBezTo>
                      <a:pt x="14" y="52"/>
                      <a:pt x="16" y="60"/>
                      <a:pt x="20" y="65"/>
                    </a:cubicBezTo>
                    <a:cubicBezTo>
                      <a:pt x="24" y="71"/>
                      <a:pt x="29" y="73"/>
                      <a:pt x="37" y="73"/>
                    </a:cubicBezTo>
                    <a:cubicBezTo>
                      <a:pt x="44" y="73"/>
                      <a:pt x="49" y="71"/>
                      <a:pt x="53" y="65"/>
                    </a:cubicBezTo>
                    <a:cubicBezTo>
                      <a:pt x="57" y="60"/>
                      <a:pt x="60" y="52"/>
                      <a:pt x="60" y="43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9"/>
                      <a:pt x="64" y="105"/>
                    </a:cubicBezTo>
                    <a:cubicBezTo>
                      <a:pt x="57" y="112"/>
                      <a:pt x="48" y="116"/>
                      <a:pt x="35" y="116"/>
                    </a:cubicBezTo>
                    <a:cubicBezTo>
                      <a:pt x="30" y="116"/>
                      <a:pt x="26" y="115"/>
                      <a:pt x="22" y="115"/>
                    </a:cubicBezTo>
                    <a:cubicBezTo>
                      <a:pt x="18" y="114"/>
                      <a:pt x="14" y="113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7" y="102"/>
                      <a:pt x="21" y="103"/>
                    </a:cubicBezTo>
                    <a:cubicBezTo>
                      <a:pt x="25" y="104"/>
                      <a:pt x="29" y="105"/>
                      <a:pt x="33" y="105"/>
                    </a:cubicBezTo>
                    <a:cubicBezTo>
                      <a:pt x="42" y="105"/>
                      <a:pt x="49" y="102"/>
                      <a:pt x="53" y="98"/>
                    </a:cubicBezTo>
                    <a:cubicBezTo>
                      <a:pt x="57" y="93"/>
                      <a:pt x="60" y="86"/>
                      <a:pt x="60" y="77"/>
                    </a:cubicBezTo>
                    <a:lnTo>
                      <a:pt x="60" y="70"/>
                    </a:lnTo>
                    <a:cubicBezTo>
                      <a:pt x="57" y="75"/>
                      <a:pt x="53" y="79"/>
                      <a:pt x="49" y="81"/>
                    </a:cubicBezTo>
                    <a:cubicBezTo>
                      <a:pt x="44" y="83"/>
                      <a:pt x="39" y="85"/>
                      <a:pt x="33" y="85"/>
                    </a:cubicBezTo>
                    <a:cubicBezTo>
                      <a:pt x="23" y="85"/>
                      <a:pt x="15" y="81"/>
                      <a:pt x="9" y="73"/>
                    </a:cubicBezTo>
                    <a:cubicBezTo>
                      <a:pt x="3" y="65"/>
                      <a:pt x="0" y="55"/>
                      <a:pt x="0" y="43"/>
                    </a:cubicBezTo>
                    <a:cubicBezTo>
                      <a:pt x="0" y="30"/>
                      <a:pt x="3" y="20"/>
                      <a:pt x="9" y="12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2"/>
                      <a:pt x="49" y="4"/>
                    </a:cubicBezTo>
                    <a:cubicBezTo>
                      <a:pt x="53" y="6"/>
                      <a:pt x="57" y="10"/>
                      <a:pt x="60" y="15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566" y="67"/>
                <a:ext cx="33" cy="54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5 w 69"/>
                  <a:gd name="T5" fmla="*/ 114 h 114"/>
                  <a:gd name="T6" fmla="*/ 55 w 69"/>
                  <a:gd name="T7" fmla="*/ 64 h 114"/>
                  <a:gd name="T8" fmla="*/ 51 w 69"/>
                  <a:gd name="T9" fmla="*/ 47 h 114"/>
                  <a:gd name="T10" fmla="*/ 37 w 69"/>
                  <a:gd name="T11" fmla="*/ 41 h 114"/>
                  <a:gd name="T12" fmla="*/ 20 w 69"/>
                  <a:gd name="T13" fmla="*/ 48 h 114"/>
                  <a:gd name="T14" fmla="*/ 14 w 69"/>
                  <a:gd name="T15" fmla="*/ 67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4 h 114"/>
                  <a:gd name="T26" fmla="*/ 25 w 69"/>
                  <a:gd name="T27" fmla="*/ 33 h 114"/>
                  <a:gd name="T28" fmla="*/ 40 w 69"/>
                  <a:gd name="T29" fmla="*/ 29 h 114"/>
                  <a:gd name="T30" fmla="*/ 62 w 69"/>
                  <a:gd name="T31" fmla="*/ 38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5" y="114"/>
                    </a:lnTo>
                    <a:lnTo>
                      <a:pt x="55" y="64"/>
                    </a:lnTo>
                    <a:cubicBezTo>
                      <a:pt x="55" y="57"/>
                      <a:pt x="54" y="51"/>
                      <a:pt x="51" y="47"/>
                    </a:cubicBezTo>
                    <a:cubicBezTo>
                      <a:pt x="48" y="43"/>
                      <a:pt x="43" y="41"/>
                      <a:pt x="37" y="41"/>
                    </a:cubicBezTo>
                    <a:cubicBezTo>
                      <a:pt x="30" y="41"/>
                      <a:pt x="24" y="44"/>
                      <a:pt x="20" y="48"/>
                    </a:cubicBezTo>
                    <a:cubicBezTo>
                      <a:pt x="16" y="53"/>
                      <a:pt x="14" y="59"/>
                      <a:pt x="14" y="67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4"/>
                    </a:lnTo>
                    <a:cubicBezTo>
                      <a:pt x="17" y="39"/>
                      <a:pt x="21" y="36"/>
                      <a:pt x="25" y="33"/>
                    </a:cubicBezTo>
                    <a:cubicBezTo>
                      <a:pt x="30" y="31"/>
                      <a:pt x="35" y="29"/>
                      <a:pt x="40" y="29"/>
                    </a:cubicBezTo>
                    <a:cubicBezTo>
                      <a:pt x="50" y="29"/>
                      <a:pt x="57" y="32"/>
                      <a:pt x="62" y="38"/>
                    </a:cubicBezTo>
                    <a:cubicBezTo>
                      <a:pt x="67" y="44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08" y="81"/>
                <a:ext cx="53" cy="40"/>
              </a:xfrm>
              <a:custGeom>
                <a:avLst/>
                <a:gdLst>
                  <a:gd name="T0" fmla="*/ 0 w 110"/>
                  <a:gd name="T1" fmla="*/ 0 h 83"/>
                  <a:gd name="T2" fmla="*/ 14 w 110"/>
                  <a:gd name="T3" fmla="*/ 0 h 83"/>
                  <a:gd name="T4" fmla="*/ 30 w 110"/>
                  <a:gd name="T5" fmla="*/ 64 h 83"/>
                  <a:gd name="T6" fmla="*/ 47 w 110"/>
                  <a:gd name="T7" fmla="*/ 0 h 83"/>
                  <a:gd name="T8" fmla="*/ 63 w 110"/>
                  <a:gd name="T9" fmla="*/ 0 h 83"/>
                  <a:gd name="T10" fmla="*/ 80 w 110"/>
                  <a:gd name="T11" fmla="*/ 64 h 83"/>
                  <a:gd name="T12" fmla="*/ 97 w 110"/>
                  <a:gd name="T13" fmla="*/ 0 h 83"/>
                  <a:gd name="T14" fmla="*/ 110 w 110"/>
                  <a:gd name="T15" fmla="*/ 0 h 83"/>
                  <a:gd name="T16" fmla="*/ 89 w 110"/>
                  <a:gd name="T17" fmla="*/ 83 h 83"/>
                  <a:gd name="T18" fmla="*/ 73 w 110"/>
                  <a:gd name="T19" fmla="*/ 83 h 83"/>
                  <a:gd name="T20" fmla="*/ 55 w 110"/>
                  <a:gd name="T21" fmla="*/ 15 h 83"/>
                  <a:gd name="T22" fmla="*/ 37 w 110"/>
                  <a:gd name="T23" fmla="*/ 83 h 83"/>
                  <a:gd name="T24" fmla="*/ 22 w 110"/>
                  <a:gd name="T25" fmla="*/ 83 h 83"/>
                  <a:gd name="T26" fmla="*/ 0 w 110"/>
                  <a:gd name="T2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3">
                    <a:moveTo>
                      <a:pt x="0" y="0"/>
                    </a:moveTo>
                    <a:lnTo>
                      <a:pt x="14" y="0"/>
                    </a:lnTo>
                    <a:lnTo>
                      <a:pt x="30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3"/>
                    </a:lnTo>
                    <a:lnTo>
                      <a:pt x="73" y="83"/>
                    </a:lnTo>
                    <a:lnTo>
                      <a:pt x="55" y="15"/>
                    </a:lnTo>
                    <a:lnTo>
                      <a:pt x="37" y="83"/>
                    </a:lnTo>
                    <a:lnTo>
                      <a:pt x="22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1"/>
              <p:cNvSpPr>
                <a:spLocks noEditPoints="1"/>
              </p:cNvSpPr>
              <p:nvPr/>
            </p:nvSpPr>
            <p:spPr bwMode="auto">
              <a:xfrm>
                <a:off x="669" y="80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710" y="81"/>
                <a:ext cx="39" cy="55"/>
              </a:xfrm>
              <a:custGeom>
                <a:avLst/>
                <a:gdLst>
                  <a:gd name="T0" fmla="*/ 44 w 80"/>
                  <a:gd name="T1" fmla="*/ 90 h 114"/>
                  <a:gd name="T2" fmla="*/ 33 w 80"/>
                  <a:gd name="T3" fmla="*/ 109 h 114"/>
                  <a:gd name="T4" fmla="*/ 18 w 80"/>
                  <a:gd name="T5" fmla="*/ 114 h 114"/>
                  <a:gd name="T6" fmla="*/ 7 w 80"/>
                  <a:gd name="T7" fmla="*/ 114 h 114"/>
                  <a:gd name="T8" fmla="*/ 7 w 80"/>
                  <a:gd name="T9" fmla="*/ 102 h 114"/>
                  <a:gd name="T10" fmla="*/ 15 w 80"/>
                  <a:gd name="T11" fmla="*/ 102 h 114"/>
                  <a:gd name="T12" fmla="*/ 24 w 80"/>
                  <a:gd name="T13" fmla="*/ 100 h 114"/>
                  <a:gd name="T14" fmla="*/ 31 w 80"/>
                  <a:gd name="T15" fmla="*/ 87 h 114"/>
                  <a:gd name="T16" fmla="*/ 33 w 80"/>
                  <a:gd name="T17" fmla="*/ 81 h 114"/>
                  <a:gd name="T18" fmla="*/ 0 w 80"/>
                  <a:gd name="T19" fmla="*/ 0 h 114"/>
                  <a:gd name="T20" fmla="*/ 14 w 80"/>
                  <a:gd name="T21" fmla="*/ 0 h 114"/>
                  <a:gd name="T22" fmla="*/ 40 w 80"/>
                  <a:gd name="T23" fmla="*/ 65 h 114"/>
                  <a:gd name="T24" fmla="*/ 66 w 80"/>
                  <a:gd name="T25" fmla="*/ 0 h 114"/>
                  <a:gd name="T26" fmla="*/ 80 w 80"/>
                  <a:gd name="T27" fmla="*/ 0 h 114"/>
                  <a:gd name="T28" fmla="*/ 44 w 80"/>
                  <a:gd name="T2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4">
                    <a:moveTo>
                      <a:pt x="44" y="90"/>
                    </a:moveTo>
                    <a:cubicBezTo>
                      <a:pt x="40" y="100"/>
                      <a:pt x="36" y="106"/>
                      <a:pt x="33" y="109"/>
                    </a:cubicBezTo>
                    <a:cubicBezTo>
                      <a:pt x="29" y="112"/>
                      <a:pt x="24" y="114"/>
                      <a:pt x="18" y="114"/>
                    </a:cubicBezTo>
                    <a:lnTo>
                      <a:pt x="7" y="114"/>
                    </a:lnTo>
                    <a:lnTo>
                      <a:pt x="7" y="102"/>
                    </a:lnTo>
                    <a:lnTo>
                      <a:pt x="15" y="102"/>
                    </a:lnTo>
                    <a:cubicBezTo>
                      <a:pt x="19" y="102"/>
                      <a:pt x="22" y="102"/>
                      <a:pt x="24" y="100"/>
                    </a:cubicBezTo>
                    <a:cubicBezTo>
                      <a:pt x="26" y="98"/>
                      <a:pt x="28" y="94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0" y="65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755" y="68"/>
                <a:ext cx="49" cy="54"/>
              </a:xfrm>
              <a:custGeom>
                <a:avLst/>
                <a:gdLst>
                  <a:gd name="T0" fmla="*/ 50 w 101"/>
                  <a:gd name="T1" fmla="*/ 12 h 114"/>
                  <a:gd name="T2" fmla="*/ 25 w 101"/>
                  <a:gd name="T3" fmla="*/ 24 h 114"/>
                  <a:gd name="T4" fmla="*/ 15 w 101"/>
                  <a:gd name="T5" fmla="*/ 57 h 114"/>
                  <a:gd name="T6" fmla="*/ 25 w 101"/>
                  <a:gd name="T7" fmla="*/ 90 h 114"/>
                  <a:gd name="T8" fmla="*/ 50 w 101"/>
                  <a:gd name="T9" fmla="*/ 102 h 114"/>
                  <a:gd name="T10" fmla="*/ 76 w 101"/>
                  <a:gd name="T11" fmla="*/ 90 h 114"/>
                  <a:gd name="T12" fmla="*/ 85 w 101"/>
                  <a:gd name="T13" fmla="*/ 57 h 114"/>
                  <a:gd name="T14" fmla="*/ 76 w 101"/>
                  <a:gd name="T15" fmla="*/ 24 h 114"/>
                  <a:gd name="T16" fmla="*/ 50 w 101"/>
                  <a:gd name="T17" fmla="*/ 12 h 114"/>
                  <a:gd name="T18" fmla="*/ 50 w 101"/>
                  <a:gd name="T19" fmla="*/ 0 h 114"/>
                  <a:gd name="T20" fmla="*/ 87 w 101"/>
                  <a:gd name="T21" fmla="*/ 16 h 114"/>
                  <a:gd name="T22" fmla="*/ 101 w 101"/>
                  <a:gd name="T23" fmla="*/ 57 h 114"/>
                  <a:gd name="T24" fmla="*/ 87 w 101"/>
                  <a:gd name="T25" fmla="*/ 98 h 114"/>
                  <a:gd name="T26" fmla="*/ 50 w 101"/>
                  <a:gd name="T27" fmla="*/ 114 h 114"/>
                  <a:gd name="T28" fmla="*/ 14 w 101"/>
                  <a:gd name="T29" fmla="*/ 98 h 114"/>
                  <a:gd name="T30" fmla="*/ 0 w 101"/>
                  <a:gd name="T31" fmla="*/ 57 h 114"/>
                  <a:gd name="T32" fmla="*/ 14 w 101"/>
                  <a:gd name="T33" fmla="*/ 16 h 114"/>
                  <a:gd name="T34" fmla="*/ 50 w 101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114">
                    <a:moveTo>
                      <a:pt x="50" y="12"/>
                    </a:moveTo>
                    <a:cubicBezTo>
                      <a:pt x="40" y="12"/>
                      <a:pt x="31" y="16"/>
                      <a:pt x="25" y="24"/>
                    </a:cubicBezTo>
                    <a:cubicBezTo>
                      <a:pt x="19" y="32"/>
                      <a:pt x="15" y="43"/>
                      <a:pt x="15" y="57"/>
                    </a:cubicBezTo>
                    <a:cubicBezTo>
                      <a:pt x="15" y="71"/>
                      <a:pt x="19" y="82"/>
                      <a:pt x="25" y="90"/>
                    </a:cubicBezTo>
                    <a:cubicBezTo>
                      <a:pt x="31" y="98"/>
                      <a:pt x="40" y="102"/>
                      <a:pt x="50" y="102"/>
                    </a:cubicBezTo>
                    <a:cubicBezTo>
                      <a:pt x="61" y="102"/>
                      <a:pt x="70" y="98"/>
                      <a:pt x="76" y="90"/>
                    </a:cubicBezTo>
                    <a:cubicBezTo>
                      <a:pt x="82" y="82"/>
                      <a:pt x="85" y="71"/>
                      <a:pt x="85" y="57"/>
                    </a:cubicBezTo>
                    <a:cubicBezTo>
                      <a:pt x="85" y="43"/>
                      <a:pt x="82" y="32"/>
                      <a:pt x="76" y="24"/>
                    </a:cubicBezTo>
                    <a:cubicBezTo>
                      <a:pt x="70" y="16"/>
                      <a:pt x="61" y="12"/>
                      <a:pt x="50" y="12"/>
                    </a:cubicBezTo>
                    <a:close/>
                    <a:moveTo>
                      <a:pt x="50" y="0"/>
                    </a:moveTo>
                    <a:cubicBezTo>
                      <a:pt x="66" y="0"/>
                      <a:pt x="78" y="5"/>
                      <a:pt x="87" y="16"/>
                    </a:cubicBezTo>
                    <a:cubicBezTo>
                      <a:pt x="96" y="26"/>
                      <a:pt x="101" y="40"/>
                      <a:pt x="101" y="57"/>
                    </a:cubicBezTo>
                    <a:cubicBezTo>
                      <a:pt x="101" y="74"/>
                      <a:pt x="96" y="88"/>
                      <a:pt x="87" y="98"/>
                    </a:cubicBezTo>
                    <a:cubicBezTo>
                      <a:pt x="78" y="108"/>
                      <a:pt x="66" y="114"/>
                      <a:pt x="50" y="114"/>
                    </a:cubicBezTo>
                    <a:cubicBezTo>
                      <a:pt x="35" y="114"/>
                      <a:pt x="23" y="108"/>
                      <a:pt x="14" y="98"/>
                    </a:cubicBezTo>
                    <a:cubicBezTo>
                      <a:pt x="4" y="88"/>
                      <a:pt x="0" y="74"/>
                      <a:pt x="0" y="57"/>
                    </a:cubicBezTo>
                    <a:cubicBezTo>
                      <a:pt x="0" y="40"/>
                      <a:pt x="4" y="26"/>
                      <a:pt x="14" y="16"/>
                    </a:cubicBezTo>
                    <a:cubicBezTo>
                      <a:pt x="23" y="5"/>
                      <a:pt x="35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814" y="80"/>
                <a:ext cx="35" cy="56"/>
              </a:xfrm>
              <a:custGeom>
                <a:avLst/>
                <a:gdLst>
                  <a:gd name="T0" fmla="*/ 14 w 73"/>
                  <a:gd name="T1" fmla="*/ 72 h 116"/>
                  <a:gd name="T2" fmla="*/ 14 w 73"/>
                  <a:gd name="T3" fmla="*/ 116 h 116"/>
                  <a:gd name="T4" fmla="*/ 0 w 73"/>
                  <a:gd name="T5" fmla="*/ 116 h 116"/>
                  <a:gd name="T6" fmla="*/ 0 w 73"/>
                  <a:gd name="T7" fmla="*/ 2 h 116"/>
                  <a:gd name="T8" fmla="*/ 14 w 73"/>
                  <a:gd name="T9" fmla="*/ 2 h 116"/>
                  <a:gd name="T10" fmla="*/ 14 w 73"/>
                  <a:gd name="T11" fmla="*/ 15 h 116"/>
                  <a:gd name="T12" fmla="*/ 24 w 73"/>
                  <a:gd name="T13" fmla="*/ 4 h 116"/>
                  <a:gd name="T14" fmla="*/ 40 w 73"/>
                  <a:gd name="T15" fmla="*/ 0 h 116"/>
                  <a:gd name="T16" fmla="*/ 64 w 73"/>
                  <a:gd name="T17" fmla="*/ 12 h 116"/>
                  <a:gd name="T18" fmla="*/ 73 w 73"/>
                  <a:gd name="T19" fmla="*/ 44 h 116"/>
                  <a:gd name="T20" fmla="*/ 64 w 73"/>
                  <a:gd name="T21" fmla="*/ 75 h 116"/>
                  <a:gd name="T22" fmla="*/ 40 w 73"/>
                  <a:gd name="T23" fmla="*/ 87 h 116"/>
                  <a:gd name="T24" fmla="*/ 24 w 73"/>
                  <a:gd name="T25" fmla="*/ 83 h 116"/>
                  <a:gd name="T26" fmla="*/ 14 w 73"/>
                  <a:gd name="T27" fmla="*/ 72 h 116"/>
                  <a:gd name="T28" fmla="*/ 59 w 73"/>
                  <a:gd name="T29" fmla="*/ 44 h 116"/>
                  <a:gd name="T30" fmla="*/ 53 w 73"/>
                  <a:gd name="T31" fmla="*/ 20 h 116"/>
                  <a:gd name="T32" fmla="*/ 37 w 73"/>
                  <a:gd name="T33" fmla="*/ 12 h 116"/>
                  <a:gd name="T34" fmla="*/ 20 w 73"/>
                  <a:gd name="T35" fmla="*/ 20 h 116"/>
                  <a:gd name="T36" fmla="*/ 14 w 73"/>
                  <a:gd name="T37" fmla="*/ 44 h 116"/>
                  <a:gd name="T38" fmla="*/ 20 w 73"/>
                  <a:gd name="T39" fmla="*/ 67 h 116"/>
                  <a:gd name="T40" fmla="*/ 37 w 73"/>
                  <a:gd name="T41" fmla="*/ 75 h 116"/>
                  <a:gd name="T42" fmla="*/ 53 w 73"/>
                  <a:gd name="T43" fmla="*/ 67 h 116"/>
                  <a:gd name="T44" fmla="*/ 59 w 73"/>
                  <a:gd name="T45" fmla="*/ 4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14" y="72"/>
                    </a:moveTo>
                    <a:lnTo>
                      <a:pt x="14" y="116"/>
                    </a:lnTo>
                    <a:lnTo>
                      <a:pt x="0" y="116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8" y="4"/>
                      <a:pt x="64" y="12"/>
                    </a:cubicBezTo>
                    <a:cubicBezTo>
                      <a:pt x="70" y="20"/>
                      <a:pt x="73" y="31"/>
                      <a:pt x="73" y="44"/>
                    </a:cubicBezTo>
                    <a:cubicBezTo>
                      <a:pt x="73" y="56"/>
                      <a:pt x="70" y="67"/>
                      <a:pt x="64" y="75"/>
                    </a:cubicBezTo>
                    <a:cubicBezTo>
                      <a:pt x="58" y="83"/>
                      <a:pt x="50" y="87"/>
                      <a:pt x="40" y="87"/>
                    </a:cubicBezTo>
                    <a:cubicBezTo>
                      <a:pt x="34" y="87"/>
                      <a:pt x="29" y="85"/>
                      <a:pt x="24" y="83"/>
                    </a:cubicBezTo>
                    <a:cubicBezTo>
                      <a:pt x="20" y="81"/>
                      <a:pt x="16" y="77"/>
                      <a:pt x="14" y="72"/>
                    </a:cubicBezTo>
                    <a:close/>
                    <a:moveTo>
                      <a:pt x="59" y="44"/>
                    </a:moveTo>
                    <a:cubicBezTo>
                      <a:pt x="59" y="34"/>
                      <a:pt x="57" y="26"/>
                      <a:pt x="53" y="20"/>
                    </a:cubicBezTo>
                    <a:cubicBezTo>
                      <a:pt x="49" y="15"/>
                      <a:pt x="44" y="12"/>
                      <a:pt x="37" y="12"/>
                    </a:cubicBezTo>
                    <a:cubicBezTo>
                      <a:pt x="29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3"/>
                      <a:pt x="29" y="75"/>
                      <a:pt x="37" y="75"/>
                    </a:cubicBezTo>
                    <a:cubicBezTo>
                      <a:pt x="44" y="75"/>
                      <a:pt x="49" y="73"/>
                      <a:pt x="53" y="67"/>
                    </a:cubicBezTo>
                    <a:cubicBezTo>
                      <a:pt x="57" y="61"/>
                      <a:pt x="59" y="53"/>
                      <a:pt x="59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5"/>
              <p:cNvSpPr>
                <a:spLocks noEditPoints="1"/>
              </p:cNvSpPr>
              <p:nvPr/>
            </p:nvSpPr>
            <p:spPr bwMode="auto">
              <a:xfrm>
                <a:off x="857" y="80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5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904" y="80"/>
                <a:ext cx="33" cy="41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4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7" y="145"/>
                <a:ext cx="1015" cy="15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5" y="451"/>
                <a:ext cx="919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99" y="495"/>
                <a:ext cx="67" cy="52"/>
              </a:xfrm>
              <a:custGeom>
                <a:avLst/>
                <a:gdLst>
                  <a:gd name="T0" fmla="*/ 0 w 139"/>
                  <a:gd name="T1" fmla="*/ 0 h 109"/>
                  <a:gd name="T2" fmla="*/ 15 w 139"/>
                  <a:gd name="T3" fmla="*/ 0 h 109"/>
                  <a:gd name="T4" fmla="*/ 38 w 139"/>
                  <a:gd name="T5" fmla="*/ 92 h 109"/>
                  <a:gd name="T6" fmla="*/ 61 w 139"/>
                  <a:gd name="T7" fmla="*/ 0 h 109"/>
                  <a:gd name="T8" fmla="*/ 78 w 139"/>
                  <a:gd name="T9" fmla="*/ 0 h 109"/>
                  <a:gd name="T10" fmla="*/ 101 w 139"/>
                  <a:gd name="T11" fmla="*/ 92 h 109"/>
                  <a:gd name="T12" fmla="*/ 124 w 139"/>
                  <a:gd name="T13" fmla="*/ 0 h 109"/>
                  <a:gd name="T14" fmla="*/ 139 w 139"/>
                  <a:gd name="T15" fmla="*/ 0 h 109"/>
                  <a:gd name="T16" fmla="*/ 111 w 139"/>
                  <a:gd name="T17" fmla="*/ 109 h 109"/>
                  <a:gd name="T18" fmla="*/ 93 w 139"/>
                  <a:gd name="T19" fmla="*/ 109 h 109"/>
                  <a:gd name="T20" fmla="*/ 70 w 139"/>
                  <a:gd name="T21" fmla="*/ 14 h 109"/>
                  <a:gd name="T22" fmla="*/ 46 w 139"/>
                  <a:gd name="T23" fmla="*/ 109 h 109"/>
                  <a:gd name="T24" fmla="*/ 28 w 139"/>
                  <a:gd name="T25" fmla="*/ 109 h 109"/>
                  <a:gd name="T26" fmla="*/ 0 w 139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09">
                    <a:moveTo>
                      <a:pt x="0" y="0"/>
                    </a:moveTo>
                    <a:lnTo>
                      <a:pt x="15" y="0"/>
                    </a:lnTo>
                    <a:lnTo>
                      <a:pt x="38" y="92"/>
                    </a:lnTo>
                    <a:lnTo>
                      <a:pt x="61" y="0"/>
                    </a:lnTo>
                    <a:lnTo>
                      <a:pt x="78" y="0"/>
                    </a:lnTo>
                    <a:lnTo>
                      <a:pt x="101" y="92"/>
                    </a:lnTo>
                    <a:lnTo>
                      <a:pt x="124" y="0"/>
                    </a:lnTo>
                    <a:lnTo>
                      <a:pt x="139" y="0"/>
                    </a:lnTo>
                    <a:lnTo>
                      <a:pt x="111" y="109"/>
                    </a:lnTo>
                    <a:lnTo>
                      <a:pt x="93" y="109"/>
                    </a:lnTo>
                    <a:lnTo>
                      <a:pt x="70" y="14"/>
                    </a:lnTo>
                    <a:lnTo>
                      <a:pt x="46" y="109"/>
                    </a:lnTo>
                    <a:lnTo>
                      <a:pt x="28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0"/>
              <p:cNvSpPr>
                <a:spLocks noEditPoints="1"/>
              </p:cNvSpPr>
              <p:nvPr/>
            </p:nvSpPr>
            <p:spPr bwMode="auto">
              <a:xfrm>
                <a:off x="168" y="507"/>
                <a:ext cx="33" cy="41"/>
              </a:xfrm>
              <a:custGeom>
                <a:avLst/>
                <a:gdLst>
                  <a:gd name="T0" fmla="*/ 42 w 69"/>
                  <a:gd name="T1" fmla="*/ 43 h 86"/>
                  <a:gd name="T2" fmla="*/ 20 w 69"/>
                  <a:gd name="T3" fmla="*/ 47 h 86"/>
                  <a:gd name="T4" fmla="*/ 14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2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8 w 69"/>
                  <a:gd name="T29" fmla="*/ 86 h 86"/>
                  <a:gd name="T30" fmla="*/ 7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50 w 69"/>
                  <a:gd name="T43" fmla="*/ 17 h 86"/>
                  <a:gd name="T44" fmla="*/ 33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1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2" y="43"/>
                    </a:moveTo>
                    <a:cubicBezTo>
                      <a:pt x="32" y="43"/>
                      <a:pt x="24" y="44"/>
                      <a:pt x="20" y="47"/>
                    </a:cubicBezTo>
                    <a:cubicBezTo>
                      <a:pt x="16" y="49"/>
                      <a:pt x="14" y="53"/>
                      <a:pt x="14" y="59"/>
                    </a:cubicBezTo>
                    <a:cubicBezTo>
                      <a:pt x="14" y="64"/>
                      <a:pt x="15" y="68"/>
                      <a:pt x="18" y="71"/>
                    </a:cubicBezTo>
                    <a:cubicBezTo>
                      <a:pt x="21" y="73"/>
                      <a:pt x="26" y="75"/>
                      <a:pt x="31" y="75"/>
                    </a:cubicBezTo>
                    <a:cubicBezTo>
                      <a:pt x="39" y="75"/>
                      <a:pt x="45" y="72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8" y="86"/>
                    </a:cubicBezTo>
                    <a:cubicBezTo>
                      <a:pt x="19" y="86"/>
                      <a:pt x="12" y="84"/>
                      <a:pt x="7" y="79"/>
                    </a:cubicBezTo>
                    <a:cubicBezTo>
                      <a:pt x="3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6" y="35"/>
                      <a:pt x="25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3"/>
                      <a:pt x="40" y="11"/>
                      <a:pt x="33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4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30" y="0"/>
                      <a:pt x="34" y="0"/>
                    </a:cubicBezTo>
                    <a:cubicBezTo>
                      <a:pt x="46" y="0"/>
                      <a:pt x="55" y="3"/>
                      <a:pt x="61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1"/>
              <p:cNvSpPr>
                <a:spLocks noEditPoints="1"/>
              </p:cNvSpPr>
              <p:nvPr/>
            </p:nvSpPr>
            <p:spPr bwMode="auto">
              <a:xfrm>
                <a:off x="215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230" y="497"/>
                <a:ext cx="24" cy="50"/>
              </a:xfrm>
              <a:custGeom>
                <a:avLst/>
                <a:gdLst>
                  <a:gd name="T0" fmla="*/ 23 w 51"/>
                  <a:gd name="T1" fmla="*/ 0 h 105"/>
                  <a:gd name="T2" fmla="*/ 23 w 51"/>
                  <a:gd name="T3" fmla="*/ 23 h 105"/>
                  <a:gd name="T4" fmla="*/ 51 w 51"/>
                  <a:gd name="T5" fmla="*/ 23 h 105"/>
                  <a:gd name="T6" fmla="*/ 51 w 51"/>
                  <a:gd name="T7" fmla="*/ 33 h 105"/>
                  <a:gd name="T8" fmla="*/ 23 w 51"/>
                  <a:gd name="T9" fmla="*/ 33 h 105"/>
                  <a:gd name="T10" fmla="*/ 23 w 51"/>
                  <a:gd name="T11" fmla="*/ 78 h 105"/>
                  <a:gd name="T12" fmla="*/ 26 w 51"/>
                  <a:gd name="T13" fmla="*/ 91 h 105"/>
                  <a:gd name="T14" fmla="*/ 37 w 51"/>
                  <a:gd name="T15" fmla="*/ 94 h 105"/>
                  <a:gd name="T16" fmla="*/ 51 w 51"/>
                  <a:gd name="T17" fmla="*/ 94 h 105"/>
                  <a:gd name="T18" fmla="*/ 51 w 51"/>
                  <a:gd name="T19" fmla="*/ 105 h 105"/>
                  <a:gd name="T20" fmla="*/ 37 w 51"/>
                  <a:gd name="T21" fmla="*/ 105 h 105"/>
                  <a:gd name="T22" fmla="*/ 16 w 51"/>
                  <a:gd name="T23" fmla="*/ 99 h 105"/>
                  <a:gd name="T24" fmla="*/ 10 w 51"/>
                  <a:gd name="T25" fmla="*/ 78 h 105"/>
                  <a:gd name="T26" fmla="*/ 10 w 51"/>
                  <a:gd name="T27" fmla="*/ 33 h 105"/>
                  <a:gd name="T28" fmla="*/ 0 w 51"/>
                  <a:gd name="T29" fmla="*/ 33 h 105"/>
                  <a:gd name="T30" fmla="*/ 0 w 51"/>
                  <a:gd name="T31" fmla="*/ 23 h 105"/>
                  <a:gd name="T32" fmla="*/ 10 w 51"/>
                  <a:gd name="T33" fmla="*/ 23 h 105"/>
                  <a:gd name="T34" fmla="*/ 10 w 51"/>
                  <a:gd name="T35" fmla="*/ 0 h 105"/>
                  <a:gd name="T36" fmla="*/ 23 w 51"/>
                  <a:gd name="T3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5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3"/>
                    </a:lnTo>
                    <a:lnTo>
                      <a:pt x="23" y="33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5"/>
                    </a:lnTo>
                    <a:lnTo>
                      <a:pt x="37" y="105"/>
                    </a:lnTo>
                    <a:cubicBezTo>
                      <a:pt x="27" y="105"/>
                      <a:pt x="19" y="103"/>
                      <a:pt x="16" y="99"/>
                    </a:cubicBezTo>
                    <a:cubicBezTo>
                      <a:pt x="12" y="95"/>
                      <a:pt x="10" y="88"/>
                      <a:pt x="10" y="78"/>
                    </a:cubicBezTo>
                    <a:lnTo>
                      <a:pt x="10" y="33"/>
                    </a:lnTo>
                    <a:lnTo>
                      <a:pt x="0" y="33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263" y="492"/>
                <a:ext cx="6" cy="55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283" y="507"/>
                <a:ext cx="32" cy="40"/>
              </a:xfrm>
              <a:custGeom>
                <a:avLst/>
                <a:gdLst>
                  <a:gd name="T0" fmla="*/ 68 w 68"/>
                  <a:gd name="T1" fmla="*/ 34 h 84"/>
                  <a:gd name="T2" fmla="*/ 68 w 68"/>
                  <a:gd name="T3" fmla="*/ 84 h 84"/>
                  <a:gd name="T4" fmla="*/ 55 w 68"/>
                  <a:gd name="T5" fmla="*/ 84 h 84"/>
                  <a:gd name="T6" fmla="*/ 55 w 68"/>
                  <a:gd name="T7" fmla="*/ 35 h 84"/>
                  <a:gd name="T8" fmla="*/ 50 w 68"/>
                  <a:gd name="T9" fmla="*/ 17 h 84"/>
                  <a:gd name="T10" fmla="*/ 37 w 68"/>
                  <a:gd name="T11" fmla="*/ 12 h 84"/>
                  <a:gd name="T12" fmla="*/ 20 w 68"/>
                  <a:gd name="T13" fmla="*/ 19 h 84"/>
                  <a:gd name="T14" fmla="*/ 13 w 68"/>
                  <a:gd name="T15" fmla="*/ 38 h 84"/>
                  <a:gd name="T16" fmla="*/ 13 w 68"/>
                  <a:gd name="T17" fmla="*/ 84 h 84"/>
                  <a:gd name="T18" fmla="*/ 0 w 68"/>
                  <a:gd name="T19" fmla="*/ 84 h 84"/>
                  <a:gd name="T20" fmla="*/ 0 w 68"/>
                  <a:gd name="T21" fmla="*/ 2 h 84"/>
                  <a:gd name="T22" fmla="*/ 13 w 68"/>
                  <a:gd name="T23" fmla="*/ 2 h 84"/>
                  <a:gd name="T24" fmla="*/ 13 w 68"/>
                  <a:gd name="T25" fmla="*/ 15 h 84"/>
                  <a:gd name="T26" fmla="*/ 25 w 68"/>
                  <a:gd name="T27" fmla="*/ 4 h 84"/>
                  <a:gd name="T28" fmla="*/ 40 w 68"/>
                  <a:gd name="T29" fmla="*/ 0 h 84"/>
                  <a:gd name="T30" fmla="*/ 61 w 68"/>
                  <a:gd name="T31" fmla="*/ 9 h 84"/>
                  <a:gd name="T32" fmla="*/ 68 w 68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4">
                    <a:moveTo>
                      <a:pt x="68" y="34"/>
                    </a:moveTo>
                    <a:lnTo>
                      <a:pt x="68" y="84"/>
                    </a:lnTo>
                    <a:lnTo>
                      <a:pt x="55" y="84"/>
                    </a:lnTo>
                    <a:lnTo>
                      <a:pt x="55" y="35"/>
                    </a:lnTo>
                    <a:cubicBezTo>
                      <a:pt x="55" y="27"/>
                      <a:pt x="53" y="21"/>
                      <a:pt x="50" y="17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3"/>
                      <a:pt x="6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5"/>
              <p:cNvSpPr>
                <a:spLocks noEditPoints="1"/>
              </p:cNvSpPr>
              <p:nvPr/>
            </p:nvSpPr>
            <p:spPr bwMode="auto">
              <a:xfrm>
                <a:off x="326" y="507"/>
                <a:ext cx="35" cy="55"/>
              </a:xfrm>
              <a:custGeom>
                <a:avLst/>
                <a:gdLst>
                  <a:gd name="T0" fmla="*/ 59 w 73"/>
                  <a:gd name="T1" fmla="*/ 42 h 115"/>
                  <a:gd name="T2" fmla="*/ 53 w 73"/>
                  <a:gd name="T3" fmla="*/ 19 h 115"/>
                  <a:gd name="T4" fmla="*/ 36 w 73"/>
                  <a:gd name="T5" fmla="*/ 11 h 115"/>
                  <a:gd name="T6" fmla="*/ 20 w 73"/>
                  <a:gd name="T7" fmla="*/ 19 h 115"/>
                  <a:gd name="T8" fmla="*/ 14 w 73"/>
                  <a:gd name="T9" fmla="*/ 42 h 115"/>
                  <a:gd name="T10" fmla="*/ 20 w 73"/>
                  <a:gd name="T11" fmla="*/ 65 h 115"/>
                  <a:gd name="T12" fmla="*/ 36 w 73"/>
                  <a:gd name="T13" fmla="*/ 73 h 115"/>
                  <a:gd name="T14" fmla="*/ 53 w 73"/>
                  <a:gd name="T15" fmla="*/ 65 h 115"/>
                  <a:gd name="T16" fmla="*/ 59 w 73"/>
                  <a:gd name="T17" fmla="*/ 42 h 115"/>
                  <a:gd name="T18" fmla="*/ 73 w 73"/>
                  <a:gd name="T19" fmla="*/ 74 h 115"/>
                  <a:gd name="T20" fmla="*/ 64 w 73"/>
                  <a:gd name="T21" fmla="*/ 105 h 115"/>
                  <a:gd name="T22" fmla="*/ 35 w 73"/>
                  <a:gd name="T23" fmla="*/ 115 h 115"/>
                  <a:gd name="T24" fmla="*/ 22 w 73"/>
                  <a:gd name="T25" fmla="*/ 114 h 115"/>
                  <a:gd name="T26" fmla="*/ 10 w 73"/>
                  <a:gd name="T27" fmla="*/ 111 h 115"/>
                  <a:gd name="T28" fmla="*/ 10 w 73"/>
                  <a:gd name="T29" fmla="*/ 98 h 115"/>
                  <a:gd name="T30" fmla="*/ 21 w 73"/>
                  <a:gd name="T31" fmla="*/ 103 h 115"/>
                  <a:gd name="T32" fmla="*/ 33 w 73"/>
                  <a:gd name="T33" fmla="*/ 104 h 115"/>
                  <a:gd name="T34" fmla="*/ 53 w 73"/>
                  <a:gd name="T35" fmla="*/ 97 h 115"/>
                  <a:gd name="T36" fmla="*/ 59 w 73"/>
                  <a:gd name="T37" fmla="*/ 76 h 115"/>
                  <a:gd name="T38" fmla="*/ 59 w 73"/>
                  <a:gd name="T39" fmla="*/ 70 h 115"/>
                  <a:gd name="T40" fmla="*/ 49 w 73"/>
                  <a:gd name="T41" fmla="*/ 80 h 115"/>
                  <a:gd name="T42" fmla="*/ 33 w 73"/>
                  <a:gd name="T43" fmla="*/ 84 h 115"/>
                  <a:gd name="T44" fmla="*/ 9 w 73"/>
                  <a:gd name="T45" fmla="*/ 73 h 115"/>
                  <a:gd name="T46" fmla="*/ 0 w 73"/>
                  <a:gd name="T47" fmla="*/ 42 h 115"/>
                  <a:gd name="T48" fmla="*/ 9 w 73"/>
                  <a:gd name="T49" fmla="*/ 11 h 115"/>
                  <a:gd name="T50" fmla="*/ 33 w 73"/>
                  <a:gd name="T51" fmla="*/ 0 h 115"/>
                  <a:gd name="T52" fmla="*/ 49 w 73"/>
                  <a:gd name="T53" fmla="*/ 4 h 115"/>
                  <a:gd name="T54" fmla="*/ 59 w 73"/>
                  <a:gd name="T55" fmla="*/ 14 h 115"/>
                  <a:gd name="T56" fmla="*/ 59 w 73"/>
                  <a:gd name="T57" fmla="*/ 2 h 115"/>
                  <a:gd name="T58" fmla="*/ 73 w 73"/>
                  <a:gd name="T59" fmla="*/ 2 h 115"/>
                  <a:gd name="T60" fmla="*/ 73 w 73"/>
                  <a:gd name="T61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5">
                    <a:moveTo>
                      <a:pt x="59" y="42"/>
                    </a:moveTo>
                    <a:cubicBezTo>
                      <a:pt x="59" y="32"/>
                      <a:pt x="57" y="25"/>
                      <a:pt x="53" y="19"/>
                    </a:cubicBezTo>
                    <a:cubicBezTo>
                      <a:pt x="49" y="14"/>
                      <a:pt x="44" y="11"/>
                      <a:pt x="36" y="11"/>
                    </a:cubicBezTo>
                    <a:cubicBezTo>
                      <a:pt x="29" y="11"/>
                      <a:pt x="24" y="14"/>
                      <a:pt x="20" y="19"/>
                    </a:cubicBezTo>
                    <a:cubicBezTo>
                      <a:pt x="16" y="25"/>
                      <a:pt x="14" y="32"/>
                      <a:pt x="14" y="42"/>
                    </a:cubicBezTo>
                    <a:cubicBezTo>
                      <a:pt x="14" y="52"/>
                      <a:pt x="16" y="59"/>
                      <a:pt x="20" y="65"/>
                    </a:cubicBezTo>
                    <a:cubicBezTo>
                      <a:pt x="24" y="70"/>
                      <a:pt x="29" y="73"/>
                      <a:pt x="36" y="73"/>
                    </a:cubicBezTo>
                    <a:cubicBezTo>
                      <a:pt x="44" y="73"/>
                      <a:pt x="49" y="70"/>
                      <a:pt x="53" y="65"/>
                    </a:cubicBezTo>
                    <a:cubicBezTo>
                      <a:pt x="57" y="59"/>
                      <a:pt x="59" y="52"/>
                      <a:pt x="59" y="42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8"/>
                      <a:pt x="64" y="105"/>
                    </a:cubicBezTo>
                    <a:cubicBezTo>
                      <a:pt x="57" y="112"/>
                      <a:pt x="48" y="115"/>
                      <a:pt x="35" y="115"/>
                    </a:cubicBezTo>
                    <a:cubicBezTo>
                      <a:pt x="30" y="115"/>
                      <a:pt x="26" y="115"/>
                      <a:pt x="22" y="114"/>
                    </a:cubicBezTo>
                    <a:cubicBezTo>
                      <a:pt x="18" y="113"/>
                      <a:pt x="13" y="112"/>
                      <a:pt x="10" y="111"/>
                    </a:cubicBezTo>
                    <a:lnTo>
                      <a:pt x="10" y="98"/>
                    </a:lnTo>
                    <a:cubicBezTo>
                      <a:pt x="13" y="100"/>
                      <a:pt x="17" y="102"/>
                      <a:pt x="21" y="103"/>
                    </a:cubicBezTo>
                    <a:cubicBezTo>
                      <a:pt x="25" y="104"/>
                      <a:pt x="29" y="104"/>
                      <a:pt x="33" y="104"/>
                    </a:cubicBezTo>
                    <a:cubicBezTo>
                      <a:pt x="42" y="104"/>
                      <a:pt x="49" y="102"/>
                      <a:pt x="53" y="97"/>
                    </a:cubicBezTo>
                    <a:cubicBezTo>
                      <a:pt x="57" y="93"/>
                      <a:pt x="59" y="86"/>
                      <a:pt x="59" y="76"/>
                    </a:cubicBezTo>
                    <a:lnTo>
                      <a:pt x="59" y="70"/>
                    </a:lnTo>
                    <a:cubicBezTo>
                      <a:pt x="57" y="74"/>
                      <a:pt x="53" y="78"/>
                      <a:pt x="49" y="80"/>
                    </a:cubicBezTo>
                    <a:cubicBezTo>
                      <a:pt x="44" y="83"/>
                      <a:pt x="39" y="84"/>
                      <a:pt x="33" y="84"/>
                    </a:cubicBezTo>
                    <a:cubicBezTo>
                      <a:pt x="23" y="84"/>
                      <a:pt x="15" y="80"/>
                      <a:pt x="9" y="73"/>
                    </a:cubicBezTo>
                    <a:cubicBezTo>
                      <a:pt x="3" y="65"/>
                      <a:pt x="0" y="55"/>
                      <a:pt x="0" y="42"/>
                    </a:cubicBezTo>
                    <a:cubicBezTo>
                      <a:pt x="0" y="29"/>
                      <a:pt x="3" y="19"/>
                      <a:pt x="9" y="11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1"/>
                      <a:pt x="49" y="4"/>
                    </a:cubicBezTo>
                    <a:cubicBezTo>
                      <a:pt x="53" y="6"/>
                      <a:pt x="57" y="10"/>
                      <a:pt x="59" y="14"/>
                    </a:cubicBezTo>
                    <a:lnTo>
                      <a:pt x="59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75" y="495"/>
                <a:ext cx="30" cy="52"/>
              </a:xfrm>
              <a:custGeom>
                <a:avLst/>
                <a:gdLst>
                  <a:gd name="T0" fmla="*/ 0 w 63"/>
                  <a:gd name="T1" fmla="*/ 0 h 109"/>
                  <a:gd name="T2" fmla="*/ 63 w 63"/>
                  <a:gd name="T3" fmla="*/ 0 h 109"/>
                  <a:gd name="T4" fmla="*/ 63 w 63"/>
                  <a:gd name="T5" fmla="*/ 12 h 109"/>
                  <a:gd name="T6" fmla="*/ 15 w 63"/>
                  <a:gd name="T7" fmla="*/ 12 h 109"/>
                  <a:gd name="T8" fmla="*/ 15 w 63"/>
                  <a:gd name="T9" fmla="*/ 44 h 109"/>
                  <a:gd name="T10" fmla="*/ 58 w 63"/>
                  <a:gd name="T11" fmla="*/ 44 h 109"/>
                  <a:gd name="T12" fmla="*/ 58 w 63"/>
                  <a:gd name="T13" fmla="*/ 57 h 109"/>
                  <a:gd name="T14" fmla="*/ 15 w 63"/>
                  <a:gd name="T15" fmla="*/ 57 h 109"/>
                  <a:gd name="T16" fmla="*/ 15 w 63"/>
                  <a:gd name="T17" fmla="*/ 109 h 109"/>
                  <a:gd name="T18" fmla="*/ 0 w 63"/>
                  <a:gd name="T19" fmla="*/ 109 h 109"/>
                  <a:gd name="T20" fmla="*/ 0 w 63"/>
                  <a:gd name="T2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9">
                    <a:moveTo>
                      <a:pt x="0" y="0"/>
                    </a:moveTo>
                    <a:lnTo>
                      <a:pt x="63" y="0"/>
                    </a:lnTo>
                    <a:lnTo>
                      <a:pt x="63" y="12"/>
                    </a:lnTo>
                    <a:lnTo>
                      <a:pt x="15" y="12"/>
                    </a:lnTo>
                    <a:lnTo>
                      <a:pt x="15" y="44"/>
                    </a:lnTo>
                    <a:lnTo>
                      <a:pt x="58" y="44"/>
                    </a:lnTo>
                    <a:lnTo>
                      <a:pt x="58" y="57"/>
                    </a:lnTo>
                    <a:lnTo>
                      <a:pt x="15" y="57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7"/>
              <p:cNvSpPr>
                <a:spLocks noEditPoints="1"/>
              </p:cNvSpPr>
              <p:nvPr/>
            </p:nvSpPr>
            <p:spPr bwMode="auto">
              <a:xfrm>
                <a:off x="411" y="507"/>
                <a:ext cx="36" cy="41"/>
              </a:xfrm>
              <a:custGeom>
                <a:avLst/>
                <a:gdLst>
                  <a:gd name="T0" fmla="*/ 38 w 75"/>
                  <a:gd name="T1" fmla="*/ 11 h 86"/>
                  <a:gd name="T2" fmla="*/ 21 w 75"/>
                  <a:gd name="T3" fmla="*/ 20 h 86"/>
                  <a:gd name="T4" fmla="*/ 14 w 75"/>
                  <a:gd name="T5" fmla="*/ 43 h 86"/>
                  <a:gd name="T6" fmla="*/ 20 w 75"/>
                  <a:gd name="T7" fmla="*/ 66 h 86"/>
                  <a:gd name="T8" fmla="*/ 38 w 75"/>
                  <a:gd name="T9" fmla="*/ 75 h 86"/>
                  <a:gd name="T10" fmla="*/ 55 w 75"/>
                  <a:gd name="T11" fmla="*/ 66 h 86"/>
                  <a:gd name="T12" fmla="*/ 61 w 75"/>
                  <a:gd name="T13" fmla="*/ 43 h 86"/>
                  <a:gd name="T14" fmla="*/ 55 w 75"/>
                  <a:gd name="T15" fmla="*/ 20 h 86"/>
                  <a:gd name="T16" fmla="*/ 38 w 75"/>
                  <a:gd name="T17" fmla="*/ 11 h 86"/>
                  <a:gd name="T18" fmla="*/ 38 w 75"/>
                  <a:gd name="T19" fmla="*/ 0 h 86"/>
                  <a:gd name="T20" fmla="*/ 65 w 75"/>
                  <a:gd name="T21" fmla="*/ 11 h 86"/>
                  <a:gd name="T22" fmla="*/ 75 w 75"/>
                  <a:gd name="T23" fmla="*/ 43 h 86"/>
                  <a:gd name="T24" fmla="*/ 65 w 75"/>
                  <a:gd name="T25" fmla="*/ 75 h 86"/>
                  <a:gd name="T26" fmla="*/ 38 w 75"/>
                  <a:gd name="T27" fmla="*/ 86 h 86"/>
                  <a:gd name="T28" fmla="*/ 10 w 75"/>
                  <a:gd name="T29" fmla="*/ 75 h 86"/>
                  <a:gd name="T30" fmla="*/ 0 w 75"/>
                  <a:gd name="T31" fmla="*/ 43 h 86"/>
                  <a:gd name="T32" fmla="*/ 10 w 75"/>
                  <a:gd name="T33" fmla="*/ 11 h 86"/>
                  <a:gd name="T34" fmla="*/ 38 w 75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86">
                    <a:moveTo>
                      <a:pt x="38" y="11"/>
                    </a:moveTo>
                    <a:cubicBezTo>
                      <a:pt x="30" y="11"/>
                      <a:pt x="25" y="14"/>
                      <a:pt x="21" y="20"/>
                    </a:cubicBezTo>
                    <a:cubicBezTo>
                      <a:pt x="16" y="26"/>
                      <a:pt x="14" y="33"/>
                      <a:pt x="14" y="43"/>
                    </a:cubicBezTo>
                    <a:cubicBezTo>
                      <a:pt x="14" y="53"/>
                      <a:pt x="16" y="61"/>
                      <a:pt x="20" y="66"/>
                    </a:cubicBezTo>
                    <a:cubicBezTo>
                      <a:pt x="25" y="72"/>
                      <a:pt x="30" y="75"/>
                      <a:pt x="38" y="75"/>
                    </a:cubicBezTo>
                    <a:cubicBezTo>
                      <a:pt x="45" y="75"/>
                      <a:pt x="51" y="72"/>
                      <a:pt x="55" y="66"/>
                    </a:cubicBezTo>
                    <a:cubicBezTo>
                      <a:pt x="59" y="61"/>
                      <a:pt x="61" y="53"/>
                      <a:pt x="61" y="43"/>
                    </a:cubicBezTo>
                    <a:cubicBezTo>
                      <a:pt x="61" y="33"/>
                      <a:pt x="59" y="26"/>
                      <a:pt x="55" y="20"/>
                    </a:cubicBezTo>
                    <a:cubicBezTo>
                      <a:pt x="51" y="14"/>
                      <a:pt x="45" y="11"/>
                      <a:pt x="38" y="11"/>
                    </a:cubicBezTo>
                    <a:close/>
                    <a:moveTo>
                      <a:pt x="38" y="0"/>
                    </a:moveTo>
                    <a:cubicBezTo>
                      <a:pt x="49" y="0"/>
                      <a:pt x="59" y="4"/>
                      <a:pt x="65" y="11"/>
                    </a:cubicBezTo>
                    <a:cubicBezTo>
                      <a:pt x="72" y="19"/>
                      <a:pt x="75" y="30"/>
                      <a:pt x="75" y="43"/>
                    </a:cubicBezTo>
                    <a:cubicBezTo>
                      <a:pt x="75" y="56"/>
                      <a:pt x="72" y="67"/>
                      <a:pt x="65" y="75"/>
                    </a:cubicBezTo>
                    <a:cubicBezTo>
                      <a:pt x="59" y="82"/>
                      <a:pt x="49" y="86"/>
                      <a:pt x="38" y="86"/>
                    </a:cubicBezTo>
                    <a:cubicBezTo>
                      <a:pt x="26" y="86"/>
                      <a:pt x="17" y="82"/>
                      <a:pt x="10" y="75"/>
                    </a:cubicBezTo>
                    <a:cubicBezTo>
                      <a:pt x="3" y="67"/>
                      <a:pt x="0" y="56"/>
                      <a:pt x="0" y="43"/>
                    </a:cubicBezTo>
                    <a:cubicBezTo>
                      <a:pt x="0" y="30"/>
                      <a:pt x="3" y="19"/>
                      <a:pt x="10" y="11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457" y="507"/>
                <a:ext cx="23" cy="40"/>
              </a:xfrm>
              <a:custGeom>
                <a:avLst/>
                <a:gdLst>
                  <a:gd name="T0" fmla="*/ 48 w 48"/>
                  <a:gd name="T1" fmla="*/ 15 h 84"/>
                  <a:gd name="T2" fmla="*/ 43 w 48"/>
                  <a:gd name="T3" fmla="*/ 13 h 84"/>
                  <a:gd name="T4" fmla="*/ 37 w 48"/>
                  <a:gd name="T5" fmla="*/ 12 h 84"/>
                  <a:gd name="T6" fmla="*/ 20 w 48"/>
                  <a:gd name="T7" fmla="*/ 19 h 84"/>
                  <a:gd name="T8" fmla="*/ 14 w 48"/>
                  <a:gd name="T9" fmla="*/ 41 h 84"/>
                  <a:gd name="T10" fmla="*/ 14 w 48"/>
                  <a:gd name="T11" fmla="*/ 84 h 84"/>
                  <a:gd name="T12" fmla="*/ 0 w 48"/>
                  <a:gd name="T13" fmla="*/ 84 h 84"/>
                  <a:gd name="T14" fmla="*/ 0 w 48"/>
                  <a:gd name="T15" fmla="*/ 2 h 84"/>
                  <a:gd name="T16" fmla="*/ 14 w 48"/>
                  <a:gd name="T17" fmla="*/ 2 h 84"/>
                  <a:gd name="T18" fmla="*/ 14 w 48"/>
                  <a:gd name="T19" fmla="*/ 15 h 84"/>
                  <a:gd name="T20" fmla="*/ 25 w 48"/>
                  <a:gd name="T21" fmla="*/ 4 h 84"/>
                  <a:gd name="T22" fmla="*/ 41 w 48"/>
                  <a:gd name="T23" fmla="*/ 0 h 84"/>
                  <a:gd name="T24" fmla="*/ 44 w 48"/>
                  <a:gd name="T25" fmla="*/ 0 h 84"/>
                  <a:gd name="T26" fmla="*/ 48 w 48"/>
                  <a:gd name="T27" fmla="*/ 1 h 84"/>
                  <a:gd name="T28" fmla="*/ 48 w 48"/>
                  <a:gd name="T29" fmla="*/ 1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4">
                    <a:moveTo>
                      <a:pt x="48" y="15"/>
                    </a:moveTo>
                    <a:cubicBezTo>
                      <a:pt x="47" y="14"/>
                      <a:pt x="45" y="13"/>
                      <a:pt x="43" y="13"/>
                    </a:cubicBezTo>
                    <a:cubicBezTo>
                      <a:pt x="41" y="12"/>
                      <a:pt x="39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6" y="24"/>
                      <a:pt x="14" y="32"/>
                      <a:pt x="14" y="41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5" y="4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2" y="0"/>
                      <a:pt x="43" y="0"/>
                      <a:pt x="44" y="0"/>
                    </a:cubicBezTo>
                    <a:cubicBezTo>
                      <a:pt x="45" y="0"/>
                      <a:pt x="47" y="0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487" y="495"/>
                <a:ext cx="40" cy="52"/>
              </a:xfrm>
              <a:custGeom>
                <a:avLst/>
                <a:gdLst>
                  <a:gd name="T0" fmla="*/ 0 w 83"/>
                  <a:gd name="T1" fmla="*/ 0 h 109"/>
                  <a:gd name="T2" fmla="*/ 15 w 83"/>
                  <a:gd name="T3" fmla="*/ 0 h 109"/>
                  <a:gd name="T4" fmla="*/ 15 w 83"/>
                  <a:gd name="T5" fmla="*/ 44 h 109"/>
                  <a:gd name="T6" fmla="*/ 69 w 83"/>
                  <a:gd name="T7" fmla="*/ 44 h 109"/>
                  <a:gd name="T8" fmla="*/ 69 w 83"/>
                  <a:gd name="T9" fmla="*/ 0 h 109"/>
                  <a:gd name="T10" fmla="*/ 83 w 83"/>
                  <a:gd name="T11" fmla="*/ 0 h 109"/>
                  <a:gd name="T12" fmla="*/ 83 w 83"/>
                  <a:gd name="T13" fmla="*/ 109 h 109"/>
                  <a:gd name="T14" fmla="*/ 69 w 83"/>
                  <a:gd name="T15" fmla="*/ 109 h 109"/>
                  <a:gd name="T16" fmla="*/ 69 w 83"/>
                  <a:gd name="T17" fmla="*/ 57 h 109"/>
                  <a:gd name="T18" fmla="*/ 15 w 83"/>
                  <a:gd name="T19" fmla="*/ 57 h 109"/>
                  <a:gd name="T20" fmla="*/ 15 w 83"/>
                  <a:gd name="T21" fmla="*/ 109 h 109"/>
                  <a:gd name="T22" fmla="*/ 0 w 83"/>
                  <a:gd name="T23" fmla="*/ 109 h 109"/>
                  <a:gd name="T24" fmla="*/ 0 w 83"/>
                  <a:gd name="T2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09">
                    <a:moveTo>
                      <a:pt x="0" y="0"/>
                    </a:moveTo>
                    <a:lnTo>
                      <a:pt x="15" y="0"/>
                    </a:lnTo>
                    <a:lnTo>
                      <a:pt x="15" y="44"/>
                    </a:lnTo>
                    <a:lnTo>
                      <a:pt x="69" y="44"/>
                    </a:lnTo>
                    <a:lnTo>
                      <a:pt x="69" y="0"/>
                    </a:lnTo>
                    <a:lnTo>
                      <a:pt x="83" y="0"/>
                    </a:lnTo>
                    <a:lnTo>
                      <a:pt x="83" y="109"/>
                    </a:lnTo>
                    <a:lnTo>
                      <a:pt x="69" y="109"/>
                    </a:lnTo>
                    <a:lnTo>
                      <a:pt x="69" y="57"/>
                    </a:lnTo>
                    <a:lnTo>
                      <a:pt x="15" y="57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0"/>
              <p:cNvSpPr>
                <a:spLocks noEditPoints="1"/>
              </p:cNvSpPr>
              <p:nvPr/>
            </p:nvSpPr>
            <p:spPr bwMode="auto">
              <a:xfrm>
                <a:off x="541" y="492"/>
                <a:ext cx="7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1"/>
              <p:cNvSpPr>
                <a:spLocks noEditPoints="1"/>
              </p:cNvSpPr>
              <p:nvPr/>
            </p:nvSpPr>
            <p:spPr bwMode="auto">
              <a:xfrm>
                <a:off x="559" y="507"/>
                <a:ext cx="35" cy="55"/>
              </a:xfrm>
              <a:custGeom>
                <a:avLst/>
                <a:gdLst>
                  <a:gd name="T0" fmla="*/ 60 w 73"/>
                  <a:gd name="T1" fmla="*/ 42 h 115"/>
                  <a:gd name="T2" fmla="*/ 54 w 73"/>
                  <a:gd name="T3" fmla="*/ 19 h 115"/>
                  <a:gd name="T4" fmla="*/ 37 w 73"/>
                  <a:gd name="T5" fmla="*/ 11 h 115"/>
                  <a:gd name="T6" fmla="*/ 20 w 73"/>
                  <a:gd name="T7" fmla="*/ 19 h 115"/>
                  <a:gd name="T8" fmla="*/ 14 w 73"/>
                  <a:gd name="T9" fmla="*/ 42 h 115"/>
                  <a:gd name="T10" fmla="*/ 20 w 73"/>
                  <a:gd name="T11" fmla="*/ 65 h 115"/>
                  <a:gd name="T12" fmla="*/ 37 w 73"/>
                  <a:gd name="T13" fmla="*/ 73 h 115"/>
                  <a:gd name="T14" fmla="*/ 54 w 73"/>
                  <a:gd name="T15" fmla="*/ 65 h 115"/>
                  <a:gd name="T16" fmla="*/ 60 w 73"/>
                  <a:gd name="T17" fmla="*/ 42 h 115"/>
                  <a:gd name="T18" fmla="*/ 73 w 73"/>
                  <a:gd name="T19" fmla="*/ 74 h 115"/>
                  <a:gd name="T20" fmla="*/ 64 w 73"/>
                  <a:gd name="T21" fmla="*/ 105 h 115"/>
                  <a:gd name="T22" fmla="*/ 35 w 73"/>
                  <a:gd name="T23" fmla="*/ 115 h 115"/>
                  <a:gd name="T24" fmla="*/ 22 w 73"/>
                  <a:gd name="T25" fmla="*/ 114 h 115"/>
                  <a:gd name="T26" fmla="*/ 10 w 73"/>
                  <a:gd name="T27" fmla="*/ 111 h 115"/>
                  <a:gd name="T28" fmla="*/ 10 w 73"/>
                  <a:gd name="T29" fmla="*/ 98 h 115"/>
                  <a:gd name="T30" fmla="*/ 22 w 73"/>
                  <a:gd name="T31" fmla="*/ 103 h 115"/>
                  <a:gd name="T32" fmla="*/ 33 w 73"/>
                  <a:gd name="T33" fmla="*/ 104 h 115"/>
                  <a:gd name="T34" fmla="*/ 53 w 73"/>
                  <a:gd name="T35" fmla="*/ 97 h 115"/>
                  <a:gd name="T36" fmla="*/ 60 w 73"/>
                  <a:gd name="T37" fmla="*/ 76 h 115"/>
                  <a:gd name="T38" fmla="*/ 60 w 73"/>
                  <a:gd name="T39" fmla="*/ 70 h 115"/>
                  <a:gd name="T40" fmla="*/ 49 w 73"/>
                  <a:gd name="T41" fmla="*/ 80 h 115"/>
                  <a:gd name="T42" fmla="*/ 33 w 73"/>
                  <a:gd name="T43" fmla="*/ 84 h 115"/>
                  <a:gd name="T44" fmla="*/ 9 w 73"/>
                  <a:gd name="T45" fmla="*/ 73 h 115"/>
                  <a:gd name="T46" fmla="*/ 0 w 73"/>
                  <a:gd name="T47" fmla="*/ 42 h 115"/>
                  <a:gd name="T48" fmla="*/ 9 w 73"/>
                  <a:gd name="T49" fmla="*/ 11 h 115"/>
                  <a:gd name="T50" fmla="*/ 33 w 73"/>
                  <a:gd name="T51" fmla="*/ 0 h 115"/>
                  <a:gd name="T52" fmla="*/ 49 w 73"/>
                  <a:gd name="T53" fmla="*/ 4 h 115"/>
                  <a:gd name="T54" fmla="*/ 60 w 73"/>
                  <a:gd name="T55" fmla="*/ 14 h 115"/>
                  <a:gd name="T56" fmla="*/ 60 w 73"/>
                  <a:gd name="T57" fmla="*/ 2 h 115"/>
                  <a:gd name="T58" fmla="*/ 73 w 73"/>
                  <a:gd name="T59" fmla="*/ 2 h 115"/>
                  <a:gd name="T60" fmla="*/ 73 w 73"/>
                  <a:gd name="T61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5">
                    <a:moveTo>
                      <a:pt x="60" y="42"/>
                    </a:moveTo>
                    <a:cubicBezTo>
                      <a:pt x="60" y="32"/>
                      <a:pt x="58" y="25"/>
                      <a:pt x="54" y="19"/>
                    </a:cubicBezTo>
                    <a:cubicBezTo>
                      <a:pt x="50" y="14"/>
                      <a:pt x="44" y="11"/>
                      <a:pt x="37" y="11"/>
                    </a:cubicBezTo>
                    <a:cubicBezTo>
                      <a:pt x="30" y="11"/>
                      <a:pt x="24" y="14"/>
                      <a:pt x="20" y="19"/>
                    </a:cubicBezTo>
                    <a:cubicBezTo>
                      <a:pt x="16" y="25"/>
                      <a:pt x="14" y="32"/>
                      <a:pt x="14" y="42"/>
                    </a:cubicBezTo>
                    <a:cubicBezTo>
                      <a:pt x="14" y="52"/>
                      <a:pt x="16" y="59"/>
                      <a:pt x="20" y="65"/>
                    </a:cubicBezTo>
                    <a:cubicBezTo>
                      <a:pt x="24" y="70"/>
                      <a:pt x="30" y="73"/>
                      <a:pt x="37" y="73"/>
                    </a:cubicBezTo>
                    <a:cubicBezTo>
                      <a:pt x="44" y="73"/>
                      <a:pt x="50" y="70"/>
                      <a:pt x="54" y="65"/>
                    </a:cubicBezTo>
                    <a:cubicBezTo>
                      <a:pt x="58" y="59"/>
                      <a:pt x="60" y="52"/>
                      <a:pt x="60" y="42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8"/>
                      <a:pt x="64" y="105"/>
                    </a:cubicBezTo>
                    <a:cubicBezTo>
                      <a:pt x="58" y="112"/>
                      <a:pt x="48" y="115"/>
                      <a:pt x="35" y="115"/>
                    </a:cubicBezTo>
                    <a:cubicBezTo>
                      <a:pt x="31" y="115"/>
                      <a:pt x="26" y="115"/>
                      <a:pt x="22" y="114"/>
                    </a:cubicBezTo>
                    <a:cubicBezTo>
                      <a:pt x="18" y="113"/>
                      <a:pt x="14" y="112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8" y="102"/>
                      <a:pt x="22" y="103"/>
                    </a:cubicBezTo>
                    <a:cubicBezTo>
                      <a:pt x="25" y="104"/>
                      <a:pt x="29" y="104"/>
                      <a:pt x="33" y="104"/>
                    </a:cubicBezTo>
                    <a:cubicBezTo>
                      <a:pt x="42" y="104"/>
                      <a:pt x="49" y="102"/>
                      <a:pt x="53" y="97"/>
                    </a:cubicBezTo>
                    <a:cubicBezTo>
                      <a:pt x="58" y="93"/>
                      <a:pt x="60" y="86"/>
                      <a:pt x="60" y="76"/>
                    </a:cubicBezTo>
                    <a:lnTo>
                      <a:pt x="60" y="70"/>
                    </a:lnTo>
                    <a:cubicBezTo>
                      <a:pt x="57" y="74"/>
                      <a:pt x="53" y="78"/>
                      <a:pt x="49" y="80"/>
                    </a:cubicBezTo>
                    <a:cubicBezTo>
                      <a:pt x="45" y="83"/>
                      <a:pt x="40" y="84"/>
                      <a:pt x="33" y="84"/>
                    </a:cubicBezTo>
                    <a:cubicBezTo>
                      <a:pt x="23" y="84"/>
                      <a:pt x="15" y="80"/>
                      <a:pt x="9" y="73"/>
                    </a:cubicBezTo>
                    <a:cubicBezTo>
                      <a:pt x="3" y="65"/>
                      <a:pt x="0" y="55"/>
                      <a:pt x="0" y="42"/>
                    </a:cubicBezTo>
                    <a:cubicBezTo>
                      <a:pt x="0" y="29"/>
                      <a:pt x="3" y="19"/>
                      <a:pt x="9" y="11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40" y="0"/>
                      <a:pt x="45" y="1"/>
                      <a:pt x="49" y="4"/>
                    </a:cubicBezTo>
                    <a:cubicBezTo>
                      <a:pt x="53" y="6"/>
                      <a:pt x="57" y="10"/>
                      <a:pt x="60" y="14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607" y="492"/>
                <a:ext cx="33" cy="55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6 w 69"/>
                  <a:gd name="T5" fmla="*/ 114 h 114"/>
                  <a:gd name="T6" fmla="*/ 56 w 69"/>
                  <a:gd name="T7" fmla="*/ 65 h 114"/>
                  <a:gd name="T8" fmla="*/ 51 w 69"/>
                  <a:gd name="T9" fmla="*/ 47 h 114"/>
                  <a:gd name="T10" fmla="*/ 38 w 69"/>
                  <a:gd name="T11" fmla="*/ 42 h 114"/>
                  <a:gd name="T12" fmla="*/ 20 w 69"/>
                  <a:gd name="T13" fmla="*/ 49 h 114"/>
                  <a:gd name="T14" fmla="*/ 14 w 69"/>
                  <a:gd name="T15" fmla="*/ 68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5 h 114"/>
                  <a:gd name="T26" fmla="*/ 25 w 69"/>
                  <a:gd name="T27" fmla="*/ 34 h 114"/>
                  <a:gd name="T28" fmla="*/ 41 w 69"/>
                  <a:gd name="T29" fmla="*/ 30 h 114"/>
                  <a:gd name="T30" fmla="*/ 62 w 69"/>
                  <a:gd name="T31" fmla="*/ 39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6" y="114"/>
                    </a:lnTo>
                    <a:lnTo>
                      <a:pt x="56" y="65"/>
                    </a:lnTo>
                    <a:cubicBezTo>
                      <a:pt x="56" y="57"/>
                      <a:pt x="54" y="51"/>
                      <a:pt x="51" y="47"/>
                    </a:cubicBezTo>
                    <a:cubicBezTo>
                      <a:pt x="48" y="44"/>
                      <a:pt x="44" y="42"/>
                      <a:pt x="38" y="42"/>
                    </a:cubicBezTo>
                    <a:cubicBezTo>
                      <a:pt x="30" y="42"/>
                      <a:pt x="25" y="44"/>
                      <a:pt x="20" y="49"/>
                    </a:cubicBezTo>
                    <a:cubicBezTo>
                      <a:pt x="16" y="53"/>
                      <a:pt x="14" y="60"/>
                      <a:pt x="14" y="68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5"/>
                    </a:lnTo>
                    <a:cubicBezTo>
                      <a:pt x="17" y="40"/>
                      <a:pt x="21" y="36"/>
                      <a:pt x="25" y="34"/>
                    </a:cubicBezTo>
                    <a:cubicBezTo>
                      <a:pt x="30" y="31"/>
                      <a:pt x="35" y="30"/>
                      <a:pt x="41" y="30"/>
                    </a:cubicBezTo>
                    <a:cubicBezTo>
                      <a:pt x="50" y="30"/>
                      <a:pt x="57" y="33"/>
                      <a:pt x="62" y="39"/>
                    </a:cubicBezTo>
                    <a:cubicBezTo>
                      <a:pt x="67" y="45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49" y="508"/>
                <a:ext cx="53" cy="39"/>
              </a:xfrm>
              <a:custGeom>
                <a:avLst/>
                <a:gdLst>
                  <a:gd name="T0" fmla="*/ 0 w 110"/>
                  <a:gd name="T1" fmla="*/ 0 h 82"/>
                  <a:gd name="T2" fmla="*/ 14 w 110"/>
                  <a:gd name="T3" fmla="*/ 0 h 82"/>
                  <a:gd name="T4" fmla="*/ 31 w 110"/>
                  <a:gd name="T5" fmla="*/ 64 h 82"/>
                  <a:gd name="T6" fmla="*/ 47 w 110"/>
                  <a:gd name="T7" fmla="*/ 0 h 82"/>
                  <a:gd name="T8" fmla="*/ 63 w 110"/>
                  <a:gd name="T9" fmla="*/ 0 h 82"/>
                  <a:gd name="T10" fmla="*/ 80 w 110"/>
                  <a:gd name="T11" fmla="*/ 64 h 82"/>
                  <a:gd name="T12" fmla="*/ 97 w 110"/>
                  <a:gd name="T13" fmla="*/ 0 h 82"/>
                  <a:gd name="T14" fmla="*/ 110 w 110"/>
                  <a:gd name="T15" fmla="*/ 0 h 82"/>
                  <a:gd name="T16" fmla="*/ 89 w 110"/>
                  <a:gd name="T17" fmla="*/ 82 h 82"/>
                  <a:gd name="T18" fmla="*/ 73 w 110"/>
                  <a:gd name="T19" fmla="*/ 82 h 82"/>
                  <a:gd name="T20" fmla="*/ 55 w 110"/>
                  <a:gd name="T21" fmla="*/ 15 h 82"/>
                  <a:gd name="T22" fmla="*/ 38 w 110"/>
                  <a:gd name="T23" fmla="*/ 82 h 82"/>
                  <a:gd name="T24" fmla="*/ 22 w 110"/>
                  <a:gd name="T25" fmla="*/ 82 h 82"/>
                  <a:gd name="T26" fmla="*/ 0 w 110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2">
                    <a:moveTo>
                      <a:pt x="0" y="0"/>
                    </a:moveTo>
                    <a:lnTo>
                      <a:pt x="14" y="0"/>
                    </a:lnTo>
                    <a:lnTo>
                      <a:pt x="31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2"/>
                    </a:lnTo>
                    <a:lnTo>
                      <a:pt x="73" y="82"/>
                    </a:lnTo>
                    <a:lnTo>
                      <a:pt x="55" y="15"/>
                    </a:lnTo>
                    <a:lnTo>
                      <a:pt x="38" y="82"/>
                    </a:lnTo>
                    <a:lnTo>
                      <a:pt x="22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709" y="507"/>
                <a:ext cx="34" cy="41"/>
              </a:xfrm>
              <a:custGeom>
                <a:avLst/>
                <a:gdLst>
                  <a:gd name="T0" fmla="*/ 42 w 69"/>
                  <a:gd name="T1" fmla="*/ 43 h 86"/>
                  <a:gd name="T2" fmla="*/ 20 w 69"/>
                  <a:gd name="T3" fmla="*/ 47 h 86"/>
                  <a:gd name="T4" fmla="*/ 13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2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7 w 69"/>
                  <a:gd name="T29" fmla="*/ 86 h 86"/>
                  <a:gd name="T30" fmla="*/ 7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49 w 69"/>
                  <a:gd name="T43" fmla="*/ 17 h 86"/>
                  <a:gd name="T44" fmla="*/ 32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0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2" y="43"/>
                    </a:moveTo>
                    <a:cubicBezTo>
                      <a:pt x="31" y="43"/>
                      <a:pt x="24" y="44"/>
                      <a:pt x="20" y="47"/>
                    </a:cubicBezTo>
                    <a:cubicBezTo>
                      <a:pt x="15" y="49"/>
                      <a:pt x="13" y="53"/>
                      <a:pt x="13" y="59"/>
                    </a:cubicBezTo>
                    <a:cubicBezTo>
                      <a:pt x="13" y="64"/>
                      <a:pt x="15" y="68"/>
                      <a:pt x="18" y="71"/>
                    </a:cubicBezTo>
                    <a:cubicBezTo>
                      <a:pt x="21" y="73"/>
                      <a:pt x="25" y="75"/>
                      <a:pt x="31" y="75"/>
                    </a:cubicBezTo>
                    <a:cubicBezTo>
                      <a:pt x="38" y="75"/>
                      <a:pt x="44" y="72"/>
                      <a:pt x="49" y="67"/>
                    </a:cubicBezTo>
                    <a:cubicBezTo>
                      <a:pt x="53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7" y="86"/>
                    </a:cubicBezTo>
                    <a:cubicBezTo>
                      <a:pt x="19" y="86"/>
                      <a:pt x="12" y="84"/>
                      <a:pt x="7" y="79"/>
                    </a:cubicBezTo>
                    <a:cubicBezTo>
                      <a:pt x="2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5" y="35"/>
                      <a:pt x="24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49" y="17"/>
                    </a:cubicBezTo>
                    <a:cubicBezTo>
                      <a:pt x="45" y="13"/>
                      <a:pt x="40" y="11"/>
                      <a:pt x="32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4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29" y="0"/>
                      <a:pt x="34" y="0"/>
                    </a:cubicBezTo>
                    <a:cubicBezTo>
                      <a:pt x="46" y="0"/>
                      <a:pt x="54" y="3"/>
                      <a:pt x="60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751" y="508"/>
                <a:ext cx="39" cy="54"/>
              </a:xfrm>
              <a:custGeom>
                <a:avLst/>
                <a:gdLst>
                  <a:gd name="T0" fmla="*/ 44 w 80"/>
                  <a:gd name="T1" fmla="*/ 90 h 113"/>
                  <a:gd name="T2" fmla="*/ 33 w 80"/>
                  <a:gd name="T3" fmla="*/ 109 h 113"/>
                  <a:gd name="T4" fmla="*/ 18 w 80"/>
                  <a:gd name="T5" fmla="*/ 113 h 113"/>
                  <a:gd name="T6" fmla="*/ 8 w 80"/>
                  <a:gd name="T7" fmla="*/ 113 h 113"/>
                  <a:gd name="T8" fmla="*/ 8 w 80"/>
                  <a:gd name="T9" fmla="*/ 102 h 113"/>
                  <a:gd name="T10" fmla="*/ 16 w 80"/>
                  <a:gd name="T11" fmla="*/ 102 h 113"/>
                  <a:gd name="T12" fmla="*/ 24 w 80"/>
                  <a:gd name="T13" fmla="*/ 99 h 113"/>
                  <a:gd name="T14" fmla="*/ 31 w 80"/>
                  <a:gd name="T15" fmla="*/ 87 h 113"/>
                  <a:gd name="T16" fmla="*/ 33 w 80"/>
                  <a:gd name="T17" fmla="*/ 81 h 113"/>
                  <a:gd name="T18" fmla="*/ 0 w 80"/>
                  <a:gd name="T19" fmla="*/ 0 h 113"/>
                  <a:gd name="T20" fmla="*/ 15 w 80"/>
                  <a:gd name="T21" fmla="*/ 0 h 113"/>
                  <a:gd name="T22" fmla="*/ 40 w 80"/>
                  <a:gd name="T23" fmla="*/ 64 h 113"/>
                  <a:gd name="T24" fmla="*/ 66 w 80"/>
                  <a:gd name="T25" fmla="*/ 0 h 113"/>
                  <a:gd name="T26" fmla="*/ 80 w 80"/>
                  <a:gd name="T27" fmla="*/ 0 h 113"/>
                  <a:gd name="T28" fmla="*/ 44 w 80"/>
                  <a:gd name="T2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3">
                    <a:moveTo>
                      <a:pt x="44" y="90"/>
                    </a:moveTo>
                    <a:cubicBezTo>
                      <a:pt x="40" y="99"/>
                      <a:pt x="37" y="106"/>
                      <a:pt x="33" y="109"/>
                    </a:cubicBezTo>
                    <a:cubicBezTo>
                      <a:pt x="29" y="112"/>
                      <a:pt x="25" y="113"/>
                      <a:pt x="18" y="113"/>
                    </a:cubicBezTo>
                    <a:lnTo>
                      <a:pt x="8" y="113"/>
                    </a:lnTo>
                    <a:lnTo>
                      <a:pt x="8" y="102"/>
                    </a:lnTo>
                    <a:lnTo>
                      <a:pt x="16" y="102"/>
                    </a:lnTo>
                    <a:cubicBezTo>
                      <a:pt x="19" y="102"/>
                      <a:pt x="22" y="101"/>
                      <a:pt x="24" y="99"/>
                    </a:cubicBezTo>
                    <a:cubicBezTo>
                      <a:pt x="26" y="98"/>
                      <a:pt x="29" y="93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40" y="64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799" y="495"/>
                <a:ext cx="48" cy="52"/>
              </a:xfrm>
              <a:custGeom>
                <a:avLst/>
                <a:gdLst>
                  <a:gd name="T0" fmla="*/ 0 w 100"/>
                  <a:gd name="T1" fmla="*/ 0 h 109"/>
                  <a:gd name="T2" fmla="*/ 22 w 100"/>
                  <a:gd name="T3" fmla="*/ 0 h 109"/>
                  <a:gd name="T4" fmla="*/ 50 w 100"/>
                  <a:gd name="T5" fmla="*/ 74 h 109"/>
                  <a:gd name="T6" fmla="*/ 78 w 100"/>
                  <a:gd name="T7" fmla="*/ 0 h 109"/>
                  <a:gd name="T8" fmla="*/ 100 w 100"/>
                  <a:gd name="T9" fmla="*/ 0 h 109"/>
                  <a:gd name="T10" fmla="*/ 100 w 100"/>
                  <a:gd name="T11" fmla="*/ 109 h 109"/>
                  <a:gd name="T12" fmla="*/ 86 w 100"/>
                  <a:gd name="T13" fmla="*/ 109 h 109"/>
                  <a:gd name="T14" fmla="*/ 86 w 100"/>
                  <a:gd name="T15" fmla="*/ 13 h 109"/>
                  <a:gd name="T16" fmla="*/ 58 w 100"/>
                  <a:gd name="T17" fmla="*/ 88 h 109"/>
                  <a:gd name="T18" fmla="*/ 43 w 100"/>
                  <a:gd name="T19" fmla="*/ 88 h 109"/>
                  <a:gd name="T20" fmla="*/ 15 w 100"/>
                  <a:gd name="T21" fmla="*/ 13 h 109"/>
                  <a:gd name="T22" fmla="*/ 15 w 100"/>
                  <a:gd name="T23" fmla="*/ 109 h 109"/>
                  <a:gd name="T24" fmla="*/ 0 w 100"/>
                  <a:gd name="T25" fmla="*/ 109 h 109"/>
                  <a:gd name="T26" fmla="*/ 0 w 100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09">
                    <a:moveTo>
                      <a:pt x="0" y="0"/>
                    </a:moveTo>
                    <a:lnTo>
                      <a:pt x="22" y="0"/>
                    </a:lnTo>
                    <a:lnTo>
                      <a:pt x="50" y="74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00" y="109"/>
                    </a:lnTo>
                    <a:lnTo>
                      <a:pt x="86" y="109"/>
                    </a:lnTo>
                    <a:lnTo>
                      <a:pt x="86" y="13"/>
                    </a:lnTo>
                    <a:lnTo>
                      <a:pt x="58" y="88"/>
                    </a:lnTo>
                    <a:lnTo>
                      <a:pt x="43" y="88"/>
                    </a:lnTo>
                    <a:lnTo>
                      <a:pt x="15" y="13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7"/>
              <p:cNvSpPr>
                <a:spLocks noEditPoints="1"/>
              </p:cNvSpPr>
              <p:nvPr/>
            </p:nvSpPr>
            <p:spPr bwMode="auto">
              <a:xfrm>
                <a:off x="861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880" y="507"/>
                <a:ext cx="34" cy="40"/>
              </a:xfrm>
              <a:custGeom>
                <a:avLst/>
                <a:gdLst>
                  <a:gd name="T0" fmla="*/ 69 w 69"/>
                  <a:gd name="T1" fmla="*/ 34 h 84"/>
                  <a:gd name="T2" fmla="*/ 69 w 69"/>
                  <a:gd name="T3" fmla="*/ 84 h 84"/>
                  <a:gd name="T4" fmla="*/ 56 w 69"/>
                  <a:gd name="T5" fmla="*/ 84 h 84"/>
                  <a:gd name="T6" fmla="*/ 56 w 69"/>
                  <a:gd name="T7" fmla="*/ 35 h 84"/>
                  <a:gd name="T8" fmla="*/ 51 w 69"/>
                  <a:gd name="T9" fmla="*/ 17 h 84"/>
                  <a:gd name="T10" fmla="*/ 37 w 69"/>
                  <a:gd name="T11" fmla="*/ 12 h 84"/>
                  <a:gd name="T12" fmla="*/ 20 w 69"/>
                  <a:gd name="T13" fmla="*/ 19 h 84"/>
                  <a:gd name="T14" fmla="*/ 14 w 69"/>
                  <a:gd name="T15" fmla="*/ 38 h 84"/>
                  <a:gd name="T16" fmla="*/ 14 w 69"/>
                  <a:gd name="T17" fmla="*/ 84 h 84"/>
                  <a:gd name="T18" fmla="*/ 0 w 69"/>
                  <a:gd name="T19" fmla="*/ 84 h 84"/>
                  <a:gd name="T20" fmla="*/ 0 w 69"/>
                  <a:gd name="T21" fmla="*/ 2 h 84"/>
                  <a:gd name="T22" fmla="*/ 14 w 69"/>
                  <a:gd name="T23" fmla="*/ 2 h 84"/>
                  <a:gd name="T24" fmla="*/ 14 w 69"/>
                  <a:gd name="T25" fmla="*/ 15 h 84"/>
                  <a:gd name="T26" fmla="*/ 25 w 69"/>
                  <a:gd name="T27" fmla="*/ 4 h 84"/>
                  <a:gd name="T28" fmla="*/ 40 w 69"/>
                  <a:gd name="T29" fmla="*/ 0 h 84"/>
                  <a:gd name="T30" fmla="*/ 62 w 69"/>
                  <a:gd name="T31" fmla="*/ 9 h 84"/>
                  <a:gd name="T32" fmla="*/ 69 w 69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4">
                    <a:moveTo>
                      <a:pt x="69" y="34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35"/>
                    </a:lnTo>
                    <a:cubicBezTo>
                      <a:pt x="56" y="27"/>
                      <a:pt x="54" y="21"/>
                      <a:pt x="51" y="17"/>
                    </a:cubicBezTo>
                    <a:cubicBezTo>
                      <a:pt x="48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6" y="23"/>
                      <a:pt x="14" y="30"/>
                      <a:pt x="14" y="38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6"/>
                      <a:pt x="25" y="4"/>
                    </a:cubicBezTo>
                    <a:cubicBezTo>
                      <a:pt x="30" y="1"/>
                      <a:pt x="35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7" y="15"/>
                      <a:pt x="69" y="23"/>
                      <a:pt x="6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85" y="451"/>
                <a:ext cx="892" cy="259"/>
              </a:xfrm>
              <a:custGeom>
                <a:avLst/>
                <a:gdLst>
                  <a:gd name="T0" fmla="*/ 125 w 1987"/>
                  <a:gd name="T1" fmla="*/ 0 h 538"/>
                  <a:gd name="T2" fmla="*/ 1862 w 1987"/>
                  <a:gd name="T3" fmla="*/ 0 h 538"/>
                  <a:gd name="T4" fmla="*/ 1987 w 1987"/>
                  <a:gd name="T5" fmla="*/ 125 h 538"/>
                  <a:gd name="T6" fmla="*/ 1987 w 1987"/>
                  <a:gd name="T7" fmla="*/ 413 h 538"/>
                  <a:gd name="T8" fmla="*/ 1862 w 1987"/>
                  <a:gd name="T9" fmla="*/ 538 h 538"/>
                  <a:gd name="T10" fmla="*/ 125 w 1987"/>
                  <a:gd name="T11" fmla="*/ 538 h 538"/>
                  <a:gd name="T12" fmla="*/ 0 w 1987"/>
                  <a:gd name="T13" fmla="*/ 413 h 538"/>
                  <a:gd name="T14" fmla="*/ 0 w 1987"/>
                  <a:gd name="T15" fmla="*/ 125 h 538"/>
                  <a:gd name="T16" fmla="*/ 125 w 1987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7" h="538">
                    <a:moveTo>
                      <a:pt x="125" y="0"/>
                    </a:moveTo>
                    <a:lnTo>
                      <a:pt x="1862" y="0"/>
                    </a:lnTo>
                    <a:cubicBezTo>
                      <a:pt x="1931" y="0"/>
                      <a:pt x="1987" y="56"/>
                      <a:pt x="1987" y="125"/>
                    </a:cubicBezTo>
                    <a:lnTo>
                      <a:pt x="1987" y="413"/>
                    </a:lnTo>
                    <a:cubicBezTo>
                      <a:pt x="1987" y="482"/>
                      <a:pt x="1931" y="538"/>
                      <a:pt x="1862" y="538"/>
                    </a:cubicBezTo>
                    <a:lnTo>
                      <a:pt x="125" y="538"/>
                    </a:lnTo>
                    <a:cubicBezTo>
                      <a:pt x="55" y="538"/>
                      <a:pt x="0" y="482"/>
                      <a:pt x="0" y="413"/>
                    </a:cubicBezTo>
                    <a:lnTo>
                      <a:pt x="0" y="125"/>
                    </a:lnTo>
                    <a:cubicBezTo>
                      <a:pt x="0" y="56"/>
                      <a:pt x="55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93" y="225"/>
                <a:ext cx="7" cy="5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214" y="237"/>
                <a:ext cx="33" cy="40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5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48"/>
              <p:cNvSpPr>
                <a:spLocks noEditPoints="1"/>
              </p:cNvSpPr>
              <p:nvPr/>
            </p:nvSpPr>
            <p:spPr bwMode="auto">
              <a:xfrm>
                <a:off x="260" y="223"/>
                <a:ext cx="6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275" y="226"/>
                <a:ext cx="25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2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50"/>
              <p:cNvSpPr>
                <a:spLocks noEditPoints="1"/>
              </p:cNvSpPr>
              <p:nvPr/>
            </p:nvSpPr>
            <p:spPr bwMode="auto">
              <a:xfrm>
                <a:off x="308" y="223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326" y="237"/>
                <a:ext cx="33" cy="41"/>
              </a:xfrm>
              <a:custGeom>
                <a:avLst/>
                <a:gdLst>
                  <a:gd name="T0" fmla="*/ 43 w 70"/>
                  <a:gd name="T1" fmla="*/ 43 h 87"/>
                  <a:gd name="T2" fmla="*/ 20 w 70"/>
                  <a:gd name="T3" fmla="*/ 47 h 87"/>
                  <a:gd name="T4" fmla="*/ 14 w 70"/>
                  <a:gd name="T5" fmla="*/ 60 h 87"/>
                  <a:gd name="T6" fmla="*/ 18 w 70"/>
                  <a:gd name="T7" fmla="*/ 71 h 87"/>
                  <a:gd name="T8" fmla="*/ 31 w 70"/>
                  <a:gd name="T9" fmla="*/ 75 h 87"/>
                  <a:gd name="T10" fmla="*/ 49 w 70"/>
                  <a:gd name="T11" fmla="*/ 67 h 87"/>
                  <a:gd name="T12" fmla="*/ 56 w 70"/>
                  <a:gd name="T13" fmla="*/ 46 h 87"/>
                  <a:gd name="T14" fmla="*/ 56 w 70"/>
                  <a:gd name="T15" fmla="*/ 43 h 87"/>
                  <a:gd name="T16" fmla="*/ 43 w 70"/>
                  <a:gd name="T17" fmla="*/ 43 h 87"/>
                  <a:gd name="T18" fmla="*/ 70 w 70"/>
                  <a:gd name="T19" fmla="*/ 38 h 87"/>
                  <a:gd name="T20" fmla="*/ 70 w 70"/>
                  <a:gd name="T21" fmla="*/ 85 h 87"/>
                  <a:gd name="T22" fmla="*/ 56 w 70"/>
                  <a:gd name="T23" fmla="*/ 85 h 87"/>
                  <a:gd name="T24" fmla="*/ 56 w 70"/>
                  <a:gd name="T25" fmla="*/ 72 h 87"/>
                  <a:gd name="T26" fmla="*/ 45 w 70"/>
                  <a:gd name="T27" fmla="*/ 83 h 87"/>
                  <a:gd name="T28" fmla="*/ 28 w 70"/>
                  <a:gd name="T29" fmla="*/ 87 h 87"/>
                  <a:gd name="T30" fmla="*/ 8 w 70"/>
                  <a:gd name="T31" fmla="*/ 80 h 87"/>
                  <a:gd name="T32" fmla="*/ 0 w 70"/>
                  <a:gd name="T33" fmla="*/ 61 h 87"/>
                  <a:gd name="T34" fmla="*/ 10 w 70"/>
                  <a:gd name="T35" fmla="*/ 40 h 87"/>
                  <a:gd name="T36" fmla="*/ 37 w 70"/>
                  <a:gd name="T37" fmla="*/ 33 h 87"/>
                  <a:gd name="T38" fmla="*/ 56 w 70"/>
                  <a:gd name="T39" fmla="*/ 33 h 87"/>
                  <a:gd name="T40" fmla="*/ 56 w 70"/>
                  <a:gd name="T41" fmla="*/ 31 h 87"/>
                  <a:gd name="T42" fmla="*/ 50 w 70"/>
                  <a:gd name="T43" fmla="*/ 17 h 87"/>
                  <a:gd name="T44" fmla="*/ 33 w 70"/>
                  <a:gd name="T45" fmla="*/ 12 h 87"/>
                  <a:gd name="T46" fmla="*/ 19 w 70"/>
                  <a:gd name="T47" fmla="*/ 14 h 87"/>
                  <a:gd name="T48" fmla="*/ 6 w 70"/>
                  <a:gd name="T49" fmla="*/ 19 h 87"/>
                  <a:gd name="T50" fmla="*/ 6 w 70"/>
                  <a:gd name="T51" fmla="*/ 6 h 87"/>
                  <a:gd name="T52" fmla="*/ 21 w 70"/>
                  <a:gd name="T53" fmla="*/ 2 h 87"/>
                  <a:gd name="T54" fmla="*/ 34 w 70"/>
                  <a:gd name="T55" fmla="*/ 0 h 87"/>
                  <a:gd name="T56" fmla="*/ 61 w 70"/>
                  <a:gd name="T57" fmla="*/ 10 h 87"/>
                  <a:gd name="T58" fmla="*/ 70 w 70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87">
                    <a:moveTo>
                      <a:pt x="43" y="43"/>
                    </a:moveTo>
                    <a:cubicBezTo>
                      <a:pt x="32" y="43"/>
                      <a:pt x="24" y="45"/>
                      <a:pt x="20" y="47"/>
                    </a:cubicBezTo>
                    <a:cubicBezTo>
                      <a:pt x="16" y="49"/>
                      <a:pt x="14" y="54"/>
                      <a:pt x="14" y="60"/>
                    </a:cubicBezTo>
                    <a:cubicBezTo>
                      <a:pt x="14" y="65"/>
                      <a:pt x="15" y="68"/>
                      <a:pt x="18" y="71"/>
                    </a:cubicBezTo>
                    <a:cubicBezTo>
                      <a:pt x="22" y="74"/>
                      <a:pt x="26" y="75"/>
                      <a:pt x="31" y="75"/>
                    </a:cubicBezTo>
                    <a:cubicBezTo>
                      <a:pt x="39" y="75"/>
                      <a:pt x="45" y="73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3" y="43"/>
                    </a:lnTo>
                    <a:close/>
                    <a:moveTo>
                      <a:pt x="70" y="38"/>
                    </a:moveTo>
                    <a:lnTo>
                      <a:pt x="70" y="85"/>
                    </a:lnTo>
                    <a:lnTo>
                      <a:pt x="56" y="85"/>
                    </a:lnTo>
                    <a:lnTo>
                      <a:pt x="56" y="72"/>
                    </a:lnTo>
                    <a:cubicBezTo>
                      <a:pt x="53" y="77"/>
                      <a:pt x="49" y="81"/>
                      <a:pt x="45" y="83"/>
                    </a:cubicBezTo>
                    <a:cubicBezTo>
                      <a:pt x="40" y="85"/>
                      <a:pt x="34" y="87"/>
                      <a:pt x="28" y="87"/>
                    </a:cubicBezTo>
                    <a:cubicBezTo>
                      <a:pt x="19" y="87"/>
                      <a:pt x="13" y="84"/>
                      <a:pt x="8" y="80"/>
                    </a:cubicBezTo>
                    <a:cubicBezTo>
                      <a:pt x="3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10" y="40"/>
                    </a:cubicBezTo>
                    <a:cubicBezTo>
                      <a:pt x="16" y="35"/>
                      <a:pt x="25" y="33"/>
                      <a:pt x="37" y="33"/>
                    </a:cubicBezTo>
                    <a:lnTo>
                      <a:pt x="56" y="33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4"/>
                      <a:pt x="40" y="12"/>
                      <a:pt x="33" y="12"/>
                    </a:cubicBezTo>
                    <a:cubicBezTo>
                      <a:pt x="28" y="12"/>
                      <a:pt x="24" y="12"/>
                      <a:pt x="19" y="14"/>
                    </a:cubicBezTo>
                    <a:cubicBezTo>
                      <a:pt x="15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6" y="3"/>
                      <a:pt x="21" y="2"/>
                    </a:cubicBezTo>
                    <a:cubicBezTo>
                      <a:pt x="25" y="1"/>
                      <a:pt x="30" y="0"/>
                      <a:pt x="34" y="0"/>
                    </a:cubicBezTo>
                    <a:cubicBezTo>
                      <a:pt x="46" y="0"/>
                      <a:pt x="55" y="4"/>
                      <a:pt x="61" y="10"/>
                    </a:cubicBezTo>
                    <a:cubicBezTo>
                      <a:pt x="67" y="16"/>
                      <a:pt x="70" y="25"/>
                      <a:pt x="7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372" y="223"/>
                <a:ext cx="7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3"/>
              <p:cNvSpPr>
                <a:spLocks/>
              </p:cNvSpPr>
              <p:nvPr/>
            </p:nvSpPr>
            <p:spPr bwMode="auto">
              <a:xfrm>
                <a:off x="393" y="225"/>
                <a:ext cx="32" cy="52"/>
              </a:xfrm>
              <a:custGeom>
                <a:avLst/>
                <a:gdLst>
                  <a:gd name="T0" fmla="*/ 2 w 65"/>
                  <a:gd name="T1" fmla="*/ 97 h 110"/>
                  <a:gd name="T2" fmla="*/ 27 w 65"/>
                  <a:gd name="T3" fmla="*/ 97 h 110"/>
                  <a:gd name="T4" fmla="*/ 27 w 65"/>
                  <a:gd name="T5" fmla="*/ 14 h 110"/>
                  <a:gd name="T6" fmla="*/ 0 w 65"/>
                  <a:gd name="T7" fmla="*/ 19 h 110"/>
                  <a:gd name="T8" fmla="*/ 0 w 65"/>
                  <a:gd name="T9" fmla="*/ 5 h 110"/>
                  <a:gd name="T10" fmla="*/ 27 w 65"/>
                  <a:gd name="T11" fmla="*/ 0 h 110"/>
                  <a:gd name="T12" fmla="*/ 41 w 65"/>
                  <a:gd name="T13" fmla="*/ 0 h 110"/>
                  <a:gd name="T14" fmla="*/ 41 w 65"/>
                  <a:gd name="T15" fmla="*/ 97 h 110"/>
                  <a:gd name="T16" fmla="*/ 65 w 65"/>
                  <a:gd name="T17" fmla="*/ 97 h 110"/>
                  <a:gd name="T18" fmla="*/ 65 w 65"/>
                  <a:gd name="T19" fmla="*/ 110 h 110"/>
                  <a:gd name="T20" fmla="*/ 2 w 65"/>
                  <a:gd name="T21" fmla="*/ 110 h 110"/>
                  <a:gd name="T22" fmla="*/ 2 w 65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10">
                    <a:moveTo>
                      <a:pt x="2" y="97"/>
                    </a:moveTo>
                    <a:lnTo>
                      <a:pt x="27" y="97"/>
                    </a:lnTo>
                    <a:lnTo>
                      <a:pt x="27" y="14"/>
                    </a:lnTo>
                    <a:lnTo>
                      <a:pt x="0" y="19"/>
                    </a:lnTo>
                    <a:lnTo>
                      <a:pt x="0" y="5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97"/>
                    </a:lnTo>
                    <a:lnTo>
                      <a:pt x="65" y="97"/>
                    </a:lnTo>
                    <a:lnTo>
                      <a:pt x="65" y="110"/>
                    </a:lnTo>
                    <a:lnTo>
                      <a:pt x="2" y="110"/>
                    </a:lnTo>
                    <a:lnTo>
                      <a:pt x="2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218" y="963"/>
                <a:ext cx="48" cy="52"/>
              </a:xfrm>
              <a:custGeom>
                <a:avLst/>
                <a:gdLst>
                  <a:gd name="T0" fmla="*/ 0 w 100"/>
                  <a:gd name="T1" fmla="*/ 0 h 109"/>
                  <a:gd name="T2" fmla="*/ 22 w 100"/>
                  <a:gd name="T3" fmla="*/ 0 h 109"/>
                  <a:gd name="T4" fmla="*/ 50 w 100"/>
                  <a:gd name="T5" fmla="*/ 74 h 109"/>
                  <a:gd name="T6" fmla="*/ 78 w 100"/>
                  <a:gd name="T7" fmla="*/ 0 h 109"/>
                  <a:gd name="T8" fmla="*/ 100 w 100"/>
                  <a:gd name="T9" fmla="*/ 0 h 109"/>
                  <a:gd name="T10" fmla="*/ 100 w 100"/>
                  <a:gd name="T11" fmla="*/ 109 h 109"/>
                  <a:gd name="T12" fmla="*/ 85 w 100"/>
                  <a:gd name="T13" fmla="*/ 109 h 109"/>
                  <a:gd name="T14" fmla="*/ 85 w 100"/>
                  <a:gd name="T15" fmla="*/ 13 h 109"/>
                  <a:gd name="T16" fmla="*/ 57 w 100"/>
                  <a:gd name="T17" fmla="*/ 88 h 109"/>
                  <a:gd name="T18" fmla="*/ 42 w 100"/>
                  <a:gd name="T19" fmla="*/ 88 h 109"/>
                  <a:gd name="T20" fmla="*/ 14 w 100"/>
                  <a:gd name="T21" fmla="*/ 13 h 109"/>
                  <a:gd name="T22" fmla="*/ 14 w 100"/>
                  <a:gd name="T23" fmla="*/ 109 h 109"/>
                  <a:gd name="T24" fmla="*/ 0 w 100"/>
                  <a:gd name="T25" fmla="*/ 109 h 109"/>
                  <a:gd name="T26" fmla="*/ 0 w 100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09">
                    <a:moveTo>
                      <a:pt x="0" y="0"/>
                    </a:moveTo>
                    <a:lnTo>
                      <a:pt x="22" y="0"/>
                    </a:lnTo>
                    <a:lnTo>
                      <a:pt x="50" y="74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00" y="109"/>
                    </a:lnTo>
                    <a:lnTo>
                      <a:pt x="85" y="109"/>
                    </a:lnTo>
                    <a:lnTo>
                      <a:pt x="85" y="13"/>
                    </a:lnTo>
                    <a:lnTo>
                      <a:pt x="57" y="88"/>
                    </a:lnTo>
                    <a:lnTo>
                      <a:pt x="42" y="88"/>
                    </a:lnTo>
                    <a:lnTo>
                      <a:pt x="14" y="13"/>
                    </a:lnTo>
                    <a:lnTo>
                      <a:pt x="14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56"/>
              <p:cNvSpPr>
                <a:spLocks noEditPoints="1"/>
              </p:cNvSpPr>
              <p:nvPr/>
            </p:nvSpPr>
            <p:spPr bwMode="auto">
              <a:xfrm>
                <a:off x="280" y="961"/>
                <a:ext cx="7" cy="54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300" y="975"/>
                <a:ext cx="33" cy="40"/>
              </a:xfrm>
              <a:custGeom>
                <a:avLst/>
                <a:gdLst>
                  <a:gd name="T0" fmla="*/ 68 w 68"/>
                  <a:gd name="T1" fmla="*/ 34 h 84"/>
                  <a:gd name="T2" fmla="*/ 68 w 68"/>
                  <a:gd name="T3" fmla="*/ 84 h 84"/>
                  <a:gd name="T4" fmla="*/ 55 w 68"/>
                  <a:gd name="T5" fmla="*/ 84 h 84"/>
                  <a:gd name="T6" fmla="*/ 55 w 68"/>
                  <a:gd name="T7" fmla="*/ 35 h 84"/>
                  <a:gd name="T8" fmla="*/ 50 w 68"/>
                  <a:gd name="T9" fmla="*/ 17 h 84"/>
                  <a:gd name="T10" fmla="*/ 37 w 68"/>
                  <a:gd name="T11" fmla="*/ 12 h 84"/>
                  <a:gd name="T12" fmla="*/ 20 w 68"/>
                  <a:gd name="T13" fmla="*/ 19 h 84"/>
                  <a:gd name="T14" fmla="*/ 13 w 68"/>
                  <a:gd name="T15" fmla="*/ 38 h 84"/>
                  <a:gd name="T16" fmla="*/ 13 w 68"/>
                  <a:gd name="T17" fmla="*/ 84 h 84"/>
                  <a:gd name="T18" fmla="*/ 0 w 68"/>
                  <a:gd name="T19" fmla="*/ 84 h 84"/>
                  <a:gd name="T20" fmla="*/ 0 w 68"/>
                  <a:gd name="T21" fmla="*/ 2 h 84"/>
                  <a:gd name="T22" fmla="*/ 13 w 68"/>
                  <a:gd name="T23" fmla="*/ 2 h 84"/>
                  <a:gd name="T24" fmla="*/ 13 w 68"/>
                  <a:gd name="T25" fmla="*/ 15 h 84"/>
                  <a:gd name="T26" fmla="*/ 25 w 68"/>
                  <a:gd name="T27" fmla="*/ 4 h 84"/>
                  <a:gd name="T28" fmla="*/ 40 w 68"/>
                  <a:gd name="T29" fmla="*/ 0 h 84"/>
                  <a:gd name="T30" fmla="*/ 61 w 68"/>
                  <a:gd name="T31" fmla="*/ 9 h 84"/>
                  <a:gd name="T32" fmla="*/ 68 w 68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4">
                    <a:moveTo>
                      <a:pt x="68" y="34"/>
                    </a:moveTo>
                    <a:lnTo>
                      <a:pt x="68" y="84"/>
                    </a:lnTo>
                    <a:lnTo>
                      <a:pt x="55" y="84"/>
                    </a:lnTo>
                    <a:lnTo>
                      <a:pt x="55" y="35"/>
                    </a:lnTo>
                    <a:cubicBezTo>
                      <a:pt x="55" y="27"/>
                      <a:pt x="53" y="21"/>
                      <a:pt x="50" y="17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3"/>
                      <a:pt x="6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/>
              <p:cNvSpPr>
                <a:spLocks noEditPoints="1"/>
              </p:cNvSpPr>
              <p:nvPr/>
            </p:nvSpPr>
            <p:spPr bwMode="auto">
              <a:xfrm>
                <a:off x="346" y="961"/>
                <a:ext cx="6" cy="54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366" y="975"/>
                <a:ext cx="57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2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8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39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1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2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4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6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8" y="17"/>
                    </a:cubicBezTo>
                    <a:cubicBezTo>
                      <a:pt x="46" y="14"/>
                      <a:pt x="41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39" y="0"/>
                    </a:cubicBezTo>
                    <a:cubicBezTo>
                      <a:pt x="45" y="0"/>
                      <a:pt x="50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/>
              <p:cNvSpPr>
                <a:spLocks noEditPoints="1"/>
              </p:cNvSpPr>
              <p:nvPr/>
            </p:nvSpPr>
            <p:spPr bwMode="auto">
              <a:xfrm>
                <a:off x="436" y="975"/>
                <a:ext cx="33" cy="41"/>
              </a:xfrm>
              <a:custGeom>
                <a:avLst/>
                <a:gdLst>
                  <a:gd name="T0" fmla="*/ 0 w 69"/>
                  <a:gd name="T1" fmla="*/ 52 h 86"/>
                  <a:gd name="T2" fmla="*/ 0 w 69"/>
                  <a:gd name="T3" fmla="*/ 2 h 86"/>
                  <a:gd name="T4" fmla="*/ 13 w 69"/>
                  <a:gd name="T5" fmla="*/ 2 h 86"/>
                  <a:gd name="T6" fmla="*/ 13 w 69"/>
                  <a:gd name="T7" fmla="*/ 51 h 86"/>
                  <a:gd name="T8" fmla="*/ 18 w 69"/>
                  <a:gd name="T9" fmla="*/ 69 h 86"/>
                  <a:gd name="T10" fmla="*/ 31 w 69"/>
                  <a:gd name="T11" fmla="*/ 74 h 86"/>
                  <a:gd name="T12" fmla="*/ 49 w 69"/>
                  <a:gd name="T13" fmla="*/ 67 h 86"/>
                  <a:gd name="T14" fmla="*/ 55 w 69"/>
                  <a:gd name="T15" fmla="*/ 48 h 86"/>
                  <a:gd name="T16" fmla="*/ 55 w 69"/>
                  <a:gd name="T17" fmla="*/ 2 h 86"/>
                  <a:gd name="T18" fmla="*/ 69 w 69"/>
                  <a:gd name="T19" fmla="*/ 2 h 86"/>
                  <a:gd name="T20" fmla="*/ 69 w 69"/>
                  <a:gd name="T21" fmla="*/ 84 h 86"/>
                  <a:gd name="T22" fmla="*/ 55 w 69"/>
                  <a:gd name="T23" fmla="*/ 84 h 86"/>
                  <a:gd name="T24" fmla="*/ 55 w 69"/>
                  <a:gd name="T25" fmla="*/ 71 h 86"/>
                  <a:gd name="T26" fmla="*/ 44 w 69"/>
                  <a:gd name="T27" fmla="*/ 83 h 86"/>
                  <a:gd name="T28" fmla="*/ 29 w 69"/>
                  <a:gd name="T29" fmla="*/ 86 h 86"/>
                  <a:gd name="T30" fmla="*/ 7 w 69"/>
                  <a:gd name="T31" fmla="*/ 77 h 86"/>
                  <a:gd name="T32" fmla="*/ 0 w 69"/>
                  <a:gd name="T33" fmla="*/ 52 h 86"/>
                  <a:gd name="T34" fmla="*/ 34 w 69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86">
                    <a:moveTo>
                      <a:pt x="0" y="52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51"/>
                    </a:lnTo>
                    <a:cubicBezTo>
                      <a:pt x="13" y="59"/>
                      <a:pt x="15" y="65"/>
                      <a:pt x="18" y="69"/>
                    </a:cubicBezTo>
                    <a:cubicBezTo>
                      <a:pt x="21" y="72"/>
                      <a:pt x="25" y="74"/>
                      <a:pt x="31" y="74"/>
                    </a:cubicBezTo>
                    <a:cubicBezTo>
                      <a:pt x="39" y="74"/>
                      <a:pt x="44" y="72"/>
                      <a:pt x="49" y="67"/>
                    </a:cubicBezTo>
                    <a:cubicBezTo>
                      <a:pt x="53" y="63"/>
                      <a:pt x="55" y="56"/>
                      <a:pt x="55" y="48"/>
                    </a:cubicBezTo>
                    <a:lnTo>
                      <a:pt x="55" y="2"/>
                    </a:lnTo>
                    <a:lnTo>
                      <a:pt x="69" y="2"/>
                    </a:lnTo>
                    <a:lnTo>
                      <a:pt x="69" y="84"/>
                    </a:lnTo>
                    <a:lnTo>
                      <a:pt x="55" y="84"/>
                    </a:lnTo>
                    <a:lnTo>
                      <a:pt x="55" y="71"/>
                    </a:lnTo>
                    <a:cubicBezTo>
                      <a:pt x="52" y="76"/>
                      <a:pt x="48" y="80"/>
                      <a:pt x="44" y="83"/>
                    </a:cubicBezTo>
                    <a:cubicBezTo>
                      <a:pt x="39" y="85"/>
                      <a:pt x="34" y="86"/>
                      <a:pt x="29" y="86"/>
                    </a:cubicBezTo>
                    <a:cubicBezTo>
                      <a:pt x="19" y="86"/>
                      <a:pt x="12" y="83"/>
                      <a:pt x="7" y="77"/>
                    </a:cubicBezTo>
                    <a:cubicBezTo>
                      <a:pt x="2" y="71"/>
                      <a:pt x="0" y="63"/>
                      <a:pt x="0" y="52"/>
                    </a:cubicBezTo>
                    <a:close/>
                    <a:moveTo>
                      <a:pt x="34" y="0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482" y="975"/>
                <a:ext cx="57" cy="40"/>
              </a:xfrm>
              <a:custGeom>
                <a:avLst/>
                <a:gdLst>
                  <a:gd name="T0" fmla="*/ 64 w 120"/>
                  <a:gd name="T1" fmla="*/ 18 h 84"/>
                  <a:gd name="T2" fmla="*/ 76 w 120"/>
                  <a:gd name="T3" fmla="*/ 4 h 84"/>
                  <a:gd name="T4" fmla="*/ 93 w 120"/>
                  <a:gd name="T5" fmla="*/ 0 h 84"/>
                  <a:gd name="T6" fmla="*/ 113 w 120"/>
                  <a:gd name="T7" fmla="*/ 9 h 84"/>
                  <a:gd name="T8" fmla="*/ 120 w 120"/>
                  <a:gd name="T9" fmla="*/ 34 h 84"/>
                  <a:gd name="T10" fmla="*/ 120 w 120"/>
                  <a:gd name="T11" fmla="*/ 84 h 84"/>
                  <a:gd name="T12" fmla="*/ 106 w 120"/>
                  <a:gd name="T13" fmla="*/ 84 h 84"/>
                  <a:gd name="T14" fmla="*/ 106 w 120"/>
                  <a:gd name="T15" fmla="*/ 35 h 84"/>
                  <a:gd name="T16" fmla="*/ 102 w 120"/>
                  <a:gd name="T17" fmla="*/ 17 h 84"/>
                  <a:gd name="T18" fmla="*/ 89 w 120"/>
                  <a:gd name="T19" fmla="*/ 12 h 84"/>
                  <a:gd name="T20" fmla="*/ 73 w 120"/>
                  <a:gd name="T21" fmla="*/ 19 h 84"/>
                  <a:gd name="T22" fmla="*/ 67 w 120"/>
                  <a:gd name="T23" fmla="*/ 38 h 84"/>
                  <a:gd name="T24" fmla="*/ 67 w 120"/>
                  <a:gd name="T25" fmla="*/ 84 h 84"/>
                  <a:gd name="T26" fmla="*/ 53 w 120"/>
                  <a:gd name="T27" fmla="*/ 84 h 84"/>
                  <a:gd name="T28" fmla="*/ 53 w 120"/>
                  <a:gd name="T29" fmla="*/ 35 h 84"/>
                  <a:gd name="T30" fmla="*/ 49 w 120"/>
                  <a:gd name="T31" fmla="*/ 17 h 84"/>
                  <a:gd name="T32" fmla="*/ 36 w 120"/>
                  <a:gd name="T33" fmla="*/ 12 h 84"/>
                  <a:gd name="T34" fmla="*/ 20 w 120"/>
                  <a:gd name="T35" fmla="*/ 19 h 84"/>
                  <a:gd name="T36" fmla="*/ 13 w 120"/>
                  <a:gd name="T37" fmla="*/ 38 h 84"/>
                  <a:gd name="T38" fmla="*/ 13 w 120"/>
                  <a:gd name="T39" fmla="*/ 84 h 84"/>
                  <a:gd name="T40" fmla="*/ 0 w 120"/>
                  <a:gd name="T41" fmla="*/ 84 h 84"/>
                  <a:gd name="T42" fmla="*/ 0 w 120"/>
                  <a:gd name="T43" fmla="*/ 2 h 84"/>
                  <a:gd name="T44" fmla="*/ 13 w 120"/>
                  <a:gd name="T45" fmla="*/ 2 h 84"/>
                  <a:gd name="T46" fmla="*/ 13 w 120"/>
                  <a:gd name="T47" fmla="*/ 15 h 84"/>
                  <a:gd name="T48" fmla="*/ 25 w 120"/>
                  <a:gd name="T49" fmla="*/ 4 h 84"/>
                  <a:gd name="T50" fmla="*/ 40 w 120"/>
                  <a:gd name="T51" fmla="*/ 0 h 84"/>
                  <a:gd name="T52" fmla="*/ 55 w 120"/>
                  <a:gd name="T53" fmla="*/ 5 h 84"/>
                  <a:gd name="T54" fmla="*/ 64 w 120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84">
                    <a:moveTo>
                      <a:pt x="64" y="18"/>
                    </a:moveTo>
                    <a:cubicBezTo>
                      <a:pt x="68" y="12"/>
                      <a:pt x="72" y="7"/>
                      <a:pt x="76" y="4"/>
                    </a:cubicBezTo>
                    <a:cubicBezTo>
                      <a:pt x="81" y="1"/>
                      <a:pt x="87" y="0"/>
                      <a:pt x="93" y="0"/>
                    </a:cubicBezTo>
                    <a:cubicBezTo>
                      <a:pt x="102" y="0"/>
                      <a:pt x="108" y="3"/>
                      <a:pt x="113" y="9"/>
                    </a:cubicBezTo>
                    <a:cubicBezTo>
                      <a:pt x="117" y="15"/>
                      <a:pt x="120" y="23"/>
                      <a:pt x="120" y="34"/>
                    </a:cubicBezTo>
                    <a:lnTo>
                      <a:pt x="120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3" y="19"/>
                    </a:cubicBezTo>
                    <a:cubicBezTo>
                      <a:pt x="69" y="23"/>
                      <a:pt x="67" y="30"/>
                      <a:pt x="67" y="38"/>
                    </a:cubicBezTo>
                    <a:lnTo>
                      <a:pt x="67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2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4" y="14"/>
                      <a:pt x="20" y="19"/>
                    </a:cubicBezTo>
                    <a:cubicBezTo>
                      <a:pt x="16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545" y="963"/>
                <a:ext cx="45" cy="52"/>
              </a:xfrm>
              <a:custGeom>
                <a:avLst/>
                <a:gdLst>
                  <a:gd name="T0" fmla="*/ 0 w 93"/>
                  <a:gd name="T1" fmla="*/ 0 h 109"/>
                  <a:gd name="T2" fmla="*/ 93 w 93"/>
                  <a:gd name="T3" fmla="*/ 0 h 109"/>
                  <a:gd name="T4" fmla="*/ 93 w 93"/>
                  <a:gd name="T5" fmla="*/ 12 h 109"/>
                  <a:gd name="T6" fmla="*/ 54 w 93"/>
                  <a:gd name="T7" fmla="*/ 12 h 109"/>
                  <a:gd name="T8" fmla="*/ 54 w 93"/>
                  <a:gd name="T9" fmla="*/ 109 h 109"/>
                  <a:gd name="T10" fmla="*/ 39 w 93"/>
                  <a:gd name="T11" fmla="*/ 109 h 109"/>
                  <a:gd name="T12" fmla="*/ 39 w 93"/>
                  <a:gd name="T13" fmla="*/ 12 h 109"/>
                  <a:gd name="T14" fmla="*/ 0 w 93"/>
                  <a:gd name="T15" fmla="*/ 12 h 109"/>
                  <a:gd name="T16" fmla="*/ 0 w 93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09">
                    <a:moveTo>
                      <a:pt x="0" y="0"/>
                    </a:moveTo>
                    <a:lnTo>
                      <a:pt x="93" y="0"/>
                    </a:lnTo>
                    <a:lnTo>
                      <a:pt x="93" y="12"/>
                    </a:lnTo>
                    <a:lnTo>
                      <a:pt x="54" y="12"/>
                    </a:lnTo>
                    <a:lnTo>
                      <a:pt x="54" y="109"/>
                    </a:lnTo>
                    <a:lnTo>
                      <a:pt x="39" y="109"/>
                    </a:lnTo>
                    <a:lnTo>
                      <a:pt x="3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/>
              <p:cNvSpPr>
                <a:spLocks noEditPoints="1"/>
              </p:cNvSpPr>
              <p:nvPr/>
            </p:nvSpPr>
            <p:spPr bwMode="auto">
              <a:xfrm>
                <a:off x="594" y="961"/>
                <a:ext cx="6" cy="54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14" y="975"/>
                <a:ext cx="57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3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9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40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2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3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65"/>
              <p:cNvSpPr>
                <a:spLocks noEditPoints="1"/>
              </p:cNvSpPr>
              <p:nvPr/>
            </p:nvSpPr>
            <p:spPr bwMode="auto">
              <a:xfrm>
                <a:off x="682" y="975"/>
                <a:ext cx="36" cy="41"/>
              </a:xfrm>
              <a:custGeom>
                <a:avLst/>
                <a:gdLst>
                  <a:gd name="T0" fmla="*/ 76 w 76"/>
                  <a:gd name="T1" fmla="*/ 40 h 86"/>
                  <a:gd name="T2" fmla="*/ 76 w 76"/>
                  <a:gd name="T3" fmla="*/ 46 h 86"/>
                  <a:gd name="T4" fmla="*/ 14 w 76"/>
                  <a:gd name="T5" fmla="*/ 46 h 86"/>
                  <a:gd name="T6" fmla="*/ 22 w 76"/>
                  <a:gd name="T7" fmla="*/ 67 h 86"/>
                  <a:gd name="T8" fmla="*/ 43 w 76"/>
                  <a:gd name="T9" fmla="*/ 75 h 86"/>
                  <a:gd name="T10" fmla="*/ 58 w 76"/>
                  <a:gd name="T11" fmla="*/ 73 h 86"/>
                  <a:gd name="T12" fmla="*/ 72 w 76"/>
                  <a:gd name="T13" fmla="*/ 67 h 86"/>
                  <a:gd name="T14" fmla="*/ 72 w 76"/>
                  <a:gd name="T15" fmla="*/ 80 h 86"/>
                  <a:gd name="T16" fmla="*/ 58 w 76"/>
                  <a:gd name="T17" fmla="*/ 85 h 86"/>
                  <a:gd name="T18" fmla="*/ 42 w 76"/>
                  <a:gd name="T19" fmla="*/ 86 h 86"/>
                  <a:gd name="T20" fmla="*/ 11 w 76"/>
                  <a:gd name="T21" fmla="*/ 75 h 86"/>
                  <a:gd name="T22" fmla="*/ 0 w 76"/>
                  <a:gd name="T23" fmla="*/ 44 h 86"/>
                  <a:gd name="T24" fmla="*/ 10 w 76"/>
                  <a:gd name="T25" fmla="*/ 12 h 86"/>
                  <a:gd name="T26" fmla="*/ 40 w 76"/>
                  <a:gd name="T27" fmla="*/ 0 h 86"/>
                  <a:gd name="T28" fmla="*/ 66 w 76"/>
                  <a:gd name="T29" fmla="*/ 11 h 86"/>
                  <a:gd name="T30" fmla="*/ 76 w 76"/>
                  <a:gd name="T31" fmla="*/ 40 h 86"/>
                  <a:gd name="T32" fmla="*/ 62 w 76"/>
                  <a:gd name="T33" fmla="*/ 36 h 86"/>
                  <a:gd name="T34" fmla="*/ 56 w 76"/>
                  <a:gd name="T35" fmla="*/ 18 h 86"/>
                  <a:gd name="T36" fmla="*/ 40 w 76"/>
                  <a:gd name="T37" fmla="*/ 11 h 86"/>
                  <a:gd name="T38" fmla="*/ 22 w 76"/>
                  <a:gd name="T39" fmla="*/ 18 h 86"/>
                  <a:gd name="T40" fmla="*/ 14 w 76"/>
                  <a:gd name="T41" fmla="*/ 36 h 86"/>
                  <a:gd name="T42" fmla="*/ 62 w 76"/>
                  <a:gd name="T43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6">
                    <a:moveTo>
                      <a:pt x="76" y="40"/>
                    </a:moveTo>
                    <a:lnTo>
                      <a:pt x="76" y="46"/>
                    </a:lnTo>
                    <a:lnTo>
                      <a:pt x="14" y="46"/>
                    </a:lnTo>
                    <a:cubicBezTo>
                      <a:pt x="14" y="55"/>
                      <a:pt x="17" y="63"/>
                      <a:pt x="22" y="67"/>
                    </a:cubicBezTo>
                    <a:cubicBezTo>
                      <a:pt x="27" y="72"/>
                      <a:pt x="34" y="75"/>
                      <a:pt x="43" y="75"/>
                    </a:cubicBezTo>
                    <a:cubicBezTo>
                      <a:pt x="48" y="75"/>
                      <a:pt x="53" y="74"/>
                      <a:pt x="58" y="73"/>
                    </a:cubicBezTo>
                    <a:cubicBezTo>
                      <a:pt x="63" y="72"/>
                      <a:pt x="68" y="70"/>
                      <a:pt x="72" y="67"/>
                    </a:cubicBezTo>
                    <a:lnTo>
                      <a:pt x="72" y="80"/>
                    </a:lnTo>
                    <a:cubicBezTo>
                      <a:pt x="68" y="82"/>
                      <a:pt x="63" y="83"/>
                      <a:pt x="58" y="85"/>
                    </a:cubicBezTo>
                    <a:cubicBezTo>
                      <a:pt x="53" y="86"/>
                      <a:pt x="47" y="86"/>
                      <a:pt x="42" y="86"/>
                    </a:cubicBezTo>
                    <a:cubicBezTo>
                      <a:pt x="29" y="86"/>
                      <a:pt x="19" y="82"/>
                      <a:pt x="11" y="75"/>
                    </a:cubicBezTo>
                    <a:cubicBezTo>
                      <a:pt x="3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0" y="12"/>
                    </a:cubicBezTo>
                    <a:cubicBezTo>
                      <a:pt x="18" y="4"/>
                      <a:pt x="27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2" y="18"/>
                      <a:pt x="76" y="27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8"/>
                      <a:pt x="60" y="22"/>
                      <a:pt x="56" y="18"/>
                    </a:cubicBezTo>
                    <a:cubicBezTo>
                      <a:pt x="52" y="14"/>
                      <a:pt x="47" y="11"/>
                      <a:pt x="40" y="11"/>
                    </a:cubicBezTo>
                    <a:cubicBezTo>
                      <a:pt x="32" y="11"/>
                      <a:pt x="26" y="14"/>
                      <a:pt x="22" y="18"/>
                    </a:cubicBezTo>
                    <a:cubicBezTo>
                      <a:pt x="17" y="22"/>
                      <a:pt x="15" y="28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729" y="963"/>
                <a:ext cx="34" cy="52"/>
              </a:xfrm>
              <a:custGeom>
                <a:avLst/>
                <a:gdLst>
                  <a:gd name="T0" fmla="*/ 0 w 71"/>
                  <a:gd name="T1" fmla="*/ 0 h 109"/>
                  <a:gd name="T2" fmla="*/ 69 w 71"/>
                  <a:gd name="T3" fmla="*/ 0 h 109"/>
                  <a:gd name="T4" fmla="*/ 69 w 71"/>
                  <a:gd name="T5" fmla="*/ 12 h 109"/>
                  <a:gd name="T6" fmla="*/ 15 w 71"/>
                  <a:gd name="T7" fmla="*/ 12 h 109"/>
                  <a:gd name="T8" fmla="*/ 15 w 71"/>
                  <a:gd name="T9" fmla="*/ 44 h 109"/>
                  <a:gd name="T10" fmla="*/ 67 w 71"/>
                  <a:gd name="T11" fmla="*/ 44 h 109"/>
                  <a:gd name="T12" fmla="*/ 67 w 71"/>
                  <a:gd name="T13" fmla="*/ 57 h 109"/>
                  <a:gd name="T14" fmla="*/ 15 w 71"/>
                  <a:gd name="T15" fmla="*/ 57 h 109"/>
                  <a:gd name="T16" fmla="*/ 15 w 71"/>
                  <a:gd name="T17" fmla="*/ 97 h 109"/>
                  <a:gd name="T18" fmla="*/ 71 w 71"/>
                  <a:gd name="T19" fmla="*/ 97 h 109"/>
                  <a:gd name="T20" fmla="*/ 71 w 71"/>
                  <a:gd name="T21" fmla="*/ 109 h 109"/>
                  <a:gd name="T22" fmla="*/ 0 w 71"/>
                  <a:gd name="T23" fmla="*/ 109 h 109"/>
                  <a:gd name="T24" fmla="*/ 0 w 71"/>
                  <a:gd name="T2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09">
                    <a:moveTo>
                      <a:pt x="0" y="0"/>
                    </a:moveTo>
                    <a:lnTo>
                      <a:pt x="69" y="0"/>
                    </a:lnTo>
                    <a:lnTo>
                      <a:pt x="69" y="12"/>
                    </a:lnTo>
                    <a:lnTo>
                      <a:pt x="15" y="12"/>
                    </a:lnTo>
                    <a:lnTo>
                      <a:pt x="15" y="44"/>
                    </a:lnTo>
                    <a:lnTo>
                      <a:pt x="67" y="44"/>
                    </a:lnTo>
                    <a:lnTo>
                      <a:pt x="67" y="57"/>
                    </a:lnTo>
                    <a:lnTo>
                      <a:pt x="15" y="57"/>
                    </a:lnTo>
                    <a:lnTo>
                      <a:pt x="15" y="97"/>
                    </a:lnTo>
                    <a:lnTo>
                      <a:pt x="71" y="97"/>
                    </a:lnTo>
                    <a:lnTo>
                      <a:pt x="71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774" y="961"/>
                <a:ext cx="6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8"/>
              <p:cNvSpPr>
                <a:spLocks noEditPoints="1"/>
              </p:cNvSpPr>
              <p:nvPr/>
            </p:nvSpPr>
            <p:spPr bwMode="auto">
              <a:xfrm>
                <a:off x="792" y="975"/>
                <a:ext cx="33" cy="41"/>
              </a:xfrm>
              <a:custGeom>
                <a:avLst/>
                <a:gdLst>
                  <a:gd name="T0" fmla="*/ 43 w 69"/>
                  <a:gd name="T1" fmla="*/ 43 h 86"/>
                  <a:gd name="T2" fmla="*/ 20 w 69"/>
                  <a:gd name="T3" fmla="*/ 47 h 86"/>
                  <a:gd name="T4" fmla="*/ 14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3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8 w 69"/>
                  <a:gd name="T29" fmla="*/ 86 h 86"/>
                  <a:gd name="T30" fmla="*/ 8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50 w 69"/>
                  <a:gd name="T43" fmla="*/ 17 h 86"/>
                  <a:gd name="T44" fmla="*/ 33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1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3" y="43"/>
                    </a:moveTo>
                    <a:cubicBezTo>
                      <a:pt x="32" y="43"/>
                      <a:pt x="24" y="44"/>
                      <a:pt x="20" y="47"/>
                    </a:cubicBezTo>
                    <a:cubicBezTo>
                      <a:pt x="16" y="49"/>
                      <a:pt x="14" y="53"/>
                      <a:pt x="14" y="59"/>
                    </a:cubicBezTo>
                    <a:cubicBezTo>
                      <a:pt x="14" y="64"/>
                      <a:pt x="15" y="68"/>
                      <a:pt x="18" y="71"/>
                    </a:cubicBezTo>
                    <a:cubicBezTo>
                      <a:pt x="21" y="73"/>
                      <a:pt x="26" y="75"/>
                      <a:pt x="31" y="75"/>
                    </a:cubicBezTo>
                    <a:cubicBezTo>
                      <a:pt x="39" y="75"/>
                      <a:pt x="45" y="72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3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8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6" y="35"/>
                      <a:pt x="25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3"/>
                      <a:pt x="40" y="11"/>
                      <a:pt x="33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5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30" y="0"/>
                      <a:pt x="34" y="0"/>
                    </a:cubicBezTo>
                    <a:cubicBezTo>
                      <a:pt x="46" y="0"/>
                      <a:pt x="55" y="3"/>
                      <a:pt x="61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9"/>
              <p:cNvSpPr>
                <a:spLocks noEditPoints="1"/>
              </p:cNvSpPr>
              <p:nvPr/>
            </p:nvSpPr>
            <p:spPr bwMode="auto">
              <a:xfrm>
                <a:off x="838" y="975"/>
                <a:ext cx="35" cy="55"/>
              </a:xfrm>
              <a:custGeom>
                <a:avLst/>
                <a:gdLst>
                  <a:gd name="T0" fmla="*/ 13 w 73"/>
                  <a:gd name="T1" fmla="*/ 72 h 115"/>
                  <a:gd name="T2" fmla="*/ 13 w 73"/>
                  <a:gd name="T3" fmla="*/ 115 h 115"/>
                  <a:gd name="T4" fmla="*/ 0 w 73"/>
                  <a:gd name="T5" fmla="*/ 115 h 115"/>
                  <a:gd name="T6" fmla="*/ 0 w 73"/>
                  <a:gd name="T7" fmla="*/ 2 h 115"/>
                  <a:gd name="T8" fmla="*/ 13 w 73"/>
                  <a:gd name="T9" fmla="*/ 2 h 115"/>
                  <a:gd name="T10" fmla="*/ 13 w 73"/>
                  <a:gd name="T11" fmla="*/ 14 h 115"/>
                  <a:gd name="T12" fmla="*/ 24 w 73"/>
                  <a:gd name="T13" fmla="*/ 4 h 115"/>
                  <a:gd name="T14" fmla="*/ 40 w 73"/>
                  <a:gd name="T15" fmla="*/ 0 h 115"/>
                  <a:gd name="T16" fmla="*/ 64 w 73"/>
                  <a:gd name="T17" fmla="*/ 12 h 115"/>
                  <a:gd name="T18" fmla="*/ 73 w 73"/>
                  <a:gd name="T19" fmla="*/ 43 h 115"/>
                  <a:gd name="T20" fmla="*/ 64 w 73"/>
                  <a:gd name="T21" fmla="*/ 74 h 115"/>
                  <a:gd name="T22" fmla="*/ 40 w 73"/>
                  <a:gd name="T23" fmla="*/ 86 h 115"/>
                  <a:gd name="T24" fmla="*/ 24 w 73"/>
                  <a:gd name="T25" fmla="*/ 83 h 115"/>
                  <a:gd name="T26" fmla="*/ 13 w 73"/>
                  <a:gd name="T27" fmla="*/ 72 h 115"/>
                  <a:gd name="T28" fmla="*/ 59 w 73"/>
                  <a:gd name="T29" fmla="*/ 43 h 115"/>
                  <a:gd name="T30" fmla="*/ 53 w 73"/>
                  <a:gd name="T31" fmla="*/ 20 h 115"/>
                  <a:gd name="T32" fmla="*/ 36 w 73"/>
                  <a:gd name="T33" fmla="*/ 11 h 115"/>
                  <a:gd name="T34" fmla="*/ 19 w 73"/>
                  <a:gd name="T35" fmla="*/ 20 h 115"/>
                  <a:gd name="T36" fmla="*/ 13 w 73"/>
                  <a:gd name="T37" fmla="*/ 43 h 115"/>
                  <a:gd name="T38" fmla="*/ 19 w 73"/>
                  <a:gd name="T39" fmla="*/ 66 h 115"/>
                  <a:gd name="T40" fmla="*/ 36 w 73"/>
                  <a:gd name="T41" fmla="*/ 75 h 115"/>
                  <a:gd name="T42" fmla="*/ 53 w 73"/>
                  <a:gd name="T43" fmla="*/ 66 h 115"/>
                  <a:gd name="T44" fmla="*/ 59 w 73"/>
                  <a:gd name="T45" fmla="*/ 4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5">
                    <a:moveTo>
                      <a:pt x="13" y="72"/>
                    </a:moveTo>
                    <a:lnTo>
                      <a:pt x="13" y="115"/>
                    </a:lnTo>
                    <a:lnTo>
                      <a:pt x="0" y="11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40" y="0"/>
                    </a:cubicBezTo>
                    <a:cubicBezTo>
                      <a:pt x="49" y="0"/>
                      <a:pt x="58" y="4"/>
                      <a:pt x="64" y="12"/>
                    </a:cubicBezTo>
                    <a:cubicBezTo>
                      <a:pt x="70" y="20"/>
                      <a:pt x="73" y="30"/>
                      <a:pt x="73" y="43"/>
                    </a:cubicBezTo>
                    <a:cubicBezTo>
                      <a:pt x="73" y="56"/>
                      <a:pt x="70" y="66"/>
                      <a:pt x="64" y="74"/>
                    </a:cubicBezTo>
                    <a:cubicBezTo>
                      <a:pt x="58" y="82"/>
                      <a:pt x="49" y="86"/>
                      <a:pt x="40" y="86"/>
                    </a:cubicBezTo>
                    <a:cubicBezTo>
                      <a:pt x="34" y="86"/>
                      <a:pt x="28" y="85"/>
                      <a:pt x="24" y="83"/>
                    </a:cubicBezTo>
                    <a:cubicBezTo>
                      <a:pt x="20" y="80"/>
                      <a:pt x="16" y="77"/>
                      <a:pt x="13" y="72"/>
                    </a:cubicBezTo>
                    <a:close/>
                    <a:moveTo>
                      <a:pt x="59" y="43"/>
                    </a:moveTo>
                    <a:cubicBezTo>
                      <a:pt x="59" y="33"/>
                      <a:pt x="57" y="25"/>
                      <a:pt x="53" y="20"/>
                    </a:cubicBezTo>
                    <a:cubicBezTo>
                      <a:pt x="49" y="14"/>
                      <a:pt x="43" y="11"/>
                      <a:pt x="36" y="11"/>
                    </a:cubicBezTo>
                    <a:cubicBezTo>
                      <a:pt x="29" y="11"/>
                      <a:pt x="23" y="14"/>
                      <a:pt x="19" y="20"/>
                    </a:cubicBezTo>
                    <a:cubicBezTo>
                      <a:pt x="15" y="25"/>
                      <a:pt x="13" y="33"/>
                      <a:pt x="13" y="43"/>
                    </a:cubicBezTo>
                    <a:cubicBezTo>
                      <a:pt x="13" y="53"/>
                      <a:pt x="15" y="61"/>
                      <a:pt x="19" y="66"/>
                    </a:cubicBezTo>
                    <a:cubicBezTo>
                      <a:pt x="23" y="72"/>
                      <a:pt x="29" y="75"/>
                      <a:pt x="36" y="75"/>
                    </a:cubicBezTo>
                    <a:cubicBezTo>
                      <a:pt x="43" y="75"/>
                      <a:pt x="49" y="72"/>
                      <a:pt x="53" y="66"/>
                    </a:cubicBezTo>
                    <a:cubicBezTo>
                      <a:pt x="57" y="61"/>
                      <a:pt x="59" y="53"/>
                      <a:pt x="59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881" y="975"/>
                <a:ext cx="30" cy="41"/>
              </a:xfrm>
              <a:custGeom>
                <a:avLst/>
                <a:gdLst>
                  <a:gd name="T0" fmla="*/ 59 w 63"/>
                  <a:gd name="T1" fmla="*/ 4 h 86"/>
                  <a:gd name="T2" fmla="*/ 59 w 63"/>
                  <a:gd name="T3" fmla="*/ 17 h 86"/>
                  <a:gd name="T4" fmla="*/ 47 w 63"/>
                  <a:gd name="T5" fmla="*/ 13 h 86"/>
                  <a:gd name="T6" fmla="*/ 34 w 63"/>
                  <a:gd name="T7" fmla="*/ 11 h 86"/>
                  <a:gd name="T8" fmla="*/ 19 w 63"/>
                  <a:gd name="T9" fmla="*/ 14 h 86"/>
                  <a:gd name="T10" fmla="*/ 14 w 63"/>
                  <a:gd name="T11" fmla="*/ 24 h 86"/>
                  <a:gd name="T12" fmla="*/ 18 w 63"/>
                  <a:gd name="T13" fmla="*/ 31 h 86"/>
                  <a:gd name="T14" fmla="*/ 32 w 63"/>
                  <a:gd name="T15" fmla="*/ 36 h 86"/>
                  <a:gd name="T16" fmla="*/ 37 w 63"/>
                  <a:gd name="T17" fmla="*/ 37 h 86"/>
                  <a:gd name="T18" fmla="*/ 57 w 63"/>
                  <a:gd name="T19" fmla="*/ 46 h 86"/>
                  <a:gd name="T20" fmla="*/ 63 w 63"/>
                  <a:gd name="T21" fmla="*/ 61 h 86"/>
                  <a:gd name="T22" fmla="*/ 54 w 63"/>
                  <a:gd name="T23" fmla="*/ 79 h 86"/>
                  <a:gd name="T24" fmla="*/ 29 w 63"/>
                  <a:gd name="T25" fmla="*/ 86 h 86"/>
                  <a:gd name="T26" fmla="*/ 15 w 63"/>
                  <a:gd name="T27" fmla="*/ 85 h 86"/>
                  <a:gd name="T28" fmla="*/ 0 w 63"/>
                  <a:gd name="T29" fmla="*/ 81 h 86"/>
                  <a:gd name="T30" fmla="*/ 0 w 63"/>
                  <a:gd name="T31" fmla="*/ 67 h 86"/>
                  <a:gd name="T32" fmla="*/ 15 w 63"/>
                  <a:gd name="T33" fmla="*/ 73 h 86"/>
                  <a:gd name="T34" fmla="*/ 30 w 63"/>
                  <a:gd name="T35" fmla="*/ 75 h 86"/>
                  <a:gd name="T36" fmla="*/ 44 w 63"/>
                  <a:gd name="T37" fmla="*/ 72 h 86"/>
                  <a:gd name="T38" fmla="*/ 49 w 63"/>
                  <a:gd name="T39" fmla="*/ 62 h 86"/>
                  <a:gd name="T40" fmla="*/ 46 w 63"/>
                  <a:gd name="T41" fmla="*/ 54 h 86"/>
                  <a:gd name="T42" fmla="*/ 29 w 63"/>
                  <a:gd name="T43" fmla="*/ 48 h 86"/>
                  <a:gd name="T44" fmla="*/ 25 w 63"/>
                  <a:gd name="T45" fmla="*/ 47 h 86"/>
                  <a:gd name="T46" fmla="*/ 7 w 63"/>
                  <a:gd name="T47" fmla="*/ 39 h 86"/>
                  <a:gd name="T48" fmla="*/ 1 w 63"/>
                  <a:gd name="T49" fmla="*/ 24 h 86"/>
                  <a:gd name="T50" fmla="*/ 9 w 63"/>
                  <a:gd name="T51" fmla="*/ 6 h 86"/>
                  <a:gd name="T52" fmla="*/ 33 w 63"/>
                  <a:gd name="T53" fmla="*/ 0 h 86"/>
                  <a:gd name="T54" fmla="*/ 47 w 63"/>
                  <a:gd name="T55" fmla="*/ 1 h 86"/>
                  <a:gd name="T56" fmla="*/ 59 w 63"/>
                  <a:gd name="T57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" h="86">
                    <a:moveTo>
                      <a:pt x="59" y="4"/>
                    </a:moveTo>
                    <a:lnTo>
                      <a:pt x="59" y="17"/>
                    </a:lnTo>
                    <a:cubicBezTo>
                      <a:pt x="55" y="15"/>
                      <a:pt x="51" y="14"/>
                      <a:pt x="47" y="13"/>
                    </a:cubicBezTo>
                    <a:cubicBezTo>
                      <a:pt x="43" y="12"/>
                      <a:pt x="39" y="11"/>
                      <a:pt x="34" y="11"/>
                    </a:cubicBezTo>
                    <a:cubicBezTo>
                      <a:pt x="27" y="11"/>
                      <a:pt x="22" y="12"/>
                      <a:pt x="19" y="14"/>
                    </a:cubicBezTo>
                    <a:cubicBezTo>
                      <a:pt x="16" y="16"/>
                      <a:pt x="14" y="19"/>
                      <a:pt x="14" y="24"/>
                    </a:cubicBezTo>
                    <a:cubicBezTo>
                      <a:pt x="14" y="27"/>
                      <a:pt x="15" y="29"/>
                      <a:pt x="18" y="31"/>
                    </a:cubicBezTo>
                    <a:cubicBezTo>
                      <a:pt x="20" y="33"/>
                      <a:pt x="25" y="34"/>
                      <a:pt x="32" y="36"/>
                    </a:cubicBezTo>
                    <a:lnTo>
                      <a:pt x="37" y="37"/>
                    </a:lnTo>
                    <a:cubicBezTo>
                      <a:pt x="46" y="39"/>
                      <a:pt x="53" y="42"/>
                      <a:pt x="57" y="46"/>
                    </a:cubicBezTo>
                    <a:cubicBezTo>
                      <a:pt x="61" y="49"/>
                      <a:pt x="63" y="55"/>
                      <a:pt x="63" y="61"/>
                    </a:cubicBezTo>
                    <a:cubicBezTo>
                      <a:pt x="63" y="69"/>
                      <a:pt x="60" y="75"/>
                      <a:pt x="54" y="79"/>
                    </a:cubicBezTo>
                    <a:cubicBezTo>
                      <a:pt x="48" y="84"/>
                      <a:pt x="40" y="86"/>
                      <a:pt x="29" y="86"/>
                    </a:cubicBezTo>
                    <a:cubicBezTo>
                      <a:pt x="25" y="86"/>
                      <a:pt x="20" y="86"/>
                      <a:pt x="15" y="85"/>
                    </a:cubicBezTo>
                    <a:cubicBezTo>
                      <a:pt x="11" y="84"/>
                      <a:pt x="6" y="83"/>
                      <a:pt x="0" y="81"/>
                    </a:cubicBezTo>
                    <a:lnTo>
                      <a:pt x="0" y="67"/>
                    </a:lnTo>
                    <a:cubicBezTo>
                      <a:pt x="5" y="70"/>
                      <a:pt x="10" y="72"/>
                      <a:pt x="15" y="73"/>
                    </a:cubicBezTo>
                    <a:cubicBezTo>
                      <a:pt x="20" y="74"/>
                      <a:pt x="25" y="75"/>
                      <a:pt x="30" y="75"/>
                    </a:cubicBezTo>
                    <a:cubicBezTo>
                      <a:pt x="36" y="75"/>
                      <a:pt x="41" y="74"/>
                      <a:pt x="44" y="72"/>
                    </a:cubicBezTo>
                    <a:cubicBezTo>
                      <a:pt x="48" y="69"/>
                      <a:pt x="49" y="66"/>
                      <a:pt x="49" y="62"/>
                    </a:cubicBezTo>
                    <a:cubicBezTo>
                      <a:pt x="49" y="59"/>
                      <a:pt x="48" y="56"/>
                      <a:pt x="46" y="54"/>
                    </a:cubicBezTo>
                    <a:cubicBezTo>
                      <a:pt x="43" y="52"/>
                      <a:pt x="38" y="50"/>
                      <a:pt x="29" y="48"/>
                    </a:cubicBezTo>
                    <a:lnTo>
                      <a:pt x="25" y="47"/>
                    </a:lnTo>
                    <a:cubicBezTo>
                      <a:pt x="16" y="45"/>
                      <a:pt x="10" y="43"/>
                      <a:pt x="7" y="39"/>
                    </a:cubicBezTo>
                    <a:cubicBezTo>
                      <a:pt x="3" y="36"/>
                      <a:pt x="1" y="31"/>
                      <a:pt x="1" y="24"/>
                    </a:cubicBezTo>
                    <a:cubicBezTo>
                      <a:pt x="1" y="16"/>
                      <a:pt x="4" y="10"/>
                      <a:pt x="9" y="6"/>
                    </a:cubicBezTo>
                    <a:cubicBezTo>
                      <a:pt x="15" y="2"/>
                      <a:pt x="22" y="0"/>
                      <a:pt x="33" y="0"/>
                    </a:cubicBezTo>
                    <a:cubicBezTo>
                      <a:pt x="38" y="0"/>
                      <a:pt x="42" y="0"/>
                      <a:pt x="47" y="1"/>
                    </a:cubicBezTo>
                    <a:cubicBezTo>
                      <a:pt x="51" y="2"/>
                      <a:pt x="55" y="3"/>
                      <a:pt x="59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71"/>
              <p:cNvSpPr>
                <a:spLocks noEditPoints="1"/>
              </p:cNvSpPr>
              <p:nvPr/>
            </p:nvSpPr>
            <p:spPr bwMode="auto">
              <a:xfrm>
                <a:off x="919" y="975"/>
                <a:ext cx="36" cy="41"/>
              </a:xfrm>
              <a:custGeom>
                <a:avLst/>
                <a:gdLst>
                  <a:gd name="T0" fmla="*/ 76 w 76"/>
                  <a:gd name="T1" fmla="*/ 40 h 86"/>
                  <a:gd name="T2" fmla="*/ 76 w 76"/>
                  <a:gd name="T3" fmla="*/ 46 h 86"/>
                  <a:gd name="T4" fmla="*/ 14 w 76"/>
                  <a:gd name="T5" fmla="*/ 46 h 86"/>
                  <a:gd name="T6" fmla="*/ 22 w 76"/>
                  <a:gd name="T7" fmla="*/ 67 h 86"/>
                  <a:gd name="T8" fmla="*/ 43 w 76"/>
                  <a:gd name="T9" fmla="*/ 75 h 86"/>
                  <a:gd name="T10" fmla="*/ 58 w 76"/>
                  <a:gd name="T11" fmla="*/ 73 h 86"/>
                  <a:gd name="T12" fmla="*/ 73 w 76"/>
                  <a:gd name="T13" fmla="*/ 67 h 86"/>
                  <a:gd name="T14" fmla="*/ 73 w 76"/>
                  <a:gd name="T15" fmla="*/ 80 h 86"/>
                  <a:gd name="T16" fmla="*/ 58 w 76"/>
                  <a:gd name="T17" fmla="*/ 85 h 86"/>
                  <a:gd name="T18" fmla="*/ 42 w 76"/>
                  <a:gd name="T19" fmla="*/ 86 h 86"/>
                  <a:gd name="T20" fmla="*/ 11 w 76"/>
                  <a:gd name="T21" fmla="*/ 75 h 86"/>
                  <a:gd name="T22" fmla="*/ 0 w 76"/>
                  <a:gd name="T23" fmla="*/ 44 h 86"/>
                  <a:gd name="T24" fmla="*/ 11 w 76"/>
                  <a:gd name="T25" fmla="*/ 12 h 86"/>
                  <a:gd name="T26" fmla="*/ 40 w 76"/>
                  <a:gd name="T27" fmla="*/ 0 h 86"/>
                  <a:gd name="T28" fmla="*/ 66 w 76"/>
                  <a:gd name="T29" fmla="*/ 11 h 86"/>
                  <a:gd name="T30" fmla="*/ 76 w 76"/>
                  <a:gd name="T31" fmla="*/ 40 h 86"/>
                  <a:gd name="T32" fmla="*/ 62 w 76"/>
                  <a:gd name="T33" fmla="*/ 36 h 86"/>
                  <a:gd name="T34" fmla="*/ 56 w 76"/>
                  <a:gd name="T35" fmla="*/ 18 h 86"/>
                  <a:gd name="T36" fmla="*/ 40 w 76"/>
                  <a:gd name="T37" fmla="*/ 11 h 86"/>
                  <a:gd name="T38" fmla="*/ 22 w 76"/>
                  <a:gd name="T39" fmla="*/ 18 h 86"/>
                  <a:gd name="T40" fmla="*/ 14 w 76"/>
                  <a:gd name="T41" fmla="*/ 36 h 86"/>
                  <a:gd name="T42" fmla="*/ 62 w 76"/>
                  <a:gd name="T43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6">
                    <a:moveTo>
                      <a:pt x="76" y="40"/>
                    </a:moveTo>
                    <a:lnTo>
                      <a:pt x="76" y="46"/>
                    </a:lnTo>
                    <a:lnTo>
                      <a:pt x="14" y="46"/>
                    </a:lnTo>
                    <a:cubicBezTo>
                      <a:pt x="14" y="55"/>
                      <a:pt x="17" y="63"/>
                      <a:pt x="22" y="67"/>
                    </a:cubicBezTo>
                    <a:cubicBezTo>
                      <a:pt x="27" y="72"/>
                      <a:pt x="34" y="75"/>
                      <a:pt x="43" y="75"/>
                    </a:cubicBezTo>
                    <a:cubicBezTo>
                      <a:pt x="48" y="75"/>
                      <a:pt x="53" y="74"/>
                      <a:pt x="58" y="73"/>
                    </a:cubicBezTo>
                    <a:cubicBezTo>
                      <a:pt x="63" y="72"/>
                      <a:pt x="68" y="70"/>
                      <a:pt x="73" y="67"/>
                    </a:cubicBezTo>
                    <a:lnTo>
                      <a:pt x="73" y="80"/>
                    </a:lnTo>
                    <a:cubicBezTo>
                      <a:pt x="68" y="82"/>
                      <a:pt x="63" y="83"/>
                      <a:pt x="58" y="85"/>
                    </a:cubicBezTo>
                    <a:cubicBezTo>
                      <a:pt x="53" y="86"/>
                      <a:pt x="48" y="86"/>
                      <a:pt x="42" y="86"/>
                    </a:cubicBezTo>
                    <a:cubicBezTo>
                      <a:pt x="29" y="86"/>
                      <a:pt x="19" y="82"/>
                      <a:pt x="11" y="75"/>
                    </a:cubicBezTo>
                    <a:cubicBezTo>
                      <a:pt x="4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7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8"/>
                      <a:pt x="60" y="22"/>
                      <a:pt x="56" y="18"/>
                    </a:cubicBezTo>
                    <a:cubicBezTo>
                      <a:pt x="52" y="14"/>
                      <a:pt x="47" y="11"/>
                      <a:pt x="40" y="11"/>
                    </a:cubicBezTo>
                    <a:cubicBezTo>
                      <a:pt x="33" y="11"/>
                      <a:pt x="27" y="14"/>
                      <a:pt x="22" y="18"/>
                    </a:cubicBezTo>
                    <a:cubicBezTo>
                      <a:pt x="18" y="22"/>
                      <a:pt x="15" y="28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72"/>
              <p:cNvSpPr>
                <a:spLocks noEditPoints="1"/>
              </p:cNvSpPr>
              <p:nvPr/>
            </p:nvSpPr>
            <p:spPr bwMode="auto">
              <a:xfrm>
                <a:off x="963" y="961"/>
                <a:ext cx="35" cy="55"/>
              </a:xfrm>
              <a:custGeom>
                <a:avLst/>
                <a:gdLst>
                  <a:gd name="T0" fmla="*/ 60 w 73"/>
                  <a:gd name="T1" fmla="*/ 44 h 116"/>
                  <a:gd name="T2" fmla="*/ 60 w 73"/>
                  <a:gd name="T3" fmla="*/ 0 h 116"/>
                  <a:gd name="T4" fmla="*/ 73 w 73"/>
                  <a:gd name="T5" fmla="*/ 0 h 116"/>
                  <a:gd name="T6" fmla="*/ 73 w 73"/>
                  <a:gd name="T7" fmla="*/ 114 h 116"/>
                  <a:gd name="T8" fmla="*/ 60 w 73"/>
                  <a:gd name="T9" fmla="*/ 114 h 116"/>
                  <a:gd name="T10" fmla="*/ 60 w 73"/>
                  <a:gd name="T11" fmla="*/ 102 h 116"/>
                  <a:gd name="T12" fmla="*/ 49 w 73"/>
                  <a:gd name="T13" fmla="*/ 113 h 116"/>
                  <a:gd name="T14" fmla="*/ 34 w 73"/>
                  <a:gd name="T15" fmla="*/ 116 h 116"/>
                  <a:gd name="T16" fmla="*/ 9 w 73"/>
                  <a:gd name="T17" fmla="*/ 104 h 116"/>
                  <a:gd name="T18" fmla="*/ 0 w 73"/>
                  <a:gd name="T19" fmla="*/ 73 h 116"/>
                  <a:gd name="T20" fmla="*/ 9 w 73"/>
                  <a:gd name="T21" fmla="*/ 42 h 116"/>
                  <a:gd name="T22" fmla="*/ 34 w 73"/>
                  <a:gd name="T23" fmla="*/ 30 h 116"/>
                  <a:gd name="T24" fmla="*/ 49 w 73"/>
                  <a:gd name="T25" fmla="*/ 34 h 116"/>
                  <a:gd name="T26" fmla="*/ 60 w 73"/>
                  <a:gd name="T27" fmla="*/ 44 h 116"/>
                  <a:gd name="T28" fmla="*/ 14 w 73"/>
                  <a:gd name="T29" fmla="*/ 73 h 116"/>
                  <a:gd name="T30" fmla="*/ 20 w 73"/>
                  <a:gd name="T31" fmla="*/ 96 h 116"/>
                  <a:gd name="T32" fmla="*/ 37 w 73"/>
                  <a:gd name="T33" fmla="*/ 105 h 116"/>
                  <a:gd name="T34" fmla="*/ 54 w 73"/>
                  <a:gd name="T35" fmla="*/ 96 h 116"/>
                  <a:gd name="T36" fmla="*/ 60 w 73"/>
                  <a:gd name="T37" fmla="*/ 73 h 116"/>
                  <a:gd name="T38" fmla="*/ 54 w 73"/>
                  <a:gd name="T39" fmla="*/ 50 h 116"/>
                  <a:gd name="T40" fmla="*/ 37 w 73"/>
                  <a:gd name="T41" fmla="*/ 41 h 116"/>
                  <a:gd name="T42" fmla="*/ 20 w 73"/>
                  <a:gd name="T43" fmla="*/ 50 h 116"/>
                  <a:gd name="T44" fmla="*/ 14 w 73"/>
                  <a:gd name="T45" fmla="*/ 7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60" y="44"/>
                    </a:moveTo>
                    <a:lnTo>
                      <a:pt x="60" y="0"/>
                    </a:lnTo>
                    <a:lnTo>
                      <a:pt x="73" y="0"/>
                    </a:lnTo>
                    <a:lnTo>
                      <a:pt x="73" y="114"/>
                    </a:lnTo>
                    <a:lnTo>
                      <a:pt x="60" y="114"/>
                    </a:lnTo>
                    <a:lnTo>
                      <a:pt x="60" y="102"/>
                    </a:lnTo>
                    <a:cubicBezTo>
                      <a:pt x="57" y="107"/>
                      <a:pt x="54" y="110"/>
                      <a:pt x="49" y="113"/>
                    </a:cubicBezTo>
                    <a:cubicBezTo>
                      <a:pt x="45" y="115"/>
                      <a:pt x="40" y="116"/>
                      <a:pt x="34" y="116"/>
                    </a:cubicBezTo>
                    <a:cubicBezTo>
                      <a:pt x="24" y="116"/>
                      <a:pt x="16" y="112"/>
                      <a:pt x="9" y="104"/>
                    </a:cubicBezTo>
                    <a:cubicBezTo>
                      <a:pt x="3" y="96"/>
                      <a:pt x="0" y="86"/>
                      <a:pt x="0" y="73"/>
                    </a:cubicBezTo>
                    <a:cubicBezTo>
                      <a:pt x="0" y="60"/>
                      <a:pt x="3" y="50"/>
                      <a:pt x="9" y="42"/>
                    </a:cubicBezTo>
                    <a:cubicBezTo>
                      <a:pt x="16" y="34"/>
                      <a:pt x="24" y="30"/>
                      <a:pt x="34" y="30"/>
                    </a:cubicBezTo>
                    <a:cubicBezTo>
                      <a:pt x="40" y="30"/>
                      <a:pt x="45" y="31"/>
                      <a:pt x="49" y="34"/>
                    </a:cubicBezTo>
                    <a:cubicBezTo>
                      <a:pt x="54" y="36"/>
                      <a:pt x="57" y="40"/>
                      <a:pt x="60" y="44"/>
                    </a:cubicBezTo>
                    <a:close/>
                    <a:moveTo>
                      <a:pt x="14" y="73"/>
                    </a:moveTo>
                    <a:cubicBezTo>
                      <a:pt x="14" y="83"/>
                      <a:pt x="16" y="91"/>
                      <a:pt x="20" y="96"/>
                    </a:cubicBezTo>
                    <a:cubicBezTo>
                      <a:pt x="24" y="102"/>
                      <a:pt x="30" y="105"/>
                      <a:pt x="37" y="105"/>
                    </a:cubicBezTo>
                    <a:cubicBezTo>
                      <a:pt x="44" y="105"/>
                      <a:pt x="50" y="102"/>
                      <a:pt x="54" y="96"/>
                    </a:cubicBezTo>
                    <a:cubicBezTo>
                      <a:pt x="58" y="91"/>
                      <a:pt x="60" y="83"/>
                      <a:pt x="60" y="73"/>
                    </a:cubicBezTo>
                    <a:cubicBezTo>
                      <a:pt x="60" y="63"/>
                      <a:pt x="58" y="55"/>
                      <a:pt x="54" y="50"/>
                    </a:cubicBezTo>
                    <a:cubicBezTo>
                      <a:pt x="50" y="44"/>
                      <a:pt x="44" y="41"/>
                      <a:pt x="37" y="41"/>
                    </a:cubicBezTo>
                    <a:cubicBezTo>
                      <a:pt x="30" y="41"/>
                      <a:pt x="24" y="44"/>
                      <a:pt x="20" y="50"/>
                    </a:cubicBezTo>
                    <a:cubicBezTo>
                      <a:pt x="16" y="55"/>
                      <a:pt x="14" y="63"/>
                      <a:pt x="14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199" y="919"/>
                <a:ext cx="805" cy="259"/>
              </a:xfrm>
              <a:custGeom>
                <a:avLst/>
                <a:gdLst>
                  <a:gd name="T0" fmla="*/ 125 w 1525"/>
                  <a:gd name="T1" fmla="*/ 0 h 538"/>
                  <a:gd name="T2" fmla="*/ 1400 w 1525"/>
                  <a:gd name="T3" fmla="*/ 0 h 538"/>
                  <a:gd name="T4" fmla="*/ 1525 w 1525"/>
                  <a:gd name="T5" fmla="*/ 125 h 538"/>
                  <a:gd name="T6" fmla="*/ 1525 w 1525"/>
                  <a:gd name="T7" fmla="*/ 413 h 538"/>
                  <a:gd name="T8" fmla="*/ 1400 w 1525"/>
                  <a:gd name="T9" fmla="*/ 538 h 538"/>
                  <a:gd name="T10" fmla="*/ 125 w 1525"/>
                  <a:gd name="T11" fmla="*/ 538 h 538"/>
                  <a:gd name="T12" fmla="*/ 0 w 1525"/>
                  <a:gd name="T13" fmla="*/ 413 h 538"/>
                  <a:gd name="T14" fmla="*/ 0 w 1525"/>
                  <a:gd name="T15" fmla="*/ 125 h 538"/>
                  <a:gd name="T16" fmla="*/ 125 w 1525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5" h="538">
                    <a:moveTo>
                      <a:pt x="125" y="0"/>
                    </a:moveTo>
                    <a:lnTo>
                      <a:pt x="1400" y="0"/>
                    </a:lnTo>
                    <a:cubicBezTo>
                      <a:pt x="1469" y="0"/>
                      <a:pt x="1525" y="56"/>
                      <a:pt x="1525" y="125"/>
                    </a:cubicBezTo>
                    <a:lnTo>
                      <a:pt x="1525" y="413"/>
                    </a:lnTo>
                    <a:cubicBezTo>
                      <a:pt x="1525" y="482"/>
                      <a:pt x="1469" y="538"/>
                      <a:pt x="1400" y="538"/>
                    </a:cubicBezTo>
                    <a:lnTo>
                      <a:pt x="125" y="538"/>
                    </a:lnTo>
                    <a:cubicBezTo>
                      <a:pt x="56" y="538"/>
                      <a:pt x="0" y="482"/>
                      <a:pt x="0" y="413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535" y="1388"/>
                <a:ext cx="121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75"/>
              <p:cNvSpPr>
                <a:spLocks/>
              </p:cNvSpPr>
              <p:nvPr/>
            </p:nvSpPr>
            <p:spPr bwMode="auto">
              <a:xfrm>
                <a:off x="542" y="1394"/>
                <a:ext cx="107" cy="107"/>
              </a:xfrm>
              <a:custGeom>
                <a:avLst/>
                <a:gdLst>
                  <a:gd name="T0" fmla="*/ 183 w 224"/>
                  <a:gd name="T1" fmla="*/ 199 h 224"/>
                  <a:gd name="T2" fmla="*/ 165 w 224"/>
                  <a:gd name="T3" fmla="*/ 211 h 224"/>
                  <a:gd name="T4" fmla="*/ 145 w 224"/>
                  <a:gd name="T5" fmla="*/ 220 h 224"/>
                  <a:gd name="T6" fmla="*/ 123 w 224"/>
                  <a:gd name="T7" fmla="*/ 224 h 224"/>
                  <a:gd name="T8" fmla="*/ 101 w 224"/>
                  <a:gd name="T9" fmla="*/ 224 h 224"/>
                  <a:gd name="T10" fmla="*/ 79 w 224"/>
                  <a:gd name="T11" fmla="*/ 220 h 224"/>
                  <a:gd name="T12" fmla="*/ 59 w 224"/>
                  <a:gd name="T13" fmla="*/ 211 h 224"/>
                  <a:gd name="T14" fmla="*/ 41 w 224"/>
                  <a:gd name="T15" fmla="*/ 199 h 224"/>
                  <a:gd name="T16" fmla="*/ 25 w 224"/>
                  <a:gd name="T17" fmla="*/ 183 h 224"/>
                  <a:gd name="T18" fmla="*/ 13 w 224"/>
                  <a:gd name="T19" fmla="*/ 165 h 224"/>
                  <a:gd name="T20" fmla="*/ 4 w 224"/>
                  <a:gd name="T21" fmla="*/ 145 h 224"/>
                  <a:gd name="T22" fmla="*/ 0 w 224"/>
                  <a:gd name="T23" fmla="*/ 123 h 224"/>
                  <a:gd name="T24" fmla="*/ 0 w 224"/>
                  <a:gd name="T25" fmla="*/ 101 h 224"/>
                  <a:gd name="T26" fmla="*/ 4 w 224"/>
                  <a:gd name="T27" fmla="*/ 79 h 224"/>
                  <a:gd name="T28" fmla="*/ 13 w 224"/>
                  <a:gd name="T29" fmla="*/ 59 h 224"/>
                  <a:gd name="T30" fmla="*/ 25 w 224"/>
                  <a:gd name="T31" fmla="*/ 41 h 224"/>
                  <a:gd name="T32" fmla="*/ 41 w 224"/>
                  <a:gd name="T33" fmla="*/ 25 h 224"/>
                  <a:gd name="T34" fmla="*/ 59 w 224"/>
                  <a:gd name="T35" fmla="*/ 13 h 224"/>
                  <a:gd name="T36" fmla="*/ 79 w 224"/>
                  <a:gd name="T37" fmla="*/ 4 h 224"/>
                  <a:gd name="T38" fmla="*/ 101 w 224"/>
                  <a:gd name="T39" fmla="*/ 0 h 224"/>
                  <a:gd name="T40" fmla="*/ 123 w 224"/>
                  <a:gd name="T41" fmla="*/ 0 h 224"/>
                  <a:gd name="T42" fmla="*/ 145 w 224"/>
                  <a:gd name="T43" fmla="*/ 4 h 224"/>
                  <a:gd name="T44" fmla="*/ 165 w 224"/>
                  <a:gd name="T45" fmla="*/ 13 h 224"/>
                  <a:gd name="T46" fmla="*/ 183 w 224"/>
                  <a:gd name="T47" fmla="*/ 25 h 224"/>
                  <a:gd name="T48" fmla="*/ 199 w 224"/>
                  <a:gd name="T49" fmla="*/ 41 h 224"/>
                  <a:gd name="T50" fmla="*/ 211 w 224"/>
                  <a:gd name="T51" fmla="*/ 59 h 224"/>
                  <a:gd name="T52" fmla="*/ 220 w 224"/>
                  <a:gd name="T53" fmla="*/ 79 h 224"/>
                  <a:gd name="T54" fmla="*/ 224 w 224"/>
                  <a:gd name="T55" fmla="*/ 101 h 224"/>
                  <a:gd name="T56" fmla="*/ 224 w 224"/>
                  <a:gd name="T57" fmla="*/ 123 h 224"/>
                  <a:gd name="T58" fmla="*/ 220 w 224"/>
                  <a:gd name="T59" fmla="*/ 145 h 224"/>
                  <a:gd name="T60" fmla="*/ 211 w 224"/>
                  <a:gd name="T61" fmla="*/ 165 h 224"/>
                  <a:gd name="T62" fmla="*/ 199 w 224"/>
                  <a:gd name="T63" fmla="*/ 183 h 224"/>
                  <a:gd name="T64" fmla="*/ 183 w 224"/>
                  <a:gd name="T65" fmla="*/ 199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4" h="224">
                    <a:moveTo>
                      <a:pt x="183" y="199"/>
                    </a:moveTo>
                    <a:lnTo>
                      <a:pt x="165" y="211"/>
                    </a:lnTo>
                    <a:lnTo>
                      <a:pt x="145" y="220"/>
                    </a:lnTo>
                    <a:lnTo>
                      <a:pt x="123" y="224"/>
                    </a:lnTo>
                    <a:lnTo>
                      <a:pt x="101" y="224"/>
                    </a:lnTo>
                    <a:lnTo>
                      <a:pt x="79" y="220"/>
                    </a:lnTo>
                    <a:lnTo>
                      <a:pt x="59" y="211"/>
                    </a:lnTo>
                    <a:lnTo>
                      <a:pt x="41" y="199"/>
                    </a:lnTo>
                    <a:lnTo>
                      <a:pt x="25" y="183"/>
                    </a:lnTo>
                    <a:lnTo>
                      <a:pt x="13" y="165"/>
                    </a:lnTo>
                    <a:lnTo>
                      <a:pt x="4" y="145"/>
                    </a:lnTo>
                    <a:lnTo>
                      <a:pt x="0" y="123"/>
                    </a:lnTo>
                    <a:lnTo>
                      <a:pt x="0" y="101"/>
                    </a:lnTo>
                    <a:lnTo>
                      <a:pt x="4" y="79"/>
                    </a:lnTo>
                    <a:lnTo>
                      <a:pt x="13" y="59"/>
                    </a:lnTo>
                    <a:lnTo>
                      <a:pt x="25" y="41"/>
                    </a:lnTo>
                    <a:lnTo>
                      <a:pt x="41" y="25"/>
                    </a:lnTo>
                    <a:lnTo>
                      <a:pt x="59" y="13"/>
                    </a:lnTo>
                    <a:lnTo>
                      <a:pt x="79" y="4"/>
                    </a:lnTo>
                    <a:lnTo>
                      <a:pt x="101" y="0"/>
                    </a:lnTo>
                    <a:lnTo>
                      <a:pt x="123" y="0"/>
                    </a:lnTo>
                    <a:lnTo>
                      <a:pt x="145" y="4"/>
                    </a:lnTo>
                    <a:lnTo>
                      <a:pt x="165" y="13"/>
                    </a:lnTo>
                    <a:lnTo>
                      <a:pt x="183" y="25"/>
                    </a:lnTo>
                    <a:lnTo>
                      <a:pt x="199" y="41"/>
                    </a:lnTo>
                    <a:lnTo>
                      <a:pt x="211" y="59"/>
                    </a:lnTo>
                    <a:lnTo>
                      <a:pt x="220" y="79"/>
                    </a:lnTo>
                    <a:lnTo>
                      <a:pt x="224" y="101"/>
                    </a:lnTo>
                    <a:lnTo>
                      <a:pt x="224" y="123"/>
                    </a:lnTo>
                    <a:lnTo>
                      <a:pt x="220" y="145"/>
                    </a:lnTo>
                    <a:lnTo>
                      <a:pt x="211" y="165"/>
                    </a:lnTo>
                    <a:lnTo>
                      <a:pt x="199" y="183"/>
                    </a:lnTo>
                    <a:lnTo>
                      <a:pt x="183" y="19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76"/>
              <p:cNvSpPr>
                <a:spLocks noChangeArrowheads="1"/>
              </p:cNvSpPr>
              <p:nvPr/>
            </p:nvSpPr>
            <p:spPr bwMode="auto">
              <a:xfrm>
                <a:off x="590" y="1444"/>
                <a:ext cx="11" cy="11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7"/>
              <p:cNvSpPr>
                <a:spLocks noChangeArrowheads="1"/>
              </p:cNvSpPr>
              <p:nvPr/>
            </p:nvSpPr>
            <p:spPr bwMode="auto">
              <a:xfrm>
                <a:off x="587" y="1441"/>
                <a:ext cx="17" cy="17"/>
              </a:xfrm>
              <a:prstGeom prst="ellipse">
                <a:avLst/>
              </a:pr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78"/>
              <p:cNvSpPr>
                <a:spLocks noChangeArrowheads="1"/>
              </p:cNvSpPr>
              <p:nvPr/>
            </p:nvSpPr>
            <p:spPr bwMode="auto">
              <a:xfrm>
                <a:off x="584" y="1438"/>
                <a:ext cx="24" cy="24"/>
              </a:xfrm>
              <a:prstGeom prst="ellipse">
                <a:avLst/>
              </a:prstGeom>
              <a:noFill/>
              <a:ln w="428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79"/>
              <p:cNvSpPr>
                <a:spLocks noChangeArrowheads="1"/>
              </p:cNvSpPr>
              <p:nvPr/>
            </p:nvSpPr>
            <p:spPr bwMode="auto">
              <a:xfrm>
                <a:off x="581" y="1433"/>
                <a:ext cx="29" cy="29"/>
              </a:xfrm>
              <a:prstGeom prst="ellips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>
                <a:off x="37" y="139"/>
                <a:ext cx="1015" cy="3"/>
              </a:xfrm>
              <a:prstGeom prst="line">
                <a:avLst/>
              </a:pr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31" y="31"/>
                <a:ext cx="1030" cy="1657"/>
              </a:xfrm>
              <a:custGeom>
                <a:avLst/>
                <a:gdLst>
                  <a:gd name="T0" fmla="*/ 125 w 2625"/>
                  <a:gd name="T1" fmla="*/ 0 h 3450"/>
                  <a:gd name="T2" fmla="*/ 2500 w 2625"/>
                  <a:gd name="T3" fmla="*/ 0 h 3450"/>
                  <a:gd name="T4" fmla="*/ 2625 w 2625"/>
                  <a:gd name="T5" fmla="*/ 125 h 3450"/>
                  <a:gd name="T6" fmla="*/ 2625 w 2625"/>
                  <a:gd name="T7" fmla="*/ 3325 h 3450"/>
                  <a:gd name="T8" fmla="*/ 2500 w 2625"/>
                  <a:gd name="T9" fmla="*/ 3450 h 3450"/>
                  <a:gd name="T10" fmla="*/ 125 w 2625"/>
                  <a:gd name="T11" fmla="*/ 3450 h 3450"/>
                  <a:gd name="T12" fmla="*/ 0 w 2625"/>
                  <a:gd name="T13" fmla="*/ 3325 h 3450"/>
                  <a:gd name="T14" fmla="*/ 0 w 2625"/>
                  <a:gd name="T15" fmla="*/ 125 h 3450"/>
                  <a:gd name="T16" fmla="*/ 125 w 2625"/>
                  <a:gd name="T17" fmla="*/ 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5" h="3450">
                    <a:moveTo>
                      <a:pt x="125" y="0"/>
                    </a:moveTo>
                    <a:lnTo>
                      <a:pt x="2500" y="0"/>
                    </a:lnTo>
                    <a:cubicBezTo>
                      <a:pt x="2569" y="0"/>
                      <a:pt x="2625" y="56"/>
                      <a:pt x="2625" y="125"/>
                    </a:cubicBezTo>
                    <a:lnTo>
                      <a:pt x="2625" y="3325"/>
                    </a:lnTo>
                    <a:cubicBezTo>
                      <a:pt x="2625" y="3394"/>
                      <a:pt x="2569" y="3450"/>
                      <a:pt x="2500" y="3450"/>
                    </a:cubicBezTo>
                    <a:lnTo>
                      <a:pt x="125" y="3450"/>
                    </a:lnTo>
                    <a:cubicBezTo>
                      <a:pt x="56" y="3450"/>
                      <a:pt x="0" y="3394"/>
                      <a:pt x="0" y="3325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>
                <a:off x="560" y="283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53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Line 95"/>
              <p:cNvSpPr>
                <a:spLocks noChangeShapeType="1"/>
              </p:cNvSpPr>
              <p:nvPr/>
            </p:nvSpPr>
            <p:spPr bwMode="auto">
              <a:xfrm flipV="1">
                <a:off x="56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6"/>
              <p:cNvSpPr>
                <a:spLocks noChangeShapeType="1"/>
              </p:cNvSpPr>
              <p:nvPr/>
            </p:nvSpPr>
            <p:spPr bwMode="auto">
              <a:xfrm>
                <a:off x="590" y="1184"/>
                <a:ext cx="0" cy="21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Line 97"/>
              <p:cNvSpPr>
                <a:spLocks noChangeShapeType="1"/>
              </p:cNvSpPr>
              <p:nvPr/>
            </p:nvSpPr>
            <p:spPr bwMode="auto">
              <a:xfrm>
                <a:off x="56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Line 98"/>
              <p:cNvSpPr>
                <a:spLocks noChangeShapeType="1"/>
              </p:cNvSpPr>
              <p:nvPr/>
            </p:nvSpPr>
            <p:spPr bwMode="auto">
              <a:xfrm flipV="1">
                <a:off x="59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Line 99"/>
              <p:cNvSpPr>
                <a:spLocks noChangeShapeType="1"/>
              </p:cNvSpPr>
              <p:nvPr/>
            </p:nvSpPr>
            <p:spPr bwMode="auto">
              <a:xfrm>
                <a:off x="578" y="715"/>
                <a:ext cx="0" cy="20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0"/>
              <p:cNvSpPr>
                <a:spLocks noEditPoints="1"/>
              </p:cNvSpPr>
              <p:nvPr/>
            </p:nvSpPr>
            <p:spPr bwMode="auto">
              <a:xfrm>
                <a:off x="654" y="813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695" y="799"/>
                <a:ext cx="25" cy="55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720" y="803"/>
                <a:ext cx="24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3"/>
              <p:cNvSpPr>
                <a:spLocks noEditPoints="1"/>
              </p:cNvSpPr>
              <p:nvPr/>
            </p:nvSpPr>
            <p:spPr bwMode="auto">
              <a:xfrm>
                <a:off x="750" y="813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797" y="813"/>
                <a:ext cx="23" cy="41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5"/>
              <p:cNvSpPr>
                <a:spLocks noChangeArrowheads="1"/>
              </p:cNvSpPr>
              <p:nvPr/>
            </p:nvSpPr>
            <p:spPr bwMode="auto">
              <a:xfrm>
                <a:off x="851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06"/>
              <p:cNvSpPr>
                <a:spLocks noChangeArrowheads="1"/>
              </p:cNvSpPr>
              <p:nvPr/>
            </p:nvSpPr>
            <p:spPr bwMode="auto">
              <a:xfrm>
                <a:off x="874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7"/>
              <p:cNvSpPr>
                <a:spLocks noChangeArrowheads="1"/>
              </p:cNvSpPr>
              <p:nvPr/>
            </p:nvSpPr>
            <p:spPr bwMode="auto">
              <a:xfrm>
                <a:off x="897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08"/>
              <p:cNvSpPr>
                <a:spLocks noChangeShapeType="1"/>
              </p:cNvSpPr>
              <p:nvPr/>
            </p:nvSpPr>
            <p:spPr bwMode="auto">
              <a:xfrm>
                <a:off x="547" y="830"/>
                <a:ext cx="31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Line 109"/>
              <p:cNvSpPr>
                <a:spLocks noChangeShapeType="1"/>
              </p:cNvSpPr>
              <p:nvPr/>
            </p:nvSpPr>
            <p:spPr bwMode="auto">
              <a:xfrm flipV="1">
                <a:off x="578" y="830"/>
                <a:ext cx="30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560" y="283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53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Line 112"/>
              <p:cNvSpPr>
                <a:spLocks noChangeShapeType="1"/>
              </p:cNvSpPr>
              <p:nvPr/>
            </p:nvSpPr>
            <p:spPr bwMode="auto">
              <a:xfrm flipV="1">
                <a:off x="56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13"/>
              <p:cNvSpPr>
                <a:spLocks noChangeShapeType="1"/>
              </p:cNvSpPr>
              <p:nvPr/>
            </p:nvSpPr>
            <p:spPr bwMode="auto">
              <a:xfrm>
                <a:off x="578" y="715"/>
                <a:ext cx="0" cy="20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114"/>
              <p:cNvSpPr>
                <a:spLocks noEditPoints="1"/>
              </p:cNvSpPr>
              <p:nvPr/>
            </p:nvSpPr>
            <p:spPr bwMode="auto">
              <a:xfrm>
                <a:off x="654" y="813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695" y="799"/>
                <a:ext cx="25" cy="55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116"/>
              <p:cNvSpPr>
                <a:spLocks/>
              </p:cNvSpPr>
              <p:nvPr/>
            </p:nvSpPr>
            <p:spPr bwMode="auto">
              <a:xfrm>
                <a:off x="720" y="803"/>
                <a:ext cx="24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117"/>
              <p:cNvSpPr>
                <a:spLocks noEditPoints="1"/>
              </p:cNvSpPr>
              <p:nvPr/>
            </p:nvSpPr>
            <p:spPr bwMode="auto">
              <a:xfrm>
                <a:off x="750" y="813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118"/>
              <p:cNvSpPr>
                <a:spLocks/>
              </p:cNvSpPr>
              <p:nvPr/>
            </p:nvSpPr>
            <p:spPr bwMode="auto">
              <a:xfrm>
                <a:off x="797" y="813"/>
                <a:ext cx="23" cy="41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19"/>
              <p:cNvSpPr>
                <a:spLocks noChangeArrowheads="1"/>
              </p:cNvSpPr>
              <p:nvPr/>
            </p:nvSpPr>
            <p:spPr bwMode="auto">
              <a:xfrm>
                <a:off x="851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20"/>
              <p:cNvSpPr>
                <a:spLocks noChangeArrowheads="1"/>
              </p:cNvSpPr>
              <p:nvPr/>
            </p:nvSpPr>
            <p:spPr bwMode="auto">
              <a:xfrm>
                <a:off x="874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1"/>
              <p:cNvSpPr>
                <a:spLocks noChangeArrowheads="1"/>
              </p:cNvSpPr>
              <p:nvPr/>
            </p:nvSpPr>
            <p:spPr bwMode="auto">
              <a:xfrm>
                <a:off x="897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Line 122"/>
              <p:cNvSpPr>
                <a:spLocks noChangeShapeType="1"/>
              </p:cNvSpPr>
              <p:nvPr/>
            </p:nvSpPr>
            <p:spPr bwMode="auto">
              <a:xfrm>
                <a:off x="547" y="830"/>
                <a:ext cx="31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578" y="830"/>
                <a:ext cx="30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590" y="1184"/>
                <a:ext cx="0" cy="21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>
                <a:off x="56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59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" name="Ellipse 129"/>
            <p:cNvSpPr/>
            <p:nvPr/>
          </p:nvSpPr>
          <p:spPr>
            <a:xfrm>
              <a:off x="808575" y="334972"/>
              <a:ext cx="149225" cy="1448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578845" y="-56645"/>
            <a:ext cx="1909762" cy="2016125"/>
            <a:chOff x="2814638" y="357188"/>
            <a:chExt cx="1909762" cy="2016125"/>
          </a:xfrm>
        </p:grpSpPr>
        <p:grpSp>
          <p:nvGrpSpPr>
            <p:cNvPr id="131" name="Group 129"/>
            <p:cNvGrpSpPr>
              <a:grpSpLocks noChangeAspect="1"/>
            </p:cNvGrpSpPr>
            <p:nvPr/>
          </p:nvGrpSpPr>
          <p:grpSpPr bwMode="auto">
            <a:xfrm>
              <a:off x="2814638" y="357188"/>
              <a:ext cx="1909762" cy="2016125"/>
              <a:chOff x="1773" y="225"/>
              <a:chExt cx="1203" cy="1270"/>
            </a:xfrm>
          </p:grpSpPr>
          <p:sp>
            <p:nvSpPr>
              <p:cNvPr id="132" name="AutoShape 128"/>
              <p:cNvSpPr>
                <a:spLocks noChangeAspect="1" noChangeArrowheads="1" noTextEdit="1"/>
              </p:cNvSpPr>
              <p:nvPr/>
            </p:nvSpPr>
            <p:spPr bwMode="auto">
              <a:xfrm>
                <a:off x="1773" y="225"/>
                <a:ext cx="1203" cy="1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0"/>
              <p:cNvSpPr>
                <a:spLocks noChangeArrowheads="1"/>
              </p:cNvSpPr>
              <p:nvPr/>
            </p:nvSpPr>
            <p:spPr bwMode="auto">
              <a:xfrm>
                <a:off x="1833" y="285"/>
                <a:ext cx="974" cy="1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131"/>
              <p:cNvSpPr>
                <a:spLocks/>
              </p:cNvSpPr>
              <p:nvPr/>
            </p:nvSpPr>
            <p:spPr bwMode="auto">
              <a:xfrm>
                <a:off x="2153" y="322"/>
                <a:ext cx="39" cy="53"/>
              </a:xfrm>
              <a:custGeom>
                <a:avLst/>
                <a:gdLst>
                  <a:gd name="T0" fmla="*/ 0 w 83"/>
                  <a:gd name="T1" fmla="*/ 0 h 110"/>
                  <a:gd name="T2" fmla="*/ 15 w 83"/>
                  <a:gd name="T3" fmla="*/ 0 h 110"/>
                  <a:gd name="T4" fmla="*/ 15 w 83"/>
                  <a:gd name="T5" fmla="*/ 45 h 110"/>
                  <a:gd name="T6" fmla="*/ 68 w 83"/>
                  <a:gd name="T7" fmla="*/ 45 h 110"/>
                  <a:gd name="T8" fmla="*/ 68 w 83"/>
                  <a:gd name="T9" fmla="*/ 0 h 110"/>
                  <a:gd name="T10" fmla="*/ 83 w 83"/>
                  <a:gd name="T11" fmla="*/ 0 h 110"/>
                  <a:gd name="T12" fmla="*/ 83 w 83"/>
                  <a:gd name="T13" fmla="*/ 110 h 110"/>
                  <a:gd name="T14" fmla="*/ 68 w 83"/>
                  <a:gd name="T15" fmla="*/ 110 h 110"/>
                  <a:gd name="T16" fmla="*/ 68 w 83"/>
                  <a:gd name="T17" fmla="*/ 57 h 110"/>
                  <a:gd name="T18" fmla="*/ 15 w 83"/>
                  <a:gd name="T19" fmla="*/ 57 h 110"/>
                  <a:gd name="T20" fmla="*/ 15 w 83"/>
                  <a:gd name="T21" fmla="*/ 110 h 110"/>
                  <a:gd name="T22" fmla="*/ 0 w 83"/>
                  <a:gd name="T23" fmla="*/ 110 h 110"/>
                  <a:gd name="T24" fmla="*/ 0 w 83"/>
                  <a:gd name="T2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10">
                    <a:moveTo>
                      <a:pt x="0" y="0"/>
                    </a:moveTo>
                    <a:lnTo>
                      <a:pt x="15" y="0"/>
                    </a:lnTo>
                    <a:lnTo>
                      <a:pt x="15" y="45"/>
                    </a:lnTo>
                    <a:lnTo>
                      <a:pt x="68" y="45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110"/>
                    </a:lnTo>
                    <a:lnTo>
                      <a:pt x="68" y="110"/>
                    </a:lnTo>
                    <a:lnTo>
                      <a:pt x="6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32"/>
              <p:cNvSpPr>
                <a:spLocks noEditPoints="1"/>
              </p:cNvSpPr>
              <p:nvPr/>
            </p:nvSpPr>
            <p:spPr bwMode="auto">
              <a:xfrm>
                <a:off x="2206" y="321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133"/>
              <p:cNvSpPr>
                <a:spLocks noEditPoints="1"/>
              </p:cNvSpPr>
              <p:nvPr/>
            </p:nvSpPr>
            <p:spPr bwMode="auto">
              <a:xfrm>
                <a:off x="2224" y="334"/>
                <a:ext cx="35" cy="56"/>
              </a:xfrm>
              <a:custGeom>
                <a:avLst/>
                <a:gdLst>
                  <a:gd name="T0" fmla="*/ 60 w 73"/>
                  <a:gd name="T1" fmla="*/ 43 h 116"/>
                  <a:gd name="T2" fmla="*/ 53 w 73"/>
                  <a:gd name="T3" fmla="*/ 20 h 116"/>
                  <a:gd name="T4" fmla="*/ 37 w 73"/>
                  <a:gd name="T5" fmla="*/ 12 h 116"/>
                  <a:gd name="T6" fmla="*/ 20 w 73"/>
                  <a:gd name="T7" fmla="*/ 20 h 116"/>
                  <a:gd name="T8" fmla="*/ 14 w 73"/>
                  <a:gd name="T9" fmla="*/ 43 h 116"/>
                  <a:gd name="T10" fmla="*/ 20 w 73"/>
                  <a:gd name="T11" fmla="*/ 65 h 116"/>
                  <a:gd name="T12" fmla="*/ 37 w 73"/>
                  <a:gd name="T13" fmla="*/ 73 h 116"/>
                  <a:gd name="T14" fmla="*/ 53 w 73"/>
                  <a:gd name="T15" fmla="*/ 65 h 116"/>
                  <a:gd name="T16" fmla="*/ 60 w 73"/>
                  <a:gd name="T17" fmla="*/ 43 h 116"/>
                  <a:gd name="T18" fmla="*/ 73 w 73"/>
                  <a:gd name="T19" fmla="*/ 74 h 116"/>
                  <a:gd name="T20" fmla="*/ 64 w 73"/>
                  <a:gd name="T21" fmla="*/ 105 h 116"/>
                  <a:gd name="T22" fmla="*/ 35 w 73"/>
                  <a:gd name="T23" fmla="*/ 116 h 116"/>
                  <a:gd name="T24" fmla="*/ 22 w 73"/>
                  <a:gd name="T25" fmla="*/ 115 h 116"/>
                  <a:gd name="T26" fmla="*/ 10 w 73"/>
                  <a:gd name="T27" fmla="*/ 111 h 116"/>
                  <a:gd name="T28" fmla="*/ 10 w 73"/>
                  <a:gd name="T29" fmla="*/ 98 h 116"/>
                  <a:gd name="T30" fmla="*/ 21 w 73"/>
                  <a:gd name="T31" fmla="*/ 103 h 116"/>
                  <a:gd name="T32" fmla="*/ 33 w 73"/>
                  <a:gd name="T33" fmla="*/ 105 h 116"/>
                  <a:gd name="T34" fmla="*/ 53 w 73"/>
                  <a:gd name="T35" fmla="*/ 98 h 116"/>
                  <a:gd name="T36" fmla="*/ 60 w 73"/>
                  <a:gd name="T37" fmla="*/ 77 h 116"/>
                  <a:gd name="T38" fmla="*/ 60 w 73"/>
                  <a:gd name="T39" fmla="*/ 70 h 116"/>
                  <a:gd name="T40" fmla="*/ 49 w 73"/>
                  <a:gd name="T41" fmla="*/ 81 h 116"/>
                  <a:gd name="T42" fmla="*/ 33 w 73"/>
                  <a:gd name="T43" fmla="*/ 85 h 116"/>
                  <a:gd name="T44" fmla="*/ 9 w 73"/>
                  <a:gd name="T45" fmla="*/ 73 h 116"/>
                  <a:gd name="T46" fmla="*/ 0 w 73"/>
                  <a:gd name="T47" fmla="*/ 43 h 116"/>
                  <a:gd name="T48" fmla="*/ 9 w 73"/>
                  <a:gd name="T49" fmla="*/ 12 h 116"/>
                  <a:gd name="T50" fmla="*/ 33 w 73"/>
                  <a:gd name="T51" fmla="*/ 0 h 116"/>
                  <a:gd name="T52" fmla="*/ 49 w 73"/>
                  <a:gd name="T53" fmla="*/ 4 h 116"/>
                  <a:gd name="T54" fmla="*/ 60 w 73"/>
                  <a:gd name="T55" fmla="*/ 15 h 116"/>
                  <a:gd name="T56" fmla="*/ 60 w 73"/>
                  <a:gd name="T57" fmla="*/ 2 h 116"/>
                  <a:gd name="T58" fmla="*/ 73 w 73"/>
                  <a:gd name="T59" fmla="*/ 2 h 116"/>
                  <a:gd name="T60" fmla="*/ 73 w 73"/>
                  <a:gd name="T61" fmla="*/ 7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6">
                    <a:moveTo>
                      <a:pt x="60" y="43"/>
                    </a:moveTo>
                    <a:cubicBezTo>
                      <a:pt x="60" y="33"/>
                      <a:pt x="57" y="25"/>
                      <a:pt x="53" y="20"/>
                    </a:cubicBezTo>
                    <a:cubicBezTo>
                      <a:pt x="49" y="14"/>
                      <a:pt x="44" y="12"/>
                      <a:pt x="37" y="12"/>
                    </a:cubicBezTo>
                    <a:cubicBezTo>
                      <a:pt x="29" y="12"/>
                      <a:pt x="24" y="14"/>
                      <a:pt x="20" y="20"/>
                    </a:cubicBezTo>
                    <a:cubicBezTo>
                      <a:pt x="16" y="25"/>
                      <a:pt x="14" y="33"/>
                      <a:pt x="14" y="43"/>
                    </a:cubicBezTo>
                    <a:cubicBezTo>
                      <a:pt x="14" y="52"/>
                      <a:pt x="16" y="60"/>
                      <a:pt x="20" y="65"/>
                    </a:cubicBezTo>
                    <a:cubicBezTo>
                      <a:pt x="24" y="71"/>
                      <a:pt x="29" y="73"/>
                      <a:pt x="37" y="73"/>
                    </a:cubicBezTo>
                    <a:cubicBezTo>
                      <a:pt x="44" y="73"/>
                      <a:pt x="49" y="71"/>
                      <a:pt x="53" y="65"/>
                    </a:cubicBezTo>
                    <a:cubicBezTo>
                      <a:pt x="57" y="60"/>
                      <a:pt x="60" y="52"/>
                      <a:pt x="60" y="43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9"/>
                      <a:pt x="64" y="105"/>
                    </a:cubicBezTo>
                    <a:cubicBezTo>
                      <a:pt x="57" y="112"/>
                      <a:pt x="48" y="116"/>
                      <a:pt x="35" y="116"/>
                    </a:cubicBezTo>
                    <a:cubicBezTo>
                      <a:pt x="30" y="116"/>
                      <a:pt x="26" y="115"/>
                      <a:pt x="22" y="115"/>
                    </a:cubicBezTo>
                    <a:cubicBezTo>
                      <a:pt x="18" y="114"/>
                      <a:pt x="14" y="113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7" y="102"/>
                      <a:pt x="21" y="103"/>
                    </a:cubicBezTo>
                    <a:cubicBezTo>
                      <a:pt x="25" y="104"/>
                      <a:pt x="29" y="105"/>
                      <a:pt x="33" y="105"/>
                    </a:cubicBezTo>
                    <a:cubicBezTo>
                      <a:pt x="42" y="105"/>
                      <a:pt x="49" y="102"/>
                      <a:pt x="53" y="98"/>
                    </a:cubicBezTo>
                    <a:cubicBezTo>
                      <a:pt x="57" y="93"/>
                      <a:pt x="60" y="86"/>
                      <a:pt x="60" y="77"/>
                    </a:cubicBezTo>
                    <a:lnTo>
                      <a:pt x="60" y="70"/>
                    </a:lnTo>
                    <a:cubicBezTo>
                      <a:pt x="57" y="75"/>
                      <a:pt x="53" y="79"/>
                      <a:pt x="49" y="81"/>
                    </a:cubicBezTo>
                    <a:cubicBezTo>
                      <a:pt x="44" y="83"/>
                      <a:pt x="39" y="85"/>
                      <a:pt x="33" y="85"/>
                    </a:cubicBezTo>
                    <a:cubicBezTo>
                      <a:pt x="23" y="85"/>
                      <a:pt x="15" y="81"/>
                      <a:pt x="9" y="73"/>
                    </a:cubicBezTo>
                    <a:cubicBezTo>
                      <a:pt x="3" y="65"/>
                      <a:pt x="0" y="55"/>
                      <a:pt x="0" y="43"/>
                    </a:cubicBezTo>
                    <a:cubicBezTo>
                      <a:pt x="0" y="30"/>
                      <a:pt x="3" y="20"/>
                      <a:pt x="9" y="12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2"/>
                      <a:pt x="49" y="4"/>
                    </a:cubicBezTo>
                    <a:cubicBezTo>
                      <a:pt x="53" y="6"/>
                      <a:pt x="57" y="10"/>
                      <a:pt x="60" y="15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2272" y="321"/>
                <a:ext cx="33" cy="54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5 w 69"/>
                  <a:gd name="T5" fmla="*/ 114 h 114"/>
                  <a:gd name="T6" fmla="*/ 55 w 69"/>
                  <a:gd name="T7" fmla="*/ 64 h 114"/>
                  <a:gd name="T8" fmla="*/ 51 w 69"/>
                  <a:gd name="T9" fmla="*/ 47 h 114"/>
                  <a:gd name="T10" fmla="*/ 37 w 69"/>
                  <a:gd name="T11" fmla="*/ 41 h 114"/>
                  <a:gd name="T12" fmla="*/ 20 w 69"/>
                  <a:gd name="T13" fmla="*/ 48 h 114"/>
                  <a:gd name="T14" fmla="*/ 14 w 69"/>
                  <a:gd name="T15" fmla="*/ 67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4 h 114"/>
                  <a:gd name="T26" fmla="*/ 25 w 69"/>
                  <a:gd name="T27" fmla="*/ 33 h 114"/>
                  <a:gd name="T28" fmla="*/ 40 w 69"/>
                  <a:gd name="T29" fmla="*/ 29 h 114"/>
                  <a:gd name="T30" fmla="*/ 62 w 69"/>
                  <a:gd name="T31" fmla="*/ 38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5" y="114"/>
                    </a:lnTo>
                    <a:lnTo>
                      <a:pt x="55" y="64"/>
                    </a:lnTo>
                    <a:cubicBezTo>
                      <a:pt x="55" y="57"/>
                      <a:pt x="54" y="51"/>
                      <a:pt x="51" y="47"/>
                    </a:cubicBezTo>
                    <a:cubicBezTo>
                      <a:pt x="48" y="43"/>
                      <a:pt x="43" y="41"/>
                      <a:pt x="37" y="41"/>
                    </a:cubicBezTo>
                    <a:cubicBezTo>
                      <a:pt x="30" y="41"/>
                      <a:pt x="24" y="44"/>
                      <a:pt x="20" y="48"/>
                    </a:cubicBezTo>
                    <a:cubicBezTo>
                      <a:pt x="16" y="53"/>
                      <a:pt x="14" y="59"/>
                      <a:pt x="14" y="67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4"/>
                    </a:lnTo>
                    <a:cubicBezTo>
                      <a:pt x="17" y="39"/>
                      <a:pt x="21" y="36"/>
                      <a:pt x="25" y="33"/>
                    </a:cubicBezTo>
                    <a:cubicBezTo>
                      <a:pt x="30" y="31"/>
                      <a:pt x="35" y="29"/>
                      <a:pt x="40" y="29"/>
                    </a:cubicBezTo>
                    <a:cubicBezTo>
                      <a:pt x="50" y="29"/>
                      <a:pt x="57" y="32"/>
                      <a:pt x="62" y="38"/>
                    </a:cubicBezTo>
                    <a:cubicBezTo>
                      <a:pt x="67" y="44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2314" y="335"/>
                <a:ext cx="53" cy="40"/>
              </a:xfrm>
              <a:custGeom>
                <a:avLst/>
                <a:gdLst>
                  <a:gd name="T0" fmla="*/ 0 w 110"/>
                  <a:gd name="T1" fmla="*/ 0 h 83"/>
                  <a:gd name="T2" fmla="*/ 14 w 110"/>
                  <a:gd name="T3" fmla="*/ 0 h 83"/>
                  <a:gd name="T4" fmla="*/ 30 w 110"/>
                  <a:gd name="T5" fmla="*/ 64 h 83"/>
                  <a:gd name="T6" fmla="*/ 47 w 110"/>
                  <a:gd name="T7" fmla="*/ 0 h 83"/>
                  <a:gd name="T8" fmla="*/ 63 w 110"/>
                  <a:gd name="T9" fmla="*/ 0 h 83"/>
                  <a:gd name="T10" fmla="*/ 80 w 110"/>
                  <a:gd name="T11" fmla="*/ 64 h 83"/>
                  <a:gd name="T12" fmla="*/ 97 w 110"/>
                  <a:gd name="T13" fmla="*/ 0 h 83"/>
                  <a:gd name="T14" fmla="*/ 110 w 110"/>
                  <a:gd name="T15" fmla="*/ 0 h 83"/>
                  <a:gd name="T16" fmla="*/ 89 w 110"/>
                  <a:gd name="T17" fmla="*/ 83 h 83"/>
                  <a:gd name="T18" fmla="*/ 73 w 110"/>
                  <a:gd name="T19" fmla="*/ 83 h 83"/>
                  <a:gd name="T20" fmla="*/ 55 w 110"/>
                  <a:gd name="T21" fmla="*/ 15 h 83"/>
                  <a:gd name="T22" fmla="*/ 37 w 110"/>
                  <a:gd name="T23" fmla="*/ 83 h 83"/>
                  <a:gd name="T24" fmla="*/ 22 w 110"/>
                  <a:gd name="T25" fmla="*/ 83 h 83"/>
                  <a:gd name="T26" fmla="*/ 0 w 110"/>
                  <a:gd name="T2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3">
                    <a:moveTo>
                      <a:pt x="0" y="0"/>
                    </a:moveTo>
                    <a:lnTo>
                      <a:pt x="14" y="0"/>
                    </a:lnTo>
                    <a:lnTo>
                      <a:pt x="30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3"/>
                    </a:lnTo>
                    <a:lnTo>
                      <a:pt x="73" y="83"/>
                    </a:lnTo>
                    <a:lnTo>
                      <a:pt x="55" y="15"/>
                    </a:lnTo>
                    <a:lnTo>
                      <a:pt x="37" y="83"/>
                    </a:lnTo>
                    <a:lnTo>
                      <a:pt x="22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136"/>
              <p:cNvSpPr>
                <a:spLocks noEditPoints="1"/>
              </p:cNvSpPr>
              <p:nvPr/>
            </p:nvSpPr>
            <p:spPr bwMode="auto">
              <a:xfrm>
                <a:off x="2375" y="334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137"/>
              <p:cNvSpPr>
                <a:spLocks/>
              </p:cNvSpPr>
              <p:nvPr/>
            </p:nvSpPr>
            <p:spPr bwMode="auto">
              <a:xfrm>
                <a:off x="2416" y="335"/>
                <a:ext cx="39" cy="55"/>
              </a:xfrm>
              <a:custGeom>
                <a:avLst/>
                <a:gdLst>
                  <a:gd name="T0" fmla="*/ 44 w 80"/>
                  <a:gd name="T1" fmla="*/ 90 h 114"/>
                  <a:gd name="T2" fmla="*/ 33 w 80"/>
                  <a:gd name="T3" fmla="*/ 109 h 114"/>
                  <a:gd name="T4" fmla="*/ 18 w 80"/>
                  <a:gd name="T5" fmla="*/ 114 h 114"/>
                  <a:gd name="T6" fmla="*/ 7 w 80"/>
                  <a:gd name="T7" fmla="*/ 114 h 114"/>
                  <a:gd name="T8" fmla="*/ 7 w 80"/>
                  <a:gd name="T9" fmla="*/ 102 h 114"/>
                  <a:gd name="T10" fmla="*/ 15 w 80"/>
                  <a:gd name="T11" fmla="*/ 102 h 114"/>
                  <a:gd name="T12" fmla="*/ 24 w 80"/>
                  <a:gd name="T13" fmla="*/ 100 h 114"/>
                  <a:gd name="T14" fmla="*/ 31 w 80"/>
                  <a:gd name="T15" fmla="*/ 87 h 114"/>
                  <a:gd name="T16" fmla="*/ 33 w 80"/>
                  <a:gd name="T17" fmla="*/ 81 h 114"/>
                  <a:gd name="T18" fmla="*/ 0 w 80"/>
                  <a:gd name="T19" fmla="*/ 0 h 114"/>
                  <a:gd name="T20" fmla="*/ 14 w 80"/>
                  <a:gd name="T21" fmla="*/ 0 h 114"/>
                  <a:gd name="T22" fmla="*/ 40 w 80"/>
                  <a:gd name="T23" fmla="*/ 65 h 114"/>
                  <a:gd name="T24" fmla="*/ 66 w 80"/>
                  <a:gd name="T25" fmla="*/ 0 h 114"/>
                  <a:gd name="T26" fmla="*/ 80 w 80"/>
                  <a:gd name="T27" fmla="*/ 0 h 114"/>
                  <a:gd name="T28" fmla="*/ 44 w 80"/>
                  <a:gd name="T2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4">
                    <a:moveTo>
                      <a:pt x="44" y="90"/>
                    </a:moveTo>
                    <a:cubicBezTo>
                      <a:pt x="40" y="100"/>
                      <a:pt x="36" y="106"/>
                      <a:pt x="33" y="109"/>
                    </a:cubicBezTo>
                    <a:cubicBezTo>
                      <a:pt x="29" y="112"/>
                      <a:pt x="24" y="114"/>
                      <a:pt x="18" y="114"/>
                    </a:cubicBezTo>
                    <a:lnTo>
                      <a:pt x="7" y="114"/>
                    </a:lnTo>
                    <a:lnTo>
                      <a:pt x="7" y="102"/>
                    </a:lnTo>
                    <a:lnTo>
                      <a:pt x="15" y="102"/>
                    </a:lnTo>
                    <a:cubicBezTo>
                      <a:pt x="19" y="102"/>
                      <a:pt x="22" y="102"/>
                      <a:pt x="24" y="100"/>
                    </a:cubicBezTo>
                    <a:cubicBezTo>
                      <a:pt x="26" y="98"/>
                      <a:pt x="28" y="94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0" y="65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38"/>
              <p:cNvSpPr>
                <a:spLocks noEditPoints="1"/>
              </p:cNvSpPr>
              <p:nvPr/>
            </p:nvSpPr>
            <p:spPr bwMode="auto">
              <a:xfrm>
                <a:off x="2461" y="322"/>
                <a:ext cx="49" cy="54"/>
              </a:xfrm>
              <a:custGeom>
                <a:avLst/>
                <a:gdLst>
                  <a:gd name="T0" fmla="*/ 50 w 101"/>
                  <a:gd name="T1" fmla="*/ 12 h 114"/>
                  <a:gd name="T2" fmla="*/ 25 w 101"/>
                  <a:gd name="T3" fmla="*/ 24 h 114"/>
                  <a:gd name="T4" fmla="*/ 15 w 101"/>
                  <a:gd name="T5" fmla="*/ 57 h 114"/>
                  <a:gd name="T6" fmla="*/ 25 w 101"/>
                  <a:gd name="T7" fmla="*/ 90 h 114"/>
                  <a:gd name="T8" fmla="*/ 50 w 101"/>
                  <a:gd name="T9" fmla="*/ 102 h 114"/>
                  <a:gd name="T10" fmla="*/ 76 w 101"/>
                  <a:gd name="T11" fmla="*/ 90 h 114"/>
                  <a:gd name="T12" fmla="*/ 85 w 101"/>
                  <a:gd name="T13" fmla="*/ 57 h 114"/>
                  <a:gd name="T14" fmla="*/ 76 w 101"/>
                  <a:gd name="T15" fmla="*/ 24 h 114"/>
                  <a:gd name="T16" fmla="*/ 50 w 101"/>
                  <a:gd name="T17" fmla="*/ 12 h 114"/>
                  <a:gd name="T18" fmla="*/ 50 w 101"/>
                  <a:gd name="T19" fmla="*/ 0 h 114"/>
                  <a:gd name="T20" fmla="*/ 87 w 101"/>
                  <a:gd name="T21" fmla="*/ 16 h 114"/>
                  <a:gd name="T22" fmla="*/ 101 w 101"/>
                  <a:gd name="T23" fmla="*/ 57 h 114"/>
                  <a:gd name="T24" fmla="*/ 87 w 101"/>
                  <a:gd name="T25" fmla="*/ 98 h 114"/>
                  <a:gd name="T26" fmla="*/ 50 w 101"/>
                  <a:gd name="T27" fmla="*/ 114 h 114"/>
                  <a:gd name="T28" fmla="*/ 14 w 101"/>
                  <a:gd name="T29" fmla="*/ 98 h 114"/>
                  <a:gd name="T30" fmla="*/ 0 w 101"/>
                  <a:gd name="T31" fmla="*/ 57 h 114"/>
                  <a:gd name="T32" fmla="*/ 14 w 101"/>
                  <a:gd name="T33" fmla="*/ 16 h 114"/>
                  <a:gd name="T34" fmla="*/ 50 w 101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114">
                    <a:moveTo>
                      <a:pt x="50" y="12"/>
                    </a:moveTo>
                    <a:cubicBezTo>
                      <a:pt x="40" y="12"/>
                      <a:pt x="31" y="16"/>
                      <a:pt x="25" y="24"/>
                    </a:cubicBezTo>
                    <a:cubicBezTo>
                      <a:pt x="19" y="32"/>
                      <a:pt x="15" y="43"/>
                      <a:pt x="15" y="57"/>
                    </a:cubicBezTo>
                    <a:cubicBezTo>
                      <a:pt x="15" y="71"/>
                      <a:pt x="19" y="82"/>
                      <a:pt x="25" y="90"/>
                    </a:cubicBezTo>
                    <a:cubicBezTo>
                      <a:pt x="31" y="98"/>
                      <a:pt x="40" y="102"/>
                      <a:pt x="50" y="102"/>
                    </a:cubicBezTo>
                    <a:cubicBezTo>
                      <a:pt x="61" y="102"/>
                      <a:pt x="70" y="98"/>
                      <a:pt x="76" y="90"/>
                    </a:cubicBezTo>
                    <a:cubicBezTo>
                      <a:pt x="82" y="82"/>
                      <a:pt x="85" y="71"/>
                      <a:pt x="85" y="57"/>
                    </a:cubicBezTo>
                    <a:cubicBezTo>
                      <a:pt x="85" y="43"/>
                      <a:pt x="82" y="32"/>
                      <a:pt x="76" y="24"/>
                    </a:cubicBezTo>
                    <a:cubicBezTo>
                      <a:pt x="70" y="16"/>
                      <a:pt x="61" y="12"/>
                      <a:pt x="50" y="12"/>
                    </a:cubicBezTo>
                    <a:close/>
                    <a:moveTo>
                      <a:pt x="50" y="0"/>
                    </a:moveTo>
                    <a:cubicBezTo>
                      <a:pt x="66" y="0"/>
                      <a:pt x="78" y="5"/>
                      <a:pt x="87" y="16"/>
                    </a:cubicBezTo>
                    <a:cubicBezTo>
                      <a:pt x="96" y="26"/>
                      <a:pt x="101" y="40"/>
                      <a:pt x="101" y="57"/>
                    </a:cubicBezTo>
                    <a:cubicBezTo>
                      <a:pt x="101" y="74"/>
                      <a:pt x="96" y="88"/>
                      <a:pt x="87" y="98"/>
                    </a:cubicBezTo>
                    <a:cubicBezTo>
                      <a:pt x="78" y="108"/>
                      <a:pt x="66" y="114"/>
                      <a:pt x="50" y="114"/>
                    </a:cubicBezTo>
                    <a:cubicBezTo>
                      <a:pt x="35" y="114"/>
                      <a:pt x="23" y="108"/>
                      <a:pt x="14" y="98"/>
                    </a:cubicBezTo>
                    <a:cubicBezTo>
                      <a:pt x="4" y="88"/>
                      <a:pt x="0" y="74"/>
                      <a:pt x="0" y="57"/>
                    </a:cubicBezTo>
                    <a:cubicBezTo>
                      <a:pt x="0" y="40"/>
                      <a:pt x="4" y="26"/>
                      <a:pt x="14" y="16"/>
                    </a:cubicBezTo>
                    <a:cubicBezTo>
                      <a:pt x="23" y="5"/>
                      <a:pt x="35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139"/>
              <p:cNvSpPr>
                <a:spLocks noEditPoints="1"/>
              </p:cNvSpPr>
              <p:nvPr/>
            </p:nvSpPr>
            <p:spPr bwMode="auto">
              <a:xfrm>
                <a:off x="2520" y="334"/>
                <a:ext cx="35" cy="56"/>
              </a:xfrm>
              <a:custGeom>
                <a:avLst/>
                <a:gdLst>
                  <a:gd name="T0" fmla="*/ 14 w 73"/>
                  <a:gd name="T1" fmla="*/ 72 h 116"/>
                  <a:gd name="T2" fmla="*/ 14 w 73"/>
                  <a:gd name="T3" fmla="*/ 116 h 116"/>
                  <a:gd name="T4" fmla="*/ 0 w 73"/>
                  <a:gd name="T5" fmla="*/ 116 h 116"/>
                  <a:gd name="T6" fmla="*/ 0 w 73"/>
                  <a:gd name="T7" fmla="*/ 2 h 116"/>
                  <a:gd name="T8" fmla="*/ 14 w 73"/>
                  <a:gd name="T9" fmla="*/ 2 h 116"/>
                  <a:gd name="T10" fmla="*/ 14 w 73"/>
                  <a:gd name="T11" fmla="*/ 15 h 116"/>
                  <a:gd name="T12" fmla="*/ 24 w 73"/>
                  <a:gd name="T13" fmla="*/ 4 h 116"/>
                  <a:gd name="T14" fmla="*/ 40 w 73"/>
                  <a:gd name="T15" fmla="*/ 0 h 116"/>
                  <a:gd name="T16" fmla="*/ 64 w 73"/>
                  <a:gd name="T17" fmla="*/ 12 h 116"/>
                  <a:gd name="T18" fmla="*/ 73 w 73"/>
                  <a:gd name="T19" fmla="*/ 44 h 116"/>
                  <a:gd name="T20" fmla="*/ 64 w 73"/>
                  <a:gd name="T21" fmla="*/ 75 h 116"/>
                  <a:gd name="T22" fmla="*/ 40 w 73"/>
                  <a:gd name="T23" fmla="*/ 87 h 116"/>
                  <a:gd name="T24" fmla="*/ 24 w 73"/>
                  <a:gd name="T25" fmla="*/ 83 h 116"/>
                  <a:gd name="T26" fmla="*/ 14 w 73"/>
                  <a:gd name="T27" fmla="*/ 72 h 116"/>
                  <a:gd name="T28" fmla="*/ 59 w 73"/>
                  <a:gd name="T29" fmla="*/ 44 h 116"/>
                  <a:gd name="T30" fmla="*/ 53 w 73"/>
                  <a:gd name="T31" fmla="*/ 20 h 116"/>
                  <a:gd name="T32" fmla="*/ 37 w 73"/>
                  <a:gd name="T33" fmla="*/ 12 h 116"/>
                  <a:gd name="T34" fmla="*/ 20 w 73"/>
                  <a:gd name="T35" fmla="*/ 20 h 116"/>
                  <a:gd name="T36" fmla="*/ 14 w 73"/>
                  <a:gd name="T37" fmla="*/ 44 h 116"/>
                  <a:gd name="T38" fmla="*/ 20 w 73"/>
                  <a:gd name="T39" fmla="*/ 67 h 116"/>
                  <a:gd name="T40" fmla="*/ 37 w 73"/>
                  <a:gd name="T41" fmla="*/ 75 h 116"/>
                  <a:gd name="T42" fmla="*/ 53 w 73"/>
                  <a:gd name="T43" fmla="*/ 67 h 116"/>
                  <a:gd name="T44" fmla="*/ 59 w 73"/>
                  <a:gd name="T45" fmla="*/ 4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14" y="72"/>
                    </a:moveTo>
                    <a:lnTo>
                      <a:pt x="14" y="116"/>
                    </a:lnTo>
                    <a:lnTo>
                      <a:pt x="0" y="116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8" y="4"/>
                      <a:pt x="64" y="12"/>
                    </a:cubicBezTo>
                    <a:cubicBezTo>
                      <a:pt x="70" y="20"/>
                      <a:pt x="73" y="31"/>
                      <a:pt x="73" y="44"/>
                    </a:cubicBezTo>
                    <a:cubicBezTo>
                      <a:pt x="73" y="56"/>
                      <a:pt x="70" y="67"/>
                      <a:pt x="64" y="75"/>
                    </a:cubicBezTo>
                    <a:cubicBezTo>
                      <a:pt x="58" y="83"/>
                      <a:pt x="50" y="87"/>
                      <a:pt x="40" y="87"/>
                    </a:cubicBezTo>
                    <a:cubicBezTo>
                      <a:pt x="34" y="87"/>
                      <a:pt x="29" y="85"/>
                      <a:pt x="24" y="83"/>
                    </a:cubicBezTo>
                    <a:cubicBezTo>
                      <a:pt x="20" y="81"/>
                      <a:pt x="16" y="77"/>
                      <a:pt x="14" y="72"/>
                    </a:cubicBezTo>
                    <a:close/>
                    <a:moveTo>
                      <a:pt x="59" y="44"/>
                    </a:moveTo>
                    <a:cubicBezTo>
                      <a:pt x="59" y="34"/>
                      <a:pt x="57" y="26"/>
                      <a:pt x="53" y="20"/>
                    </a:cubicBezTo>
                    <a:cubicBezTo>
                      <a:pt x="49" y="15"/>
                      <a:pt x="44" y="12"/>
                      <a:pt x="37" y="12"/>
                    </a:cubicBezTo>
                    <a:cubicBezTo>
                      <a:pt x="29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3"/>
                      <a:pt x="29" y="75"/>
                      <a:pt x="37" y="75"/>
                    </a:cubicBezTo>
                    <a:cubicBezTo>
                      <a:pt x="44" y="75"/>
                      <a:pt x="49" y="73"/>
                      <a:pt x="53" y="67"/>
                    </a:cubicBezTo>
                    <a:cubicBezTo>
                      <a:pt x="57" y="61"/>
                      <a:pt x="59" y="53"/>
                      <a:pt x="59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40"/>
              <p:cNvSpPr>
                <a:spLocks noEditPoints="1"/>
              </p:cNvSpPr>
              <p:nvPr/>
            </p:nvSpPr>
            <p:spPr bwMode="auto">
              <a:xfrm>
                <a:off x="2563" y="334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5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141"/>
              <p:cNvSpPr>
                <a:spLocks/>
              </p:cNvSpPr>
              <p:nvPr/>
            </p:nvSpPr>
            <p:spPr bwMode="auto">
              <a:xfrm>
                <a:off x="2611" y="334"/>
                <a:ext cx="32" cy="41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4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1839" y="399"/>
                <a:ext cx="968" cy="10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Rectangle 145"/>
              <p:cNvSpPr>
                <a:spLocks noChangeArrowheads="1"/>
              </p:cNvSpPr>
              <p:nvPr/>
            </p:nvSpPr>
            <p:spPr bwMode="auto">
              <a:xfrm>
                <a:off x="2326" y="527"/>
                <a:ext cx="7" cy="5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146"/>
              <p:cNvSpPr>
                <a:spLocks/>
              </p:cNvSpPr>
              <p:nvPr/>
            </p:nvSpPr>
            <p:spPr bwMode="auto">
              <a:xfrm>
                <a:off x="2346" y="539"/>
                <a:ext cx="33" cy="40"/>
              </a:xfrm>
              <a:custGeom>
                <a:avLst/>
                <a:gdLst>
                  <a:gd name="T0" fmla="*/ 69 w 69"/>
                  <a:gd name="T1" fmla="*/ 35 h 85"/>
                  <a:gd name="T2" fmla="*/ 69 w 69"/>
                  <a:gd name="T3" fmla="*/ 85 h 85"/>
                  <a:gd name="T4" fmla="*/ 55 w 69"/>
                  <a:gd name="T5" fmla="*/ 85 h 85"/>
                  <a:gd name="T6" fmla="*/ 55 w 69"/>
                  <a:gd name="T7" fmla="*/ 35 h 85"/>
                  <a:gd name="T8" fmla="*/ 51 w 69"/>
                  <a:gd name="T9" fmla="*/ 18 h 85"/>
                  <a:gd name="T10" fmla="*/ 37 w 69"/>
                  <a:gd name="T11" fmla="*/ 12 h 85"/>
                  <a:gd name="T12" fmla="*/ 20 w 69"/>
                  <a:gd name="T13" fmla="*/ 19 h 85"/>
                  <a:gd name="T14" fmla="*/ 14 w 69"/>
                  <a:gd name="T15" fmla="*/ 38 h 85"/>
                  <a:gd name="T16" fmla="*/ 14 w 69"/>
                  <a:gd name="T17" fmla="*/ 85 h 85"/>
                  <a:gd name="T18" fmla="*/ 0 w 69"/>
                  <a:gd name="T19" fmla="*/ 85 h 85"/>
                  <a:gd name="T20" fmla="*/ 0 w 69"/>
                  <a:gd name="T21" fmla="*/ 2 h 85"/>
                  <a:gd name="T22" fmla="*/ 14 w 69"/>
                  <a:gd name="T23" fmla="*/ 2 h 85"/>
                  <a:gd name="T24" fmla="*/ 14 w 69"/>
                  <a:gd name="T25" fmla="*/ 15 h 85"/>
                  <a:gd name="T26" fmla="*/ 25 w 69"/>
                  <a:gd name="T27" fmla="*/ 4 h 85"/>
                  <a:gd name="T28" fmla="*/ 40 w 69"/>
                  <a:gd name="T29" fmla="*/ 0 h 85"/>
                  <a:gd name="T30" fmla="*/ 62 w 69"/>
                  <a:gd name="T31" fmla="*/ 9 h 85"/>
                  <a:gd name="T32" fmla="*/ 69 w 69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5">
                    <a:moveTo>
                      <a:pt x="69" y="35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4" y="22"/>
                      <a:pt x="51" y="18"/>
                    </a:cubicBezTo>
                    <a:cubicBezTo>
                      <a:pt x="48" y="14"/>
                      <a:pt x="43" y="12"/>
                      <a:pt x="37" y="12"/>
                    </a:cubicBezTo>
                    <a:cubicBezTo>
                      <a:pt x="30" y="12"/>
                      <a:pt x="24" y="15"/>
                      <a:pt x="20" y="19"/>
                    </a:cubicBezTo>
                    <a:cubicBezTo>
                      <a:pt x="16" y="24"/>
                      <a:pt x="14" y="30"/>
                      <a:pt x="14" y="38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6" y="15"/>
                      <a:pt x="69" y="24"/>
                      <a:pt x="69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147"/>
              <p:cNvSpPr>
                <a:spLocks noEditPoints="1"/>
              </p:cNvSpPr>
              <p:nvPr/>
            </p:nvSpPr>
            <p:spPr bwMode="auto">
              <a:xfrm>
                <a:off x="2392" y="525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148"/>
              <p:cNvSpPr>
                <a:spLocks/>
              </p:cNvSpPr>
              <p:nvPr/>
            </p:nvSpPr>
            <p:spPr bwMode="auto">
              <a:xfrm>
                <a:off x="2407" y="528"/>
                <a:ext cx="25" cy="51"/>
              </a:xfrm>
              <a:custGeom>
                <a:avLst/>
                <a:gdLst>
                  <a:gd name="T0" fmla="*/ 24 w 52"/>
                  <a:gd name="T1" fmla="*/ 0 h 106"/>
                  <a:gd name="T2" fmla="*/ 24 w 52"/>
                  <a:gd name="T3" fmla="*/ 23 h 106"/>
                  <a:gd name="T4" fmla="*/ 52 w 52"/>
                  <a:gd name="T5" fmla="*/ 23 h 106"/>
                  <a:gd name="T6" fmla="*/ 52 w 52"/>
                  <a:gd name="T7" fmla="*/ 34 h 106"/>
                  <a:gd name="T8" fmla="*/ 24 w 52"/>
                  <a:gd name="T9" fmla="*/ 34 h 106"/>
                  <a:gd name="T10" fmla="*/ 24 w 52"/>
                  <a:gd name="T11" fmla="*/ 78 h 106"/>
                  <a:gd name="T12" fmla="*/ 26 w 52"/>
                  <a:gd name="T13" fmla="*/ 91 h 106"/>
                  <a:gd name="T14" fmla="*/ 38 w 52"/>
                  <a:gd name="T15" fmla="*/ 94 h 106"/>
                  <a:gd name="T16" fmla="*/ 52 w 52"/>
                  <a:gd name="T17" fmla="*/ 94 h 106"/>
                  <a:gd name="T18" fmla="*/ 52 w 52"/>
                  <a:gd name="T19" fmla="*/ 106 h 106"/>
                  <a:gd name="T20" fmla="*/ 38 w 52"/>
                  <a:gd name="T21" fmla="*/ 106 h 106"/>
                  <a:gd name="T22" fmla="*/ 16 w 52"/>
                  <a:gd name="T23" fmla="*/ 100 h 106"/>
                  <a:gd name="T24" fmla="*/ 10 w 52"/>
                  <a:gd name="T25" fmla="*/ 78 h 106"/>
                  <a:gd name="T26" fmla="*/ 10 w 52"/>
                  <a:gd name="T27" fmla="*/ 34 h 106"/>
                  <a:gd name="T28" fmla="*/ 0 w 52"/>
                  <a:gd name="T29" fmla="*/ 34 h 106"/>
                  <a:gd name="T30" fmla="*/ 0 w 52"/>
                  <a:gd name="T31" fmla="*/ 23 h 106"/>
                  <a:gd name="T32" fmla="*/ 10 w 52"/>
                  <a:gd name="T33" fmla="*/ 23 h 106"/>
                  <a:gd name="T34" fmla="*/ 10 w 52"/>
                  <a:gd name="T35" fmla="*/ 0 h 106"/>
                  <a:gd name="T36" fmla="*/ 24 w 52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06">
                    <a:moveTo>
                      <a:pt x="24" y="0"/>
                    </a:moveTo>
                    <a:lnTo>
                      <a:pt x="24" y="23"/>
                    </a:lnTo>
                    <a:lnTo>
                      <a:pt x="52" y="23"/>
                    </a:lnTo>
                    <a:lnTo>
                      <a:pt x="52" y="34"/>
                    </a:lnTo>
                    <a:lnTo>
                      <a:pt x="24" y="34"/>
                    </a:lnTo>
                    <a:lnTo>
                      <a:pt x="24" y="78"/>
                    </a:lnTo>
                    <a:cubicBezTo>
                      <a:pt x="24" y="85"/>
                      <a:pt x="25" y="89"/>
                      <a:pt x="26" y="91"/>
                    </a:cubicBezTo>
                    <a:cubicBezTo>
                      <a:pt x="28" y="93"/>
                      <a:pt x="32" y="94"/>
                      <a:pt x="38" y="94"/>
                    </a:cubicBezTo>
                    <a:lnTo>
                      <a:pt x="52" y="94"/>
                    </a:lnTo>
                    <a:lnTo>
                      <a:pt x="52" y="106"/>
                    </a:lnTo>
                    <a:lnTo>
                      <a:pt x="38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149"/>
              <p:cNvSpPr>
                <a:spLocks noEditPoints="1"/>
              </p:cNvSpPr>
              <p:nvPr/>
            </p:nvSpPr>
            <p:spPr bwMode="auto">
              <a:xfrm>
                <a:off x="2440" y="525"/>
                <a:ext cx="7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150"/>
              <p:cNvSpPr>
                <a:spLocks noEditPoints="1"/>
              </p:cNvSpPr>
              <p:nvPr/>
            </p:nvSpPr>
            <p:spPr bwMode="auto">
              <a:xfrm>
                <a:off x="2458" y="539"/>
                <a:ext cx="33" cy="41"/>
              </a:xfrm>
              <a:custGeom>
                <a:avLst/>
                <a:gdLst>
                  <a:gd name="T0" fmla="*/ 42 w 69"/>
                  <a:gd name="T1" fmla="*/ 43 h 87"/>
                  <a:gd name="T2" fmla="*/ 20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6 w 69"/>
                  <a:gd name="T13" fmla="*/ 46 h 87"/>
                  <a:gd name="T14" fmla="*/ 56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6 w 69"/>
                  <a:gd name="T23" fmla="*/ 85 h 87"/>
                  <a:gd name="T24" fmla="*/ 56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6 w 69"/>
                  <a:gd name="T39" fmla="*/ 33 h 87"/>
                  <a:gd name="T40" fmla="*/ 56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9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4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20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6" y="85"/>
                    </a:lnTo>
                    <a:lnTo>
                      <a:pt x="56" y="72"/>
                    </a:lnTo>
                    <a:cubicBezTo>
                      <a:pt x="53" y="77"/>
                      <a:pt x="49" y="81"/>
                      <a:pt x="44" y="83"/>
                    </a:cubicBezTo>
                    <a:cubicBezTo>
                      <a:pt x="40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6" y="33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49" y="17"/>
                    </a:cubicBezTo>
                    <a:cubicBezTo>
                      <a:pt x="45" y="14"/>
                      <a:pt x="40" y="12"/>
                      <a:pt x="32" y="12"/>
                    </a:cubicBezTo>
                    <a:cubicBezTo>
                      <a:pt x="28" y="12"/>
                      <a:pt x="23" y="12"/>
                      <a:pt x="19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6" y="3"/>
                      <a:pt x="20" y="2"/>
                    </a:cubicBezTo>
                    <a:cubicBezTo>
                      <a:pt x="25" y="1"/>
                      <a:pt x="29" y="0"/>
                      <a:pt x="34" y="0"/>
                    </a:cubicBezTo>
                    <a:cubicBezTo>
                      <a:pt x="46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Rectangle 151"/>
              <p:cNvSpPr>
                <a:spLocks noChangeArrowheads="1"/>
              </p:cNvSpPr>
              <p:nvPr/>
            </p:nvSpPr>
            <p:spPr bwMode="auto">
              <a:xfrm>
                <a:off x="2505" y="525"/>
                <a:ext cx="6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52"/>
              <p:cNvSpPr>
                <a:spLocks/>
              </p:cNvSpPr>
              <p:nvPr/>
            </p:nvSpPr>
            <p:spPr bwMode="auto">
              <a:xfrm>
                <a:off x="2526" y="527"/>
                <a:ext cx="31" cy="52"/>
              </a:xfrm>
              <a:custGeom>
                <a:avLst/>
                <a:gdLst>
                  <a:gd name="T0" fmla="*/ 2 w 65"/>
                  <a:gd name="T1" fmla="*/ 97 h 110"/>
                  <a:gd name="T2" fmla="*/ 26 w 65"/>
                  <a:gd name="T3" fmla="*/ 97 h 110"/>
                  <a:gd name="T4" fmla="*/ 26 w 65"/>
                  <a:gd name="T5" fmla="*/ 14 h 110"/>
                  <a:gd name="T6" fmla="*/ 0 w 65"/>
                  <a:gd name="T7" fmla="*/ 19 h 110"/>
                  <a:gd name="T8" fmla="*/ 0 w 65"/>
                  <a:gd name="T9" fmla="*/ 5 h 110"/>
                  <a:gd name="T10" fmla="*/ 26 w 65"/>
                  <a:gd name="T11" fmla="*/ 0 h 110"/>
                  <a:gd name="T12" fmla="*/ 41 w 65"/>
                  <a:gd name="T13" fmla="*/ 0 h 110"/>
                  <a:gd name="T14" fmla="*/ 41 w 65"/>
                  <a:gd name="T15" fmla="*/ 97 h 110"/>
                  <a:gd name="T16" fmla="*/ 65 w 65"/>
                  <a:gd name="T17" fmla="*/ 97 h 110"/>
                  <a:gd name="T18" fmla="*/ 65 w 65"/>
                  <a:gd name="T19" fmla="*/ 110 h 110"/>
                  <a:gd name="T20" fmla="*/ 2 w 65"/>
                  <a:gd name="T21" fmla="*/ 110 h 110"/>
                  <a:gd name="T22" fmla="*/ 2 w 65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10">
                    <a:moveTo>
                      <a:pt x="2" y="97"/>
                    </a:moveTo>
                    <a:lnTo>
                      <a:pt x="26" y="97"/>
                    </a:lnTo>
                    <a:lnTo>
                      <a:pt x="26" y="14"/>
                    </a:lnTo>
                    <a:lnTo>
                      <a:pt x="0" y="19"/>
                    </a:lnTo>
                    <a:lnTo>
                      <a:pt x="0" y="5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41" y="97"/>
                    </a:lnTo>
                    <a:lnTo>
                      <a:pt x="65" y="97"/>
                    </a:lnTo>
                    <a:lnTo>
                      <a:pt x="65" y="110"/>
                    </a:lnTo>
                    <a:lnTo>
                      <a:pt x="2" y="110"/>
                    </a:lnTo>
                    <a:lnTo>
                      <a:pt x="2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54"/>
              <p:cNvSpPr>
                <a:spLocks/>
              </p:cNvSpPr>
              <p:nvPr/>
            </p:nvSpPr>
            <p:spPr bwMode="auto">
              <a:xfrm>
                <a:off x="1944" y="791"/>
                <a:ext cx="66" cy="52"/>
              </a:xfrm>
              <a:custGeom>
                <a:avLst/>
                <a:gdLst>
                  <a:gd name="T0" fmla="*/ 0 w 138"/>
                  <a:gd name="T1" fmla="*/ 0 h 110"/>
                  <a:gd name="T2" fmla="*/ 15 w 138"/>
                  <a:gd name="T3" fmla="*/ 0 h 110"/>
                  <a:gd name="T4" fmla="*/ 38 w 138"/>
                  <a:gd name="T5" fmla="*/ 93 h 110"/>
                  <a:gd name="T6" fmla="*/ 61 w 138"/>
                  <a:gd name="T7" fmla="*/ 0 h 110"/>
                  <a:gd name="T8" fmla="*/ 77 w 138"/>
                  <a:gd name="T9" fmla="*/ 0 h 110"/>
                  <a:gd name="T10" fmla="*/ 100 w 138"/>
                  <a:gd name="T11" fmla="*/ 93 h 110"/>
                  <a:gd name="T12" fmla="*/ 123 w 138"/>
                  <a:gd name="T13" fmla="*/ 0 h 110"/>
                  <a:gd name="T14" fmla="*/ 138 w 138"/>
                  <a:gd name="T15" fmla="*/ 0 h 110"/>
                  <a:gd name="T16" fmla="*/ 111 w 138"/>
                  <a:gd name="T17" fmla="*/ 110 h 110"/>
                  <a:gd name="T18" fmla="*/ 92 w 138"/>
                  <a:gd name="T19" fmla="*/ 110 h 110"/>
                  <a:gd name="T20" fmla="*/ 69 w 138"/>
                  <a:gd name="T21" fmla="*/ 15 h 110"/>
                  <a:gd name="T22" fmla="*/ 46 w 138"/>
                  <a:gd name="T23" fmla="*/ 110 h 110"/>
                  <a:gd name="T24" fmla="*/ 27 w 138"/>
                  <a:gd name="T25" fmla="*/ 110 h 110"/>
                  <a:gd name="T26" fmla="*/ 0 w 138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8" h="110">
                    <a:moveTo>
                      <a:pt x="0" y="0"/>
                    </a:moveTo>
                    <a:lnTo>
                      <a:pt x="15" y="0"/>
                    </a:lnTo>
                    <a:lnTo>
                      <a:pt x="38" y="93"/>
                    </a:lnTo>
                    <a:lnTo>
                      <a:pt x="61" y="0"/>
                    </a:lnTo>
                    <a:lnTo>
                      <a:pt x="77" y="0"/>
                    </a:lnTo>
                    <a:lnTo>
                      <a:pt x="100" y="93"/>
                    </a:lnTo>
                    <a:lnTo>
                      <a:pt x="123" y="0"/>
                    </a:lnTo>
                    <a:lnTo>
                      <a:pt x="138" y="0"/>
                    </a:lnTo>
                    <a:lnTo>
                      <a:pt x="111" y="110"/>
                    </a:lnTo>
                    <a:lnTo>
                      <a:pt x="92" y="110"/>
                    </a:lnTo>
                    <a:lnTo>
                      <a:pt x="69" y="15"/>
                    </a:lnTo>
                    <a:lnTo>
                      <a:pt x="46" y="110"/>
                    </a:lnTo>
                    <a:lnTo>
                      <a:pt x="27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55"/>
              <p:cNvSpPr>
                <a:spLocks noEditPoints="1"/>
              </p:cNvSpPr>
              <p:nvPr/>
            </p:nvSpPr>
            <p:spPr bwMode="auto">
              <a:xfrm>
                <a:off x="2012" y="803"/>
                <a:ext cx="33" cy="41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56"/>
              <p:cNvSpPr>
                <a:spLocks noEditPoints="1"/>
              </p:cNvSpPr>
              <p:nvPr/>
            </p:nvSpPr>
            <p:spPr bwMode="auto">
              <a:xfrm>
                <a:off x="2059" y="789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57"/>
              <p:cNvSpPr>
                <a:spLocks/>
              </p:cNvSpPr>
              <p:nvPr/>
            </p:nvSpPr>
            <p:spPr bwMode="auto">
              <a:xfrm>
                <a:off x="2074" y="793"/>
                <a:ext cx="24" cy="50"/>
              </a:xfrm>
              <a:custGeom>
                <a:avLst/>
                <a:gdLst>
                  <a:gd name="T0" fmla="*/ 24 w 51"/>
                  <a:gd name="T1" fmla="*/ 0 h 106"/>
                  <a:gd name="T2" fmla="*/ 24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4 w 51"/>
                  <a:gd name="T9" fmla="*/ 34 h 106"/>
                  <a:gd name="T10" fmla="*/ 24 w 51"/>
                  <a:gd name="T11" fmla="*/ 78 h 106"/>
                  <a:gd name="T12" fmla="*/ 26 w 51"/>
                  <a:gd name="T13" fmla="*/ 91 h 106"/>
                  <a:gd name="T14" fmla="*/ 38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8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4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4" y="0"/>
                    </a:moveTo>
                    <a:lnTo>
                      <a:pt x="24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4" y="34"/>
                    </a:lnTo>
                    <a:lnTo>
                      <a:pt x="24" y="78"/>
                    </a:lnTo>
                    <a:cubicBezTo>
                      <a:pt x="24" y="85"/>
                      <a:pt x="25" y="89"/>
                      <a:pt x="26" y="91"/>
                    </a:cubicBezTo>
                    <a:cubicBezTo>
                      <a:pt x="28" y="93"/>
                      <a:pt x="32" y="94"/>
                      <a:pt x="38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8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58"/>
              <p:cNvSpPr>
                <a:spLocks/>
              </p:cNvSpPr>
              <p:nvPr/>
            </p:nvSpPr>
            <p:spPr bwMode="auto">
              <a:xfrm>
                <a:off x="2107" y="791"/>
                <a:ext cx="31" cy="52"/>
              </a:xfrm>
              <a:custGeom>
                <a:avLst/>
                <a:gdLst>
                  <a:gd name="T0" fmla="*/ 0 w 63"/>
                  <a:gd name="T1" fmla="*/ 0 h 110"/>
                  <a:gd name="T2" fmla="*/ 63 w 63"/>
                  <a:gd name="T3" fmla="*/ 0 h 110"/>
                  <a:gd name="T4" fmla="*/ 63 w 63"/>
                  <a:gd name="T5" fmla="*/ 13 h 110"/>
                  <a:gd name="T6" fmla="*/ 15 w 63"/>
                  <a:gd name="T7" fmla="*/ 13 h 110"/>
                  <a:gd name="T8" fmla="*/ 15 w 63"/>
                  <a:gd name="T9" fmla="*/ 45 h 110"/>
                  <a:gd name="T10" fmla="*/ 58 w 63"/>
                  <a:gd name="T11" fmla="*/ 45 h 110"/>
                  <a:gd name="T12" fmla="*/ 58 w 63"/>
                  <a:gd name="T13" fmla="*/ 57 h 110"/>
                  <a:gd name="T14" fmla="*/ 15 w 63"/>
                  <a:gd name="T15" fmla="*/ 57 h 110"/>
                  <a:gd name="T16" fmla="*/ 15 w 63"/>
                  <a:gd name="T17" fmla="*/ 110 h 110"/>
                  <a:gd name="T18" fmla="*/ 0 w 63"/>
                  <a:gd name="T19" fmla="*/ 110 h 110"/>
                  <a:gd name="T20" fmla="*/ 0 w 63"/>
                  <a:gd name="T2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0">
                    <a:moveTo>
                      <a:pt x="0" y="0"/>
                    </a:moveTo>
                    <a:lnTo>
                      <a:pt x="63" y="0"/>
                    </a:lnTo>
                    <a:lnTo>
                      <a:pt x="63" y="13"/>
                    </a:lnTo>
                    <a:lnTo>
                      <a:pt x="15" y="13"/>
                    </a:lnTo>
                    <a:lnTo>
                      <a:pt x="15" y="45"/>
                    </a:lnTo>
                    <a:lnTo>
                      <a:pt x="58" y="45"/>
                    </a:lnTo>
                    <a:lnTo>
                      <a:pt x="5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59"/>
              <p:cNvSpPr>
                <a:spLocks noEditPoints="1"/>
              </p:cNvSpPr>
              <p:nvPr/>
            </p:nvSpPr>
            <p:spPr bwMode="auto">
              <a:xfrm>
                <a:off x="2143" y="803"/>
                <a:ext cx="37" cy="41"/>
              </a:xfrm>
              <a:custGeom>
                <a:avLst/>
                <a:gdLst>
                  <a:gd name="T0" fmla="*/ 38 w 76"/>
                  <a:gd name="T1" fmla="*/ 12 h 87"/>
                  <a:gd name="T2" fmla="*/ 21 w 76"/>
                  <a:gd name="T3" fmla="*/ 20 h 87"/>
                  <a:gd name="T4" fmla="*/ 15 w 76"/>
                  <a:gd name="T5" fmla="*/ 44 h 87"/>
                  <a:gd name="T6" fmla="*/ 21 w 76"/>
                  <a:gd name="T7" fmla="*/ 67 h 87"/>
                  <a:gd name="T8" fmla="*/ 38 w 76"/>
                  <a:gd name="T9" fmla="*/ 75 h 87"/>
                  <a:gd name="T10" fmla="*/ 55 w 76"/>
                  <a:gd name="T11" fmla="*/ 67 h 87"/>
                  <a:gd name="T12" fmla="*/ 61 w 76"/>
                  <a:gd name="T13" fmla="*/ 44 h 87"/>
                  <a:gd name="T14" fmla="*/ 55 w 76"/>
                  <a:gd name="T15" fmla="*/ 20 h 87"/>
                  <a:gd name="T16" fmla="*/ 38 w 76"/>
                  <a:gd name="T17" fmla="*/ 12 h 87"/>
                  <a:gd name="T18" fmla="*/ 38 w 76"/>
                  <a:gd name="T19" fmla="*/ 0 h 87"/>
                  <a:gd name="T20" fmla="*/ 66 w 76"/>
                  <a:gd name="T21" fmla="*/ 12 h 87"/>
                  <a:gd name="T22" fmla="*/ 76 w 76"/>
                  <a:gd name="T23" fmla="*/ 44 h 87"/>
                  <a:gd name="T24" fmla="*/ 66 w 76"/>
                  <a:gd name="T25" fmla="*/ 75 h 87"/>
                  <a:gd name="T26" fmla="*/ 38 w 76"/>
                  <a:gd name="T27" fmla="*/ 87 h 87"/>
                  <a:gd name="T28" fmla="*/ 10 w 76"/>
                  <a:gd name="T29" fmla="*/ 75 h 87"/>
                  <a:gd name="T30" fmla="*/ 0 w 76"/>
                  <a:gd name="T31" fmla="*/ 44 h 87"/>
                  <a:gd name="T32" fmla="*/ 10 w 76"/>
                  <a:gd name="T33" fmla="*/ 12 h 87"/>
                  <a:gd name="T34" fmla="*/ 38 w 76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7">
                    <a:moveTo>
                      <a:pt x="38" y="12"/>
                    </a:moveTo>
                    <a:cubicBezTo>
                      <a:pt x="31" y="12"/>
                      <a:pt x="25" y="15"/>
                      <a:pt x="21" y="20"/>
                    </a:cubicBezTo>
                    <a:cubicBezTo>
                      <a:pt x="17" y="26"/>
                      <a:pt x="15" y="34"/>
                      <a:pt x="15" y="44"/>
                    </a:cubicBezTo>
                    <a:cubicBezTo>
                      <a:pt x="15" y="53"/>
                      <a:pt x="17" y="61"/>
                      <a:pt x="21" y="67"/>
                    </a:cubicBezTo>
                    <a:cubicBezTo>
                      <a:pt x="25" y="72"/>
                      <a:pt x="31" y="75"/>
                      <a:pt x="38" y="75"/>
                    </a:cubicBezTo>
                    <a:cubicBezTo>
                      <a:pt x="45" y="75"/>
                      <a:pt x="51" y="72"/>
                      <a:pt x="55" y="67"/>
                    </a:cubicBezTo>
                    <a:cubicBezTo>
                      <a:pt x="59" y="61"/>
                      <a:pt x="61" y="53"/>
                      <a:pt x="61" y="44"/>
                    </a:cubicBezTo>
                    <a:cubicBezTo>
                      <a:pt x="61" y="34"/>
                      <a:pt x="59" y="26"/>
                      <a:pt x="55" y="20"/>
                    </a:cubicBezTo>
                    <a:cubicBezTo>
                      <a:pt x="51" y="15"/>
                      <a:pt x="45" y="12"/>
                      <a:pt x="38" y="12"/>
                    </a:cubicBezTo>
                    <a:close/>
                    <a:moveTo>
                      <a:pt x="38" y="0"/>
                    </a:moveTo>
                    <a:cubicBezTo>
                      <a:pt x="50" y="0"/>
                      <a:pt x="59" y="4"/>
                      <a:pt x="66" y="12"/>
                    </a:cubicBezTo>
                    <a:cubicBezTo>
                      <a:pt x="72" y="20"/>
                      <a:pt x="76" y="30"/>
                      <a:pt x="76" y="44"/>
                    </a:cubicBezTo>
                    <a:cubicBezTo>
                      <a:pt x="76" y="57"/>
                      <a:pt x="72" y="68"/>
                      <a:pt x="66" y="75"/>
                    </a:cubicBezTo>
                    <a:cubicBezTo>
                      <a:pt x="59" y="83"/>
                      <a:pt x="50" y="87"/>
                      <a:pt x="38" y="87"/>
                    </a:cubicBezTo>
                    <a:cubicBezTo>
                      <a:pt x="26" y="87"/>
                      <a:pt x="17" y="83"/>
                      <a:pt x="10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0"/>
                      <a:pt x="4" y="20"/>
                      <a:pt x="10" y="12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160"/>
              <p:cNvSpPr>
                <a:spLocks/>
              </p:cNvSpPr>
              <p:nvPr/>
            </p:nvSpPr>
            <p:spPr bwMode="auto">
              <a:xfrm>
                <a:off x="2190" y="803"/>
                <a:ext cx="23" cy="40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7 w 48"/>
                  <a:gd name="T5" fmla="*/ 13 h 85"/>
                  <a:gd name="T6" fmla="*/ 19 w 48"/>
                  <a:gd name="T7" fmla="*/ 20 h 85"/>
                  <a:gd name="T8" fmla="*/ 13 w 48"/>
                  <a:gd name="T9" fmla="*/ 41 h 85"/>
                  <a:gd name="T10" fmla="*/ 13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3 w 48"/>
                  <a:gd name="T17" fmla="*/ 2 h 85"/>
                  <a:gd name="T18" fmla="*/ 13 w 48"/>
                  <a:gd name="T19" fmla="*/ 15 h 85"/>
                  <a:gd name="T20" fmla="*/ 24 w 48"/>
                  <a:gd name="T21" fmla="*/ 4 h 85"/>
                  <a:gd name="T22" fmla="*/ 41 w 48"/>
                  <a:gd name="T23" fmla="*/ 0 h 85"/>
                  <a:gd name="T24" fmla="*/ 44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6" y="14"/>
                      <a:pt x="44" y="14"/>
                      <a:pt x="43" y="13"/>
                    </a:cubicBezTo>
                    <a:cubicBezTo>
                      <a:pt x="41" y="13"/>
                      <a:pt x="39" y="13"/>
                      <a:pt x="37" y="13"/>
                    </a:cubicBezTo>
                    <a:cubicBezTo>
                      <a:pt x="29" y="13"/>
                      <a:pt x="23" y="15"/>
                      <a:pt x="19" y="20"/>
                    </a:cubicBezTo>
                    <a:cubicBezTo>
                      <a:pt x="15" y="25"/>
                      <a:pt x="13" y="32"/>
                      <a:pt x="13" y="41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1" y="0"/>
                    </a:cubicBezTo>
                    <a:cubicBezTo>
                      <a:pt x="42" y="0"/>
                      <a:pt x="43" y="1"/>
                      <a:pt x="44" y="1"/>
                    </a:cubicBezTo>
                    <a:cubicBezTo>
                      <a:pt x="45" y="1"/>
                      <a:pt x="46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161"/>
              <p:cNvSpPr>
                <a:spLocks noEditPoints="1"/>
              </p:cNvSpPr>
              <p:nvPr/>
            </p:nvSpPr>
            <p:spPr bwMode="auto">
              <a:xfrm>
                <a:off x="2220" y="791"/>
                <a:ext cx="34" cy="52"/>
              </a:xfrm>
              <a:custGeom>
                <a:avLst/>
                <a:gdLst>
                  <a:gd name="T0" fmla="*/ 15 w 71"/>
                  <a:gd name="T1" fmla="*/ 12 h 110"/>
                  <a:gd name="T2" fmla="*/ 15 w 71"/>
                  <a:gd name="T3" fmla="*/ 53 h 110"/>
                  <a:gd name="T4" fmla="*/ 34 w 71"/>
                  <a:gd name="T5" fmla="*/ 53 h 110"/>
                  <a:gd name="T6" fmla="*/ 50 w 71"/>
                  <a:gd name="T7" fmla="*/ 48 h 110"/>
                  <a:gd name="T8" fmla="*/ 55 w 71"/>
                  <a:gd name="T9" fmla="*/ 33 h 110"/>
                  <a:gd name="T10" fmla="*/ 50 w 71"/>
                  <a:gd name="T11" fmla="*/ 18 h 110"/>
                  <a:gd name="T12" fmla="*/ 34 w 71"/>
                  <a:gd name="T13" fmla="*/ 12 h 110"/>
                  <a:gd name="T14" fmla="*/ 15 w 71"/>
                  <a:gd name="T15" fmla="*/ 12 h 110"/>
                  <a:gd name="T16" fmla="*/ 0 w 71"/>
                  <a:gd name="T17" fmla="*/ 0 h 110"/>
                  <a:gd name="T18" fmla="*/ 34 w 71"/>
                  <a:gd name="T19" fmla="*/ 0 h 110"/>
                  <a:gd name="T20" fmla="*/ 62 w 71"/>
                  <a:gd name="T21" fmla="*/ 8 h 110"/>
                  <a:gd name="T22" fmla="*/ 71 w 71"/>
                  <a:gd name="T23" fmla="*/ 33 h 110"/>
                  <a:gd name="T24" fmla="*/ 62 w 71"/>
                  <a:gd name="T25" fmla="*/ 57 h 110"/>
                  <a:gd name="T26" fmla="*/ 34 w 71"/>
                  <a:gd name="T27" fmla="*/ 66 h 110"/>
                  <a:gd name="T28" fmla="*/ 15 w 71"/>
                  <a:gd name="T29" fmla="*/ 66 h 110"/>
                  <a:gd name="T30" fmla="*/ 15 w 71"/>
                  <a:gd name="T31" fmla="*/ 110 h 110"/>
                  <a:gd name="T32" fmla="*/ 0 w 71"/>
                  <a:gd name="T33" fmla="*/ 110 h 110"/>
                  <a:gd name="T34" fmla="*/ 0 w 71"/>
                  <a:gd name="T3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110">
                    <a:moveTo>
                      <a:pt x="15" y="12"/>
                    </a:moveTo>
                    <a:lnTo>
                      <a:pt x="15" y="53"/>
                    </a:lnTo>
                    <a:lnTo>
                      <a:pt x="34" y="53"/>
                    </a:lnTo>
                    <a:cubicBezTo>
                      <a:pt x="41" y="53"/>
                      <a:pt x="46" y="52"/>
                      <a:pt x="50" y="48"/>
                    </a:cubicBezTo>
                    <a:cubicBezTo>
                      <a:pt x="54" y="44"/>
                      <a:pt x="55" y="39"/>
                      <a:pt x="55" y="33"/>
                    </a:cubicBezTo>
                    <a:cubicBezTo>
                      <a:pt x="55" y="26"/>
                      <a:pt x="54" y="21"/>
                      <a:pt x="50" y="18"/>
                    </a:cubicBezTo>
                    <a:cubicBezTo>
                      <a:pt x="46" y="14"/>
                      <a:pt x="41" y="12"/>
                      <a:pt x="34" y="12"/>
                    </a:cubicBezTo>
                    <a:lnTo>
                      <a:pt x="15" y="12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cubicBezTo>
                      <a:pt x="46" y="0"/>
                      <a:pt x="55" y="3"/>
                      <a:pt x="62" y="8"/>
                    </a:cubicBezTo>
                    <a:cubicBezTo>
                      <a:pt x="68" y="14"/>
                      <a:pt x="71" y="22"/>
                      <a:pt x="71" y="33"/>
                    </a:cubicBezTo>
                    <a:cubicBezTo>
                      <a:pt x="71" y="44"/>
                      <a:pt x="68" y="52"/>
                      <a:pt x="62" y="57"/>
                    </a:cubicBezTo>
                    <a:cubicBezTo>
                      <a:pt x="55" y="63"/>
                      <a:pt x="46" y="66"/>
                      <a:pt x="34" y="66"/>
                    </a:cubicBezTo>
                    <a:lnTo>
                      <a:pt x="15" y="66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162"/>
              <p:cNvSpPr>
                <a:spLocks/>
              </p:cNvSpPr>
              <p:nvPr/>
            </p:nvSpPr>
            <p:spPr bwMode="auto">
              <a:xfrm>
                <a:off x="2262" y="803"/>
                <a:ext cx="23" cy="40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7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1 w 48"/>
                  <a:gd name="T23" fmla="*/ 0 h 85"/>
                  <a:gd name="T24" fmla="*/ 44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7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29" y="2"/>
                      <a:pt x="35" y="0"/>
                      <a:pt x="41" y="0"/>
                    </a:cubicBezTo>
                    <a:cubicBezTo>
                      <a:pt x="42" y="0"/>
                      <a:pt x="43" y="1"/>
                      <a:pt x="44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163"/>
              <p:cNvSpPr>
                <a:spLocks noEditPoints="1"/>
              </p:cNvSpPr>
              <p:nvPr/>
            </p:nvSpPr>
            <p:spPr bwMode="auto">
              <a:xfrm>
                <a:off x="2287" y="803"/>
                <a:ext cx="37" cy="41"/>
              </a:xfrm>
              <a:custGeom>
                <a:avLst/>
                <a:gdLst>
                  <a:gd name="T0" fmla="*/ 77 w 77"/>
                  <a:gd name="T1" fmla="*/ 40 h 87"/>
                  <a:gd name="T2" fmla="*/ 77 w 77"/>
                  <a:gd name="T3" fmla="*/ 47 h 87"/>
                  <a:gd name="T4" fmla="*/ 15 w 77"/>
                  <a:gd name="T5" fmla="*/ 47 h 87"/>
                  <a:gd name="T6" fmla="*/ 23 w 77"/>
                  <a:gd name="T7" fmla="*/ 68 h 87"/>
                  <a:gd name="T8" fmla="*/ 44 w 77"/>
                  <a:gd name="T9" fmla="*/ 75 h 87"/>
                  <a:gd name="T10" fmla="*/ 59 w 77"/>
                  <a:gd name="T11" fmla="*/ 73 h 87"/>
                  <a:gd name="T12" fmla="*/ 73 w 77"/>
                  <a:gd name="T13" fmla="*/ 68 h 87"/>
                  <a:gd name="T14" fmla="*/ 73 w 77"/>
                  <a:gd name="T15" fmla="*/ 80 h 87"/>
                  <a:gd name="T16" fmla="*/ 58 w 77"/>
                  <a:gd name="T17" fmla="*/ 85 h 87"/>
                  <a:gd name="T18" fmla="*/ 43 w 77"/>
                  <a:gd name="T19" fmla="*/ 87 h 87"/>
                  <a:gd name="T20" fmla="*/ 12 w 77"/>
                  <a:gd name="T21" fmla="*/ 75 h 87"/>
                  <a:gd name="T22" fmla="*/ 0 w 77"/>
                  <a:gd name="T23" fmla="*/ 44 h 87"/>
                  <a:gd name="T24" fmla="*/ 11 w 77"/>
                  <a:gd name="T25" fmla="*/ 12 h 87"/>
                  <a:gd name="T26" fmla="*/ 41 w 77"/>
                  <a:gd name="T27" fmla="*/ 0 h 87"/>
                  <a:gd name="T28" fmla="*/ 67 w 77"/>
                  <a:gd name="T29" fmla="*/ 11 h 87"/>
                  <a:gd name="T30" fmla="*/ 77 w 77"/>
                  <a:gd name="T31" fmla="*/ 40 h 87"/>
                  <a:gd name="T32" fmla="*/ 63 w 77"/>
                  <a:gd name="T33" fmla="*/ 36 h 87"/>
                  <a:gd name="T34" fmla="*/ 57 w 77"/>
                  <a:gd name="T35" fmla="*/ 19 h 87"/>
                  <a:gd name="T36" fmla="*/ 41 w 77"/>
                  <a:gd name="T37" fmla="*/ 12 h 87"/>
                  <a:gd name="T38" fmla="*/ 23 w 77"/>
                  <a:gd name="T39" fmla="*/ 18 h 87"/>
                  <a:gd name="T40" fmla="*/ 15 w 77"/>
                  <a:gd name="T41" fmla="*/ 36 h 87"/>
                  <a:gd name="T42" fmla="*/ 63 w 77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87">
                    <a:moveTo>
                      <a:pt x="77" y="40"/>
                    </a:moveTo>
                    <a:lnTo>
                      <a:pt x="77" y="47"/>
                    </a:lnTo>
                    <a:lnTo>
                      <a:pt x="15" y="47"/>
                    </a:lnTo>
                    <a:cubicBezTo>
                      <a:pt x="15" y="56"/>
                      <a:pt x="18" y="63"/>
                      <a:pt x="23" y="68"/>
                    </a:cubicBezTo>
                    <a:cubicBezTo>
                      <a:pt x="28" y="73"/>
                      <a:pt x="35" y="75"/>
                      <a:pt x="44" y="75"/>
                    </a:cubicBezTo>
                    <a:cubicBezTo>
                      <a:pt x="49" y="75"/>
                      <a:pt x="54" y="75"/>
                      <a:pt x="59" y="73"/>
                    </a:cubicBezTo>
                    <a:cubicBezTo>
                      <a:pt x="64" y="72"/>
                      <a:pt x="69" y="70"/>
                      <a:pt x="73" y="68"/>
                    </a:cubicBezTo>
                    <a:lnTo>
                      <a:pt x="73" y="80"/>
                    </a:lnTo>
                    <a:cubicBezTo>
                      <a:pt x="69" y="82"/>
                      <a:pt x="64" y="84"/>
                      <a:pt x="58" y="85"/>
                    </a:cubicBezTo>
                    <a:cubicBezTo>
                      <a:pt x="53" y="86"/>
                      <a:pt x="48" y="87"/>
                      <a:pt x="43" y="87"/>
                    </a:cubicBezTo>
                    <a:cubicBezTo>
                      <a:pt x="30" y="87"/>
                      <a:pt x="20" y="83"/>
                      <a:pt x="12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9" y="4"/>
                      <a:pt x="28" y="0"/>
                      <a:pt x="41" y="0"/>
                    </a:cubicBezTo>
                    <a:cubicBezTo>
                      <a:pt x="52" y="0"/>
                      <a:pt x="60" y="4"/>
                      <a:pt x="67" y="11"/>
                    </a:cubicBezTo>
                    <a:cubicBezTo>
                      <a:pt x="73" y="18"/>
                      <a:pt x="77" y="28"/>
                      <a:pt x="77" y="40"/>
                    </a:cubicBezTo>
                    <a:close/>
                    <a:moveTo>
                      <a:pt x="63" y="36"/>
                    </a:moveTo>
                    <a:cubicBezTo>
                      <a:pt x="63" y="29"/>
                      <a:pt x="61" y="23"/>
                      <a:pt x="57" y="19"/>
                    </a:cubicBezTo>
                    <a:cubicBezTo>
                      <a:pt x="53" y="14"/>
                      <a:pt x="47" y="12"/>
                      <a:pt x="41" y="12"/>
                    </a:cubicBezTo>
                    <a:cubicBezTo>
                      <a:pt x="33" y="12"/>
                      <a:pt x="27" y="14"/>
                      <a:pt x="23" y="18"/>
                    </a:cubicBezTo>
                    <a:cubicBezTo>
                      <a:pt x="18" y="23"/>
                      <a:pt x="16" y="29"/>
                      <a:pt x="15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164"/>
              <p:cNvSpPr>
                <a:spLocks/>
              </p:cNvSpPr>
              <p:nvPr/>
            </p:nvSpPr>
            <p:spPr bwMode="auto">
              <a:xfrm>
                <a:off x="2332" y="803"/>
                <a:ext cx="31" cy="41"/>
              </a:xfrm>
              <a:custGeom>
                <a:avLst/>
                <a:gdLst>
                  <a:gd name="T0" fmla="*/ 65 w 65"/>
                  <a:gd name="T1" fmla="*/ 6 h 87"/>
                  <a:gd name="T2" fmla="*/ 65 w 65"/>
                  <a:gd name="T3" fmla="*/ 18 h 87"/>
                  <a:gd name="T4" fmla="*/ 53 w 65"/>
                  <a:gd name="T5" fmla="*/ 14 h 87"/>
                  <a:gd name="T6" fmla="*/ 42 w 65"/>
                  <a:gd name="T7" fmla="*/ 12 h 87"/>
                  <a:gd name="T8" fmla="*/ 21 w 65"/>
                  <a:gd name="T9" fmla="*/ 20 h 87"/>
                  <a:gd name="T10" fmla="*/ 14 w 65"/>
                  <a:gd name="T11" fmla="*/ 44 h 87"/>
                  <a:gd name="T12" fmla="*/ 21 w 65"/>
                  <a:gd name="T13" fmla="*/ 67 h 87"/>
                  <a:gd name="T14" fmla="*/ 42 w 65"/>
                  <a:gd name="T15" fmla="*/ 75 h 87"/>
                  <a:gd name="T16" fmla="*/ 53 w 65"/>
                  <a:gd name="T17" fmla="*/ 74 h 87"/>
                  <a:gd name="T18" fmla="*/ 65 w 65"/>
                  <a:gd name="T19" fmla="*/ 69 h 87"/>
                  <a:gd name="T20" fmla="*/ 65 w 65"/>
                  <a:gd name="T21" fmla="*/ 81 h 87"/>
                  <a:gd name="T22" fmla="*/ 53 w 65"/>
                  <a:gd name="T23" fmla="*/ 85 h 87"/>
                  <a:gd name="T24" fmla="*/ 40 w 65"/>
                  <a:gd name="T25" fmla="*/ 87 h 87"/>
                  <a:gd name="T26" fmla="*/ 11 w 65"/>
                  <a:gd name="T27" fmla="*/ 75 h 87"/>
                  <a:gd name="T28" fmla="*/ 0 w 65"/>
                  <a:gd name="T29" fmla="*/ 44 h 87"/>
                  <a:gd name="T30" fmla="*/ 11 w 65"/>
                  <a:gd name="T31" fmla="*/ 12 h 87"/>
                  <a:gd name="T32" fmla="*/ 41 w 65"/>
                  <a:gd name="T33" fmla="*/ 0 h 87"/>
                  <a:gd name="T34" fmla="*/ 53 w 65"/>
                  <a:gd name="T35" fmla="*/ 2 h 87"/>
                  <a:gd name="T36" fmla="*/ 65 w 65"/>
                  <a:gd name="T37" fmla="*/ 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7">
                    <a:moveTo>
                      <a:pt x="65" y="6"/>
                    </a:moveTo>
                    <a:lnTo>
                      <a:pt x="65" y="18"/>
                    </a:lnTo>
                    <a:cubicBezTo>
                      <a:pt x="61" y="16"/>
                      <a:pt x="57" y="15"/>
                      <a:pt x="53" y="14"/>
                    </a:cubicBezTo>
                    <a:cubicBezTo>
                      <a:pt x="49" y="12"/>
                      <a:pt x="45" y="12"/>
                      <a:pt x="42" y="12"/>
                    </a:cubicBezTo>
                    <a:cubicBezTo>
                      <a:pt x="33" y="12"/>
                      <a:pt x="26" y="15"/>
                      <a:pt x="21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4"/>
                      <a:pt x="16" y="61"/>
                      <a:pt x="21" y="67"/>
                    </a:cubicBezTo>
                    <a:cubicBezTo>
                      <a:pt x="26" y="72"/>
                      <a:pt x="33" y="75"/>
                      <a:pt x="42" y="75"/>
                    </a:cubicBezTo>
                    <a:cubicBezTo>
                      <a:pt x="45" y="75"/>
                      <a:pt x="49" y="75"/>
                      <a:pt x="53" y="74"/>
                    </a:cubicBezTo>
                    <a:cubicBezTo>
                      <a:pt x="57" y="73"/>
                      <a:pt x="61" y="71"/>
                      <a:pt x="65" y="69"/>
                    </a:cubicBezTo>
                    <a:lnTo>
                      <a:pt x="65" y="81"/>
                    </a:lnTo>
                    <a:cubicBezTo>
                      <a:pt x="61" y="83"/>
                      <a:pt x="57" y="84"/>
                      <a:pt x="53" y="85"/>
                    </a:cubicBezTo>
                    <a:cubicBezTo>
                      <a:pt x="49" y="86"/>
                      <a:pt x="45" y="87"/>
                      <a:pt x="40" y="87"/>
                    </a:cubicBezTo>
                    <a:cubicBezTo>
                      <a:pt x="28" y="87"/>
                      <a:pt x="18" y="83"/>
                      <a:pt x="11" y="75"/>
                    </a:cubicBezTo>
                    <a:cubicBezTo>
                      <a:pt x="3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1" y="0"/>
                    </a:cubicBezTo>
                    <a:cubicBezTo>
                      <a:pt x="45" y="0"/>
                      <a:pt x="49" y="1"/>
                      <a:pt x="53" y="2"/>
                    </a:cubicBezTo>
                    <a:cubicBezTo>
                      <a:pt x="57" y="3"/>
                      <a:pt x="61" y="4"/>
                      <a:pt x="65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165"/>
              <p:cNvSpPr>
                <a:spLocks noEditPoints="1"/>
              </p:cNvSpPr>
              <p:nvPr/>
            </p:nvSpPr>
            <p:spPr bwMode="auto">
              <a:xfrm>
                <a:off x="2371" y="803"/>
                <a:ext cx="37" cy="41"/>
              </a:xfrm>
              <a:custGeom>
                <a:avLst/>
                <a:gdLst>
                  <a:gd name="T0" fmla="*/ 38 w 76"/>
                  <a:gd name="T1" fmla="*/ 12 h 87"/>
                  <a:gd name="T2" fmla="*/ 21 w 76"/>
                  <a:gd name="T3" fmla="*/ 20 h 87"/>
                  <a:gd name="T4" fmla="*/ 15 w 76"/>
                  <a:gd name="T5" fmla="*/ 44 h 87"/>
                  <a:gd name="T6" fmla="*/ 21 w 76"/>
                  <a:gd name="T7" fmla="*/ 67 h 87"/>
                  <a:gd name="T8" fmla="*/ 38 w 76"/>
                  <a:gd name="T9" fmla="*/ 75 h 87"/>
                  <a:gd name="T10" fmla="*/ 55 w 76"/>
                  <a:gd name="T11" fmla="*/ 67 h 87"/>
                  <a:gd name="T12" fmla="*/ 61 w 76"/>
                  <a:gd name="T13" fmla="*/ 44 h 87"/>
                  <a:gd name="T14" fmla="*/ 55 w 76"/>
                  <a:gd name="T15" fmla="*/ 20 h 87"/>
                  <a:gd name="T16" fmla="*/ 38 w 76"/>
                  <a:gd name="T17" fmla="*/ 12 h 87"/>
                  <a:gd name="T18" fmla="*/ 38 w 76"/>
                  <a:gd name="T19" fmla="*/ 0 h 87"/>
                  <a:gd name="T20" fmla="*/ 66 w 76"/>
                  <a:gd name="T21" fmla="*/ 12 h 87"/>
                  <a:gd name="T22" fmla="*/ 76 w 76"/>
                  <a:gd name="T23" fmla="*/ 44 h 87"/>
                  <a:gd name="T24" fmla="*/ 66 w 76"/>
                  <a:gd name="T25" fmla="*/ 75 h 87"/>
                  <a:gd name="T26" fmla="*/ 38 w 76"/>
                  <a:gd name="T27" fmla="*/ 87 h 87"/>
                  <a:gd name="T28" fmla="*/ 10 w 76"/>
                  <a:gd name="T29" fmla="*/ 75 h 87"/>
                  <a:gd name="T30" fmla="*/ 0 w 76"/>
                  <a:gd name="T31" fmla="*/ 44 h 87"/>
                  <a:gd name="T32" fmla="*/ 10 w 76"/>
                  <a:gd name="T33" fmla="*/ 12 h 87"/>
                  <a:gd name="T34" fmla="*/ 38 w 76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7">
                    <a:moveTo>
                      <a:pt x="38" y="12"/>
                    </a:moveTo>
                    <a:cubicBezTo>
                      <a:pt x="31" y="12"/>
                      <a:pt x="25" y="15"/>
                      <a:pt x="21" y="20"/>
                    </a:cubicBezTo>
                    <a:cubicBezTo>
                      <a:pt x="17" y="26"/>
                      <a:pt x="15" y="34"/>
                      <a:pt x="15" y="44"/>
                    </a:cubicBezTo>
                    <a:cubicBezTo>
                      <a:pt x="15" y="53"/>
                      <a:pt x="17" y="61"/>
                      <a:pt x="21" y="67"/>
                    </a:cubicBezTo>
                    <a:cubicBezTo>
                      <a:pt x="25" y="72"/>
                      <a:pt x="31" y="75"/>
                      <a:pt x="38" y="75"/>
                    </a:cubicBezTo>
                    <a:cubicBezTo>
                      <a:pt x="45" y="75"/>
                      <a:pt x="51" y="72"/>
                      <a:pt x="55" y="67"/>
                    </a:cubicBezTo>
                    <a:cubicBezTo>
                      <a:pt x="59" y="61"/>
                      <a:pt x="61" y="53"/>
                      <a:pt x="61" y="44"/>
                    </a:cubicBezTo>
                    <a:cubicBezTo>
                      <a:pt x="61" y="34"/>
                      <a:pt x="59" y="26"/>
                      <a:pt x="55" y="20"/>
                    </a:cubicBezTo>
                    <a:cubicBezTo>
                      <a:pt x="51" y="15"/>
                      <a:pt x="45" y="12"/>
                      <a:pt x="38" y="12"/>
                    </a:cubicBezTo>
                    <a:close/>
                    <a:moveTo>
                      <a:pt x="38" y="0"/>
                    </a:moveTo>
                    <a:cubicBezTo>
                      <a:pt x="50" y="0"/>
                      <a:pt x="59" y="4"/>
                      <a:pt x="66" y="12"/>
                    </a:cubicBezTo>
                    <a:cubicBezTo>
                      <a:pt x="72" y="20"/>
                      <a:pt x="76" y="30"/>
                      <a:pt x="76" y="44"/>
                    </a:cubicBezTo>
                    <a:cubicBezTo>
                      <a:pt x="76" y="57"/>
                      <a:pt x="72" y="68"/>
                      <a:pt x="66" y="75"/>
                    </a:cubicBezTo>
                    <a:cubicBezTo>
                      <a:pt x="59" y="83"/>
                      <a:pt x="50" y="87"/>
                      <a:pt x="38" y="87"/>
                    </a:cubicBezTo>
                    <a:cubicBezTo>
                      <a:pt x="26" y="87"/>
                      <a:pt x="17" y="83"/>
                      <a:pt x="10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0"/>
                      <a:pt x="4" y="20"/>
                      <a:pt x="10" y="12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166"/>
              <p:cNvSpPr>
                <a:spLocks/>
              </p:cNvSpPr>
              <p:nvPr/>
            </p:nvSpPr>
            <p:spPr bwMode="auto">
              <a:xfrm>
                <a:off x="2418" y="803"/>
                <a:ext cx="33" cy="40"/>
              </a:xfrm>
              <a:custGeom>
                <a:avLst/>
                <a:gdLst>
                  <a:gd name="T0" fmla="*/ 69 w 69"/>
                  <a:gd name="T1" fmla="*/ 35 h 85"/>
                  <a:gd name="T2" fmla="*/ 69 w 69"/>
                  <a:gd name="T3" fmla="*/ 85 h 85"/>
                  <a:gd name="T4" fmla="*/ 56 w 69"/>
                  <a:gd name="T5" fmla="*/ 85 h 85"/>
                  <a:gd name="T6" fmla="*/ 56 w 69"/>
                  <a:gd name="T7" fmla="*/ 35 h 85"/>
                  <a:gd name="T8" fmla="*/ 51 w 69"/>
                  <a:gd name="T9" fmla="*/ 18 h 85"/>
                  <a:gd name="T10" fmla="*/ 37 w 69"/>
                  <a:gd name="T11" fmla="*/ 12 h 85"/>
                  <a:gd name="T12" fmla="*/ 20 w 69"/>
                  <a:gd name="T13" fmla="*/ 19 h 85"/>
                  <a:gd name="T14" fmla="*/ 14 w 69"/>
                  <a:gd name="T15" fmla="*/ 38 h 85"/>
                  <a:gd name="T16" fmla="*/ 14 w 69"/>
                  <a:gd name="T17" fmla="*/ 85 h 85"/>
                  <a:gd name="T18" fmla="*/ 0 w 69"/>
                  <a:gd name="T19" fmla="*/ 85 h 85"/>
                  <a:gd name="T20" fmla="*/ 0 w 69"/>
                  <a:gd name="T21" fmla="*/ 2 h 85"/>
                  <a:gd name="T22" fmla="*/ 14 w 69"/>
                  <a:gd name="T23" fmla="*/ 2 h 85"/>
                  <a:gd name="T24" fmla="*/ 14 w 69"/>
                  <a:gd name="T25" fmla="*/ 15 h 85"/>
                  <a:gd name="T26" fmla="*/ 25 w 69"/>
                  <a:gd name="T27" fmla="*/ 4 h 85"/>
                  <a:gd name="T28" fmla="*/ 40 w 69"/>
                  <a:gd name="T29" fmla="*/ 0 h 85"/>
                  <a:gd name="T30" fmla="*/ 62 w 69"/>
                  <a:gd name="T31" fmla="*/ 9 h 85"/>
                  <a:gd name="T32" fmla="*/ 69 w 69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5">
                    <a:moveTo>
                      <a:pt x="69" y="35"/>
                    </a:moveTo>
                    <a:lnTo>
                      <a:pt x="69" y="85"/>
                    </a:lnTo>
                    <a:lnTo>
                      <a:pt x="56" y="85"/>
                    </a:lnTo>
                    <a:lnTo>
                      <a:pt x="56" y="35"/>
                    </a:lnTo>
                    <a:cubicBezTo>
                      <a:pt x="56" y="28"/>
                      <a:pt x="54" y="22"/>
                      <a:pt x="51" y="18"/>
                    </a:cubicBezTo>
                    <a:cubicBezTo>
                      <a:pt x="48" y="14"/>
                      <a:pt x="44" y="12"/>
                      <a:pt x="37" y="12"/>
                    </a:cubicBezTo>
                    <a:cubicBezTo>
                      <a:pt x="30" y="12"/>
                      <a:pt x="24" y="15"/>
                      <a:pt x="20" y="19"/>
                    </a:cubicBezTo>
                    <a:cubicBezTo>
                      <a:pt x="16" y="24"/>
                      <a:pt x="14" y="30"/>
                      <a:pt x="14" y="38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7"/>
                      <a:pt x="25" y="4"/>
                    </a:cubicBezTo>
                    <a:cubicBezTo>
                      <a:pt x="30" y="2"/>
                      <a:pt x="35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7" y="15"/>
                      <a:pt x="69" y="24"/>
                      <a:pt x="69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167"/>
              <p:cNvSpPr>
                <a:spLocks noEditPoints="1"/>
              </p:cNvSpPr>
              <p:nvPr/>
            </p:nvSpPr>
            <p:spPr bwMode="auto">
              <a:xfrm>
                <a:off x="2461" y="789"/>
                <a:ext cx="36" cy="55"/>
              </a:xfrm>
              <a:custGeom>
                <a:avLst/>
                <a:gdLst>
                  <a:gd name="T0" fmla="*/ 60 w 74"/>
                  <a:gd name="T1" fmla="*/ 44 h 116"/>
                  <a:gd name="T2" fmla="*/ 60 w 74"/>
                  <a:gd name="T3" fmla="*/ 0 h 116"/>
                  <a:gd name="T4" fmla="*/ 74 w 74"/>
                  <a:gd name="T5" fmla="*/ 0 h 116"/>
                  <a:gd name="T6" fmla="*/ 74 w 74"/>
                  <a:gd name="T7" fmla="*/ 114 h 116"/>
                  <a:gd name="T8" fmla="*/ 60 w 74"/>
                  <a:gd name="T9" fmla="*/ 114 h 116"/>
                  <a:gd name="T10" fmla="*/ 60 w 74"/>
                  <a:gd name="T11" fmla="*/ 101 h 116"/>
                  <a:gd name="T12" fmla="*/ 49 w 74"/>
                  <a:gd name="T13" fmla="*/ 112 h 116"/>
                  <a:gd name="T14" fmla="*/ 34 w 74"/>
                  <a:gd name="T15" fmla="*/ 116 h 116"/>
                  <a:gd name="T16" fmla="*/ 10 w 74"/>
                  <a:gd name="T17" fmla="*/ 104 h 116"/>
                  <a:gd name="T18" fmla="*/ 0 w 74"/>
                  <a:gd name="T19" fmla="*/ 73 h 116"/>
                  <a:gd name="T20" fmla="*/ 10 w 74"/>
                  <a:gd name="T21" fmla="*/ 41 h 116"/>
                  <a:gd name="T22" fmla="*/ 34 w 74"/>
                  <a:gd name="T23" fmla="*/ 29 h 116"/>
                  <a:gd name="T24" fmla="*/ 49 w 74"/>
                  <a:gd name="T25" fmla="*/ 33 h 116"/>
                  <a:gd name="T26" fmla="*/ 60 w 74"/>
                  <a:gd name="T27" fmla="*/ 44 h 116"/>
                  <a:gd name="T28" fmla="*/ 14 w 74"/>
                  <a:gd name="T29" fmla="*/ 73 h 116"/>
                  <a:gd name="T30" fmla="*/ 20 w 74"/>
                  <a:gd name="T31" fmla="*/ 96 h 116"/>
                  <a:gd name="T32" fmla="*/ 37 w 74"/>
                  <a:gd name="T33" fmla="*/ 104 h 116"/>
                  <a:gd name="T34" fmla="*/ 54 w 74"/>
                  <a:gd name="T35" fmla="*/ 96 h 116"/>
                  <a:gd name="T36" fmla="*/ 60 w 74"/>
                  <a:gd name="T37" fmla="*/ 73 h 116"/>
                  <a:gd name="T38" fmla="*/ 54 w 74"/>
                  <a:gd name="T39" fmla="*/ 49 h 116"/>
                  <a:gd name="T40" fmla="*/ 37 w 74"/>
                  <a:gd name="T41" fmla="*/ 41 h 116"/>
                  <a:gd name="T42" fmla="*/ 20 w 74"/>
                  <a:gd name="T43" fmla="*/ 49 h 116"/>
                  <a:gd name="T44" fmla="*/ 14 w 74"/>
                  <a:gd name="T45" fmla="*/ 7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116">
                    <a:moveTo>
                      <a:pt x="60" y="44"/>
                    </a:moveTo>
                    <a:lnTo>
                      <a:pt x="60" y="0"/>
                    </a:lnTo>
                    <a:lnTo>
                      <a:pt x="74" y="0"/>
                    </a:lnTo>
                    <a:lnTo>
                      <a:pt x="74" y="114"/>
                    </a:lnTo>
                    <a:lnTo>
                      <a:pt x="60" y="114"/>
                    </a:lnTo>
                    <a:lnTo>
                      <a:pt x="60" y="101"/>
                    </a:lnTo>
                    <a:cubicBezTo>
                      <a:pt x="57" y="106"/>
                      <a:pt x="54" y="110"/>
                      <a:pt x="49" y="112"/>
                    </a:cubicBezTo>
                    <a:cubicBezTo>
                      <a:pt x="45" y="114"/>
                      <a:pt x="40" y="116"/>
                      <a:pt x="34" y="116"/>
                    </a:cubicBezTo>
                    <a:cubicBezTo>
                      <a:pt x="24" y="116"/>
                      <a:pt x="16" y="112"/>
                      <a:pt x="10" y="104"/>
                    </a:cubicBezTo>
                    <a:cubicBezTo>
                      <a:pt x="3" y="96"/>
                      <a:pt x="0" y="85"/>
                      <a:pt x="0" y="73"/>
                    </a:cubicBezTo>
                    <a:cubicBezTo>
                      <a:pt x="0" y="60"/>
                      <a:pt x="3" y="49"/>
                      <a:pt x="10" y="41"/>
                    </a:cubicBezTo>
                    <a:cubicBezTo>
                      <a:pt x="16" y="33"/>
                      <a:pt x="24" y="29"/>
                      <a:pt x="34" y="29"/>
                    </a:cubicBezTo>
                    <a:cubicBezTo>
                      <a:pt x="40" y="29"/>
                      <a:pt x="45" y="31"/>
                      <a:pt x="49" y="33"/>
                    </a:cubicBezTo>
                    <a:cubicBezTo>
                      <a:pt x="54" y="35"/>
                      <a:pt x="57" y="39"/>
                      <a:pt x="60" y="44"/>
                    </a:cubicBezTo>
                    <a:close/>
                    <a:moveTo>
                      <a:pt x="14" y="73"/>
                    </a:moveTo>
                    <a:cubicBezTo>
                      <a:pt x="14" y="82"/>
                      <a:pt x="16" y="90"/>
                      <a:pt x="20" y="96"/>
                    </a:cubicBezTo>
                    <a:cubicBezTo>
                      <a:pt x="24" y="102"/>
                      <a:pt x="30" y="104"/>
                      <a:pt x="37" y="104"/>
                    </a:cubicBezTo>
                    <a:cubicBezTo>
                      <a:pt x="44" y="104"/>
                      <a:pt x="50" y="102"/>
                      <a:pt x="54" y="96"/>
                    </a:cubicBezTo>
                    <a:cubicBezTo>
                      <a:pt x="58" y="90"/>
                      <a:pt x="60" y="82"/>
                      <a:pt x="60" y="73"/>
                    </a:cubicBezTo>
                    <a:cubicBezTo>
                      <a:pt x="60" y="63"/>
                      <a:pt x="58" y="55"/>
                      <a:pt x="54" y="49"/>
                    </a:cubicBezTo>
                    <a:cubicBezTo>
                      <a:pt x="50" y="44"/>
                      <a:pt x="44" y="41"/>
                      <a:pt x="37" y="41"/>
                    </a:cubicBezTo>
                    <a:cubicBezTo>
                      <a:pt x="30" y="41"/>
                      <a:pt x="24" y="44"/>
                      <a:pt x="20" y="49"/>
                    </a:cubicBezTo>
                    <a:cubicBezTo>
                      <a:pt x="16" y="55"/>
                      <a:pt x="14" y="63"/>
                      <a:pt x="14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Freeform 168"/>
              <p:cNvSpPr>
                <a:spLocks noEditPoints="1"/>
              </p:cNvSpPr>
              <p:nvPr/>
            </p:nvSpPr>
            <p:spPr bwMode="auto">
              <a:xfrm>
                <a:off x="2510" y="789"/>
                <a:ext cx="6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69"/>
              <p:cNvSpPr>
                <a:spLocks/>
              </p:cNvSpPr>
              <p:nvPr/>
            </p:nvSpPr>
            <p:spPr bwMode="auto">
              <a:xfrm>
                <a:off x="2525" y="793"/>
                <a:ext cx="25" cy="50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2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70"/>
              <p:cNvSpPr>
                <a:spLocks noEditPoints="1"/>
              </p:cNvSpPr>
              <p:nvPr/>
            </p:nvSpPr>
            <p:spPr bwMode="auto">
              <a:xfrm>
                <a:off x="2558" y="789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71"/>
              <p:cNvSpPr>
                <a:spLocks noEditPoints="1"/>
              </p:cNvSpPr>
              <p:nvPr/>
            </p:nvSpPr>
            <p:spPr bwMode="auto">
              <a:xfrm>
                <a:off x="2575" y="803"/>
                <a:ext cx="37" cy="41"/>
              </a:xfrm>
              <a:custGeom>
                <a:avLst/>
                <a:gdLst>
                  <a:gd name="T0" fmla="*/ 37 w 75"/>
                  <a:gd name="T1" fmla="*/ 12 h 87"/>
                  <a:gd name="T2" fmla="*/ 20 w 75"/>
                  <a:gd name="T3" fmla="*/ 20 h 87"/>
                  <a:gd name="T4" fmla="*/ 14 w 75"/>
                  <a:gd name="T5" fmla="*/ 44 h 87"/>
                  <a:gd name="T6" fmla="*/ 20 w 75"/>
                  <a:gd name="T7" fmla="*/ 67 h 87"/>
                  <a:gd name="T8" fmla="*/ 37 w 75"/>
                  <a:gd name="T9" fmla="*/ 75 h 87"/>
                  <a:gd name="T10" fmla="*/ 54 w 75"/>
                  <a:gd name="T11" fmla="*/ 67 h 87"/>
                  <a:gd name="T12" fmla="*/ 61 w 75"/>
                  <a:gd name="T13" fmla="*/ 44 h 87"/>
                  <a:gd name="T14" fmla="*/ 54 w 75"/>
                  <a:gd name="T15" fmla="*/ 20 h 87"/>
                  <a:gd name="T16" fmla="*/ 37 w 75"/>
                  <a:gd name="T17" fmla="*/ 12 h 87"/>
                  <a:gd name="T18" fmla="*/ 37 w 75"/>
                  <a:gd name="T19" fmla="*/ 0 h 87"/>
                  <a:gd name="T20" fmla="*/ 65 w 75"/>
                  <a:gd name="T21" fmla="*/ 12 h 87"/>
                  <a:gd name="T22" fmla="*/ 75 w 75"/>
                  <a:gd name="T23" fmla="*/ 44 h 87"/>
                  <a:gd name="T24" fmla="*/ 65 w 75"/>
                  <a:gd name="T25" fmla="*/ 75 h 87"/>
                  <a:gd name="T26" fmla="*/ 37 w 75"/>
                  <a:gd name="T27" fmla="*/ 87 h 87"/>
                  <a:gd name="T28" fmla="*/ 10 w 75"/>
                  <a:gd name="T29" fmla="*/ 75 h 87"/>
                  <a:gd name="T30" fmla="*/ 0 w 75"/>
                  <a:gd name="T31" fmla="*/ 44 h 87"/>
                  <a:gd name="T32" fmla="*/ 10 w 75"/>
                  <a:gd name="T33" fmla="*/ 12 h 87"/>
                  <a:gd name="T34" fmla="*/ 37 w 75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87">
                    <a:moveTo>
                      <a:pt x="37" y="12"/>
                    </a:moveTo>
                    <a:cubicBezTo>
                      <a:pt x="30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2"/>
                      <a:pt x="30" y="75"/>
                      <a:pt x="37" y="75"/>
                    </a:cubicBezTo>
                    <a:cubicBezTo>
                      <a:pt x="44" y="75"/>
                      <a:pt x="50" y="72"/>
                      <a:pt x="54" y="67"/>
                    </a:cubicBezTo>
                    <a:cubicBezTo>
                      <a:pt x="59" y="61"/>
                      <a:pt x="61" y="53"/>
                      <a:pt x="61" y="44"/>
                    </a:cubicBezTo>
                    <a:cubicBezTo>
                      <a:pt x="61" y="34"/>
                      <a:pt x="59" y="26"/>
                      <a:pt x="54" y="20"/>
                    </a:cubicBezTo>
                    <a:cubicBezTo>
                      <a:pt x="50" y="15"/>
                      <a:pt x="44" y="12"/>
                      <a:pt x="37" y="12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58" y="4"/>
                      <a:pt x="65" y="12"/>
                    </a:cubicBezTo>
                    <a:cubicBezTo>
                      <a:pt x="72" y="20"/>
                      <a:pt x="75" y="30"/>
                      <a:pt x="75" y="44"/>
                    </a:cubicBezTo>
                    <a:cubicBezTo>
                      <a:pt x="75" y="57"/>
                      <a:pt x="72" y="68"/>
                      <a:pt x="65" y="75"/>
                    </a:cubicBezTo>
                    <a:cubicBezTo>
                      <a:pt x="58" y="83"/>
                      <a:pt x="49" y="87"/>
                      <a:pt x="37" y="87"/>
                    </a:cubicBezTo>
                    <a:cubicBezTo>
                      <a:pt x="25" y="87"/>
                      <a:pt x="16" y="83"/>
                      <a:pt x="10" y="75"/>
                    </a:cubicBezTo>
                    <a:cubicBezTo>
                      <a:pt x="3" y="68"/>
                      <a:pt x="0" y="57"/>
                      <a:pt x="0" y="44"/>
                    </a:cubicBezTo>
                    <a:cubicBezTo>
                      <a:pt x="0" y="30"/>
                      <a:pt x="3" y="20"/>
                      <a:pt x="10" y="12"/>
                    </a:cubicBezTo>
                    <a:cubicBezTo>
                      <a:pt x="16" y="4"/>
                      <a:pt x="25" y="0"/>
                      <a:pt x="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 172"/>
              <p:cNvSpPr>
                <a:spLocks/>
              </p:cNvSpPr>
              <p:nvPr/>
            </p:nvSpPr>
            <p:spPr bwMode="auto">
              <a:xfrm>
                <a:off x="2622" y="803"/>
                <a:ext cx="33" cy="40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5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173"/>
              <p:cNvSpPr>
                <a:spLocks/>
              </p:cNvSpPr>
              <p:nvPr/>
            </p:nvSpPr>
            <p:spPr bwMode="auto">
              <a:xfrm>
                <a:off x="2665" y="803"/>
                <a:ext cx="30" cy="41"/>
              </a:xfrm>
              <a:custGeom>
                <a:avLst/>
                <a:gdLst>
                  <a:gd name="T0" fmla="*/ 59 w 63"/>
                  <a:gd name="T1" fmla="*/ 5 h 87"/>
                  <a:gd name="T2" fmla="*/ 59 w 63"/>
                  <a:gd name="T3" fmla="*/ 18 h 87"/>
                  <a:gd name="T4" fmla="*/ 47 w 63"/>
                  <a:gd name="T5" fmla="*/ 13 h 87"/>
                  <a:gd name="T6" fmla="*/ 34 w 63"/>
                  <a:gd name="T7" fmla="*/ 12 h 87"/>
                  <a:gd name="T8" fmla="*/ 19 w 63"/>
                  <a:gd name="T9" fmla="*/ 15 h 87"/>
                  <a:gd name="T10" fmla="*/ 14 w 63"/>
                  <a:gd name="T11" fmla="*/ 24 h 87"/>
                  <a:gd name="T12" fmla="*/ 18 w 63"/>
                  <a:gd name="T13" fmla="*/ 31 h 87"/>
                  <a:gd name="T14" fmla="*/ 32 w 63"/>
                  <a:gd name="T15" fmla="*/ 37 h 87"/>
                  <a:gd name="T16" fmla="*/ 37 w 63"/>
                  <a:gd name="T17" fmla="*/ 38 h 87"/>
                  <a:gd name="T18" fmla="*/ 57 w 63"/>
                  <a:gd name="T19" fmla="*/ 46 h 87"/>
                  <a:gd name="T20" fmla="*/ 63 w 63"/>
                  <a:gd name="T21" fmla="*/ 62 h 87"/>
                  <a:gd name="T22" fmla="*/ 54 w 63"/>
                  <a:gd name="T23" fmla="*/ 80 h 87"/>
                  <a:gd name="T24" fmla="*/ 29 w 63"/>
                  <a:gd name="T25" fmla="*/ 87 h 87"/>
                  <a:gd name="T26" fmla="*/ 15 w 63"/>
                  <a:gd name="T27" fmla="*/ 85 h 87"/>
                  <a:gd name="T28" fmla="*/ 0 w 63"/>
                  <a:gd name="T29" fmla="*/ 81 h 87"/>
                  <a:gd name="T30" fmla="*/ 0 w 63"/>
                  <a:gd name="T31" fmla="*/ 68 h 87"/>
                  <a:gd name="T32" fmla="*/ 15 w 63"/>
                  <a:gd name="T33" fmla="*/ 73 h 87"/>
                  <a:gd name="T34" fmla="*/ 29 w 63"/>
                  <a:gd name="T35" fmla="*/ 75 h 87"/>
                  <a:gd name="T36" fmla="*/ 44 w 63"/>
                  <a:gd name="T37" fmla="*/ 72 h 87"/>
                  <a:gd name="T38" fmla="*/ 49 w 63"/>
                  <a:gd name="T39" fmla="*/ 63 h 87"/>
                  <a:gd name="T40" fmla="*/ 45 w 63"/>
                  <a:gd name="T41" fmla="*/ 54 h 87"/>
                  <a:gd name="T42" fmla="*/ 29 w 63"/>
                  <a:gd name="T43" fmla="*/ 49 h 87"/>
                  <a:gd name="T44" fmla="*/ 25 w 63"/>
                  <a:gd name="T45" fmla="*/ 48 h 87"/>
                  <a:gd name="T46" fmla="*/ 7 w 63"/>
                  <a:gd name="T47" fmla="*/ 40 h 87"/>
                  <a:gd name="T48" fmla="*/ 1 w 63"/>
                  <a:gd name="T49" fmla="*/ 25 h 87"/>
                  <a:gd name="T50" fmla="*/ 9 w 63"/>
                  <a:gd name="T51" fmla="*/ 7 h 87"/>
                  <a:gd name="T52" fmla="*/ 32 w 63"/>
                  <a:gd name="T53" fmla="*/ 0 h 87"/>
                  <a:gd name="T54" fmla="*/ 47 w 63"/>
                  <a:gd name="T55" fmla="*/ 2 h 87"/>
                  <a:gd name="T56" fmla="*/ 59 w 63"/>
                  <a:gd name="T57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" h="87">
                    <a:moveTo>
                      <a:pt x="59" y="5"/>
                    </a:moveTo>
                    <a:lnTo>
                      <a:pt x="59" y="18"/>
                    </a:lnTo>
                    <a:cubicBezTo>
                      <a:pt x="55" y="16"/>
                      <a:pt x="51" y="14"/>
                      <a:pt x="47" y="13"/>
                    </a:cubicBezTo>
                    <a:cubicBezTo>
                      <a:pt x="43" y="12"/>
                      <a:pt x="38" y="12"/>
                      <a:pt x="34" y="12"/>
                    </a:cubicBezTo>
                    <a:cubicBezTo>
                      <a:pt x="27" y="12"/>
                      <a:pt x="22" y="13"/>
                      <a:pt x="19" y="15"/>
                    </a:cubicBezTo>
                    <a:cubicBezTo>
                      <a:pt x="16" y="17"/>
                      <a:pt x="14" y="20"/>
                      <a:pt x="14" y="24"/>
                    </a:cubicBezTo>
                    <a:cubicBezTo>
                      <a:pt x="14" y="27"/>
                      <a:pt x="15" y="30"/>
                      <a:pt x="18" y="31"/>
                    </a:cubicBezTo>
                    <a:cubicBezTo>
                      <a:pt x="20" y="33"/>
                      <a:pt x="25" y="35"/>
                      <a:pt x="32" y="37"/>
                    </a:cubicBezTo>
                    <a:lnTo>
                      <a:pt x="37" y="38"/>
                    </a:lnTo>
                    <a:cubicBezTo>
                      <a:pt x="46" y="40"/>
                      <a:pt x="53" y="43"/>
                      <a:pt x="57" y="46"/>
                    </a:cubicBezTo>
                    <a:cubicBezTo>
                      <a:pt x="61" y="50"/>
                      <a:pt x="63" y="55"/>
                      <a:pt x="63" y="62"/>
                    </a:cubicBezTo>
                    <a:cubicBezTo>
                      <a:pt x="63" y="69"/>
                      <a:pt x="60" y="76"/>
                      <a:pt x="54" y="80"/>
                    </a:cubicBezTo>
                    <a:cubicBezTo>
                      <a:pt x="48" y="84"/>
                      <a:pt x="40" y="87"/>
                      <a:pt x="29" y="87"/>
                    </a:cubicBezTo>
                    <a:cubicBezTo>
                      <a:pt x="25" y="87"/>
                      <a:pt x="20" y="86"/>
                      <a:pt x="15" y="85"/>
                    </a:cubicBezTo>
                    <a:cubicBezTo>
                      <a:pt x="11" y="84"/>
                      <a:pt x="6" y="83"/>
                      <a:pt x="0" y="81"/>
                    </a:cubicBezTo>
                    <a:lnTo>
                      <a:pt x="0" y="68"/>
                    </a:lnTo>
                    <a:cubicBezTo>
                      <a:pt x="5" y="70"/>
                      <a:pt x="10" y="72"/>
                      <a:pt x="15" y="73"/>
                    </a:cubicBezTo>
                    <a:cubicBezTo>
                      <a:pt x="20" y="75"/>
                      <a:pt x="25" y="75"/>
                      <a:pt x="29" y="75"/>
                    </a:cubicBezTo>
                    <a:cubicBezTo>
                      <a:pt x="36" y="75"/>
                      <a:pt x="41" y="74"/>
                      <a:pt x="44" y="72"/>
                    </a:cubicBezTo>
                    <a:cubicBezTo>
                      <a:pt x="48" y="70"/>
                      <a:pt x="49" y="67"/>
                      <a:pt x="49" y="63"/>
                    </a:cubicBezTo>
                    <a:cubicBezTo>
                      <a:pt x="49" y="59"/>
                      <a:pt x="48" y="56"/>
                      <a:pt x="45" y="54"/>
                    </a:cubicBezTo>
                    <a:cubicBezTo>
                      <a:pt x="43" y="53"/>
                      <a:pt x="38" y="51"/>
                      <a:pt x="29" y="49"/>
                    </a:cubicBezTo>
                    <a:lnTo>
                      <a:pt x="25" y="48"/>
                    </a:lnTo>
                    <a:cubicBezTo>
                      <a:pt x="16" y="46"/>
                      <a:pt x="10" y="43"/>
                      <a:pt x="7" y="40"/>
                    </a:cubicBezTo>
                    <a:cubicBezTo>
                      <a:pt x="3" y="36"/>
                      <a:pt x="1" y="31"/>
                      <a:pt x="1" y="25"/>
                    </a:cubicBezTo>
                    <a:cubicBezTo>
                      <a:pt x="1" y="17"/>
                      <a:pt x="4" y="11"/>
                      <a:pt x="9" y="7"/>
                    </a:cubicBezTo>
                    <a:cubicBezTo>
                      <a:pt x="15" y="3"/>
                      <a:pt x="22" y="0"/>
                      <a:pt x="32" y="0"/>
                    </a:cubicBezTo>
                    <a:cubicBezTo>
                      <a:pt x="37" y="0"/>
                      <a:pt x="42" y="1"/>
                      <a:pt x="47" y="2"/>
                    </a:cubicBezTo>
                    <a:cubicBezTo>
                      <a:pt x="51" y="2"/>
                      <a:pt x="55" y="3"/>
                      <a:pt x="5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174"/>
              <p:cNvSpPr>
                <a:spLocks noEditPoints="1"/>
              </p:cNvSpPr>
              <p:nvPr/>
            </p:nvSpPr>
            <p:spPr bwMode="auto">
              <a:xfrm>
                <a:off x="2180" y="899"/>
                <a:ext cx="33" cy="41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 175"/>
              <p:cNvSpPr>
                <a:spLocks/>
              </p:cNvSpPr>
              <p:nvPr/>
            </p:nvSpPr>
            <p:spPr bwMode="auto">
              <a:xfrm>
                <a:off x="2221" y="885"/>
                <a:ext cx="25" cy="54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176"/>
              <p:cNvSpPr>
                <a:spLocks/>
              </p:cNvSpPr>
              <p:nvPr/>
            </p:nvSpPr>
            <p:spPr bwMode="auto">
              <a:xfrm>
                <a:off x="2246" y="889"/>
                <a:ext cx="24" cy="50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Freeform 177"/>
              <p:cNvSpPr>
                <a:spLocks noEditPoints="1"/>
              </p:cNvSpPr>
              <p:nvPr/>
            </p:nvSpPr>
            <p:spPr bwMode="auto">
              <a:xfrm>
                <a:off x="2276" y="899"/>
                <a:ext cx="37" cy="41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78"/>
              <p:cNvSpPr>
                <a:spLocks/>
              </p:cNvSpPr>
              <p:nvPr/>
            </p:nvSpPr>
            <p:spPr bwMode="auto">
              <a:xfrm>
                <a:off x="2323" y="899"/>
                <a:ext cx="23" cy="40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tangle 179"/>
              <p:cNvSpPr>
                <a:spLocks noChangeArrowheads="1"/>
              </p:cNvSpPr>
              <p:nvPr/>
            </p:nvSpPr>
            <p:spPr bwMode="auto">
              <a:xfrm>
                <a:off x="2377" y="93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Rectangle 180"/>
              <p:cNvSpPr>
                <a:spLocks noChangeArrowheads="1"/>
              </p:cNvSpPr>
              <p:nvPr/>
            </p:nvSpPr>
            <p:spPr bwMode="auto">
              <a:xfrm>
                <a:off x="2400" y="93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ectangle 181"/>
              <p:cNvSpPr>
                <a:spLocks noChangeArrowheads="1"/>
              </p:cNvSpPr>
              <p:nvPr/>
            </p:nvSpPr>
            <p:spPr bwMode="auto">
              <a:xfrm>
                <a:off x="2423" y="93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Freeform 182"/>
              <p:cNvSpPr>
                <a:spLocks/>
              </p:cNvSpPr>
              <p:nvPr/>
            </p:nvSpPr>
            <p:spPr bwMode="auto">
              <a:xfrm>
                <a:off x="1929" y="747"/>
                <a:ext cx="791" cy="348"/>
              </a:xfrm>
              <a:custGeom>
                <a:avLst/>
                <a:gdLst>
                  <a:gd name="T0" fmla="*/ 125 w 1450"/>
                  <a:gd name="T1" fmla="*/ 0 h 725"/>
                  <a:gd name="T2" fmla="*/ 1325 w 1450"/>
                  <a:gd name="T3" fmla="*/ 0 h 725"/>
                  <a:gd name="T4" fmla="*/ 1450 w 1450"/>
                  <a:gd name="T5" fmla="*/ 125 h 725"/>
                  <a:gd name="T6" fmla="*/ 1450 w 1450"/>
                  <a:gd name="T7" fmla="*/ 600 h 725"/>
                  <a:gd name="T8" fmla="*/ 1325 w 1450"/>
                  <a:gd name="T9" fmla="*/ 725 h 725"/>
                  <a:gd name="T10" fmla="*/ 125 w 1450"/>
                  <a:gd name="T11" fmla="*/ 725 h 725"/>
                  <a:gd name="T12" fmla="*/ 0 w 1450"/>
                  <a:gd name="T13" fmla="*/ 600 h 725"/>
                  <a:gd name="T14" fmla="*/ 0 w 1450"/>
                  <a:gd name="T15" fmla="*/ 125 h 725"/>
                  <a:gd name="T16" fmla="*/ 125 w 1450"/>
                  <a:gd name="T17" fmla="*/ 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0" h="725">
                    <a:moveTo>
                      <a:pt x="125" y="0"/>
                    </a:moveTo>
                    <a:lnTo>
                      <a:pt x="1325" y="0"/>
                    </a:lnTo>
                    <a:cubicBezTo>
                      <a:pt x="1394" y="0"/>
                      <a:pt x="1450" y="55"/>
                      <a:pt x="1450" y="125"/>
                    </a:cubicBezTo>
                    <a:lnTo>
                      <a:pt x="1450" y="600"/>
                    </a:lnTo>
                    <a:cubicBezTo>
                      <a:pt x="1450" y="669"/>
                      <a:pt x="1394" y="725"/>
                      <a:pt x="1325" y="725"/>
                    </a:cubicBezTo>
                    <a:lnTo>
                      <a:pt x="125" y="725"/>
                    </a:lnTo>
                    <a:cubicBezTo>
                      <a:pt x="56" y="725"/>
                      <a:pt x="0" y="669"/>
                      <a:pt x="0" y="600"/>
                    </a:cubicBezTo>
                    <a:lnTo>
                      <a:pt x="0" y="125"/>
                    </a:lnTo>
                    <a:cubicBezTo>
                      <a:pt x="0" y="55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3"/>
              <p:cNvSpPr>
                <a:spLocks noChangeArrowheads="1"/>
              </p:cNvSpPr>
              <p:nvPr/>
            </p:nvSpPr>
            <p:spPr bwMode="auto">
              <a:xfrm>
                <a:off x="2193" y="1239"/>
                <a:ext cx="121" cy="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184"/>
              <p:cNvSpPr>
                <a:spLocks/>
              </p:cNvSpPr>
              <p:nvPr/>
            </p:nvSpPr>
            <p:spPr bwMode="auto">
              <a:xfrm>
                <a:off x="2200" y="1245"/>
                <a:ext cx="107" cy="108"/>
              </a:xfrm>
              <a:custGeom>
                <a:avLst/>
                <a:gdLst>
                  <a:gd name="T0" fmla="*/ 183 w 224"/>
                  <a:gd name="T1" fmla="*/ 200 h 225"/>
                  <a:gd name="T2" fmla="*/ 165 w 224"/>
                  <a:gd name="T3" fmla="*/ 212 h 225"/>
                  <a:gd name="T4" fmla="*/ 145 w 224"/>
                  <a:gd name="T5" fmla="*/ 220 h 225"/>
                  <a:gd name="T6" fmla="*/ 123 w 224"/>
                  <a:gd name="T7" fmla="*/ 225 h 225"/>
                  <a:gd name="T8" fmla="*/ 101 w 224"/>
                  <a:gd name="T9" fmla="*/ 225 h 225"/>
                  <a:gd name="T10" fmla="*/ 79 w 224"/>
                  <a:gd name="T11" fmla="*/ 220 h 225"/>
                  <a:gd name="T12" fmla="*/ 59 w 224"/>
                  <a:gd name="T13" fmla="*/ 212 h 225"/>
                  <a:gd name="T14" fmla="*/ 41 w 224"/>
                  <a:gd name="T15" fmla="*/ 200 h 225"/>
                  <a:gd name="T16" fmla="*/ 25 w 224"/>
                  <a:gd name="T17" fmla="*/ 184 h 225"/>
                  <a:gd name="T18" fmla="*/ 13 w 224"/>
                  <a:gd name="T19" fmla="*/ 166 h 225"/>
                  <a:gd name="T20" fmla="*/ 4 w 224"/>
                  <a:gd name="T21" fmla="*/ 145 h 225"/>
                  <a:gd name="T22" fmla="*/ 0 w 224"/>
                  <a:gd name="T23" fmla="*/ 124 h 225"/>
                  <a:gd name="T24" fmla="*/ 0 w 224"/>
                  <a:gd name="T25" fmla="*/ 101 h 225"/>
                  <a:gd name="T26" fmla="*/ 4 w 224"/>
                  <a:gd name="T27" fmla="*/ 80 h 225"/>
                  <a:gd name="T28" fmla="*/ 13 w 224"/>
                  <a:gd name="T29" fmla="*/ 59 h 225"/>
                  <a:gd name="T30" fmla="*/ 25 w 224"/>
                  <a:gd name="T31" fmla="*/ 41 h 225"/>
                  <a:gd name="T32" fmla="*/ 41 w 224"/>
                  <a:gd name="T33" fmla="*/ 25 h 225"/>
                  <a:gd name="T34" fmla="*/ 59 w 224"/>
                  <a:gd name="T35" fmla="*/ 13 h 225"/>
                  <a:gd name="T36" fmla="*/ 79 w 224"/>
                  <a:gd name="T37" fmla="*/ 5 h 225"/>
                  <a:gd name="T38" fmla="*/ 101 w 224"/>
                  <a:gd name="T39" fmla="*/ 0 h 225"/>
                  <a:gd name="T40" fmla="*/ 123 w 224"/>
                  <a:gd name="T41" fmla="*/ 0 h 225"/>
                  <a:gd name="T42" fmla="*/ 145 w 224"/>
                  <a:gd name="T43" fmla="*/ 5 h 225"/>
                  <a:gd name="T44" fmla="*/ 165 w 224"/>
                  <a:gd name="T45" fmla="*/ 13 h 225"/>
                  <a:gd name="T46" fmla="*/ 183 w 224"/>
                  <a:gd name="T47" fmla="*/ 25 h 225"/>
                  <a:gd name="T48" fmla="*/ 199 w 224"/>
                  <a:gd name="T49" fmla="*/ 41 h 225"/>
                  <a:gd name="T50" fmla="*/ 211 w 224"/>
                  <a:gd name="T51" fmla="*/ 59 h 225"/>
                  <a:gd name="T52" fmla="*/ 220 w 224"/>
                  <a:gd name="T53" fmla="*/ 80 h 225"/>
                  <a:gd name="T54" fmla="*/ 224 w 224"/>
                  <a:gd name="T55" fmla="*/ 101 h 225"/>
                  <a:gd name="T56" fmla="*/ 224 w 224"/>
                  <a:gd name="T57" fmla="*/ 124 h 225"/>
                  <a:gd name="T58" fmla="*/ 220 w 224"/>
                  <a:gd name="T59" fmla="*/ 145 h 225"/>
                  <a:gd name="T60" fmla="*/ 211 w 224"/>
                  <a:gd name="T61" fmla="*/ 166 h 225"/>
                  <a:gd name="T62" fmla="*/ 199 w 224"/>
                  <a:gd name="T63" fmla="*/ 184 h 225"/>
                  <a:gd name="T64" fmla="*/ 183 w 224"/>
                  <a:gd name="T65" fmla="*/ 20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4" h="225">
                    <a:moveTo>
                      <a:pt x="183" y="200"/>
                    </a:moveTo>
                    <a:lnTo>
                      <a:pt x="165" y="212"/>
                    </a:lnTo>
                    <a:lnTo>
                      <a:pt x="145" y="220"/>
                    </a:lnTo>
                    <a:lnTo>
                      <a:pt x="123" y="225"/>
                    </a:lnTo>
                    <a:lnTo>
                      <a:pt x="101" y="225"/>
                    </a:lnTo>
                    <a:lnTo>
                      <a:pt x="79" y="220"/>
                    </a:lnTo>
                    <a:lnTo>
                      <a:pt x="59" y="212"/>
                    </a:lnTo>
                    <a:lnTo>
                      <a:pt x="41" y="200"/>
                    </a:lnTo>
                    <a:lnTo>
                      <a:pt x="25" y="184"/>
                    </a:lnTo>
                    <a:lnTo>
                      <a:pt x="13" y="166"/>
                    </a:lnTo>
                    <a:lnTo>
                      <a:pt x="4" y="145"/>
                    </a:lnTo>
                    <a:lnTo>
                      <a:pt x="0" y="124"/>
                    </a:lnTo>
                    <a:lnTo>
                      <a:pt x="0" y="101"/>
                    </a:lnTo>
                    <a:lnTo>
                      <a:pt x="4" y="80"/>
                    </a:lnTo>
                    <a:lnTo>
                      <a:pt x="13" y="59"/>
                    </a:lnTo>
                    <a:lnTo>
                      <a:pt x="25" y="41"/>
                    </a:lnTo>
                    <a:lnTo>
                      <a:pt x="41" y="25"/>
                    </a:lnTo>
                    <a:lnTo>
                      <a:pt x="59" y="13"/>
                    </a:lnTo>
                    <a:lnTo>
                      <a:pt x="79" y="5"/>
                    </a:lnTo>
                    <a:lnTo>
                      <a:pt x="101" y="0"/>
                    </a:lnTo>
                    <a:lnTo>
                      <a:pt x="123" y="0"/>
                    </a:lnTo>
                    <a:lnTo>
                      <a:pt x="145" y="5"/>
                    </a:lnTo>
                    <a:lnTo>
                      <a:pt x="165" y="13"/>
                    </a:lnTo>
                    <a:lnTo>
                      <a:pt x="183" y="25"/>
                    </a:lnTo>
                    <a:lnTo>
                      <a:pt x="199" y="41"/>
                    </a:lnTo>
                    <a:lnTo>
                      <a:pt x="211" y="59"/>
                    </a:lnTo>
                    <a:lnTo>
                      <a:pt x="220" y="80"/>
                    </a:lnTo>
                    <a:lnTo>
                      <a:pt x="224" y="101"/>
                    </a:lnTo>
                    <a:lnTo>
                      <a:pt x="224" y="124"/>
                    </a:lnTo>
                    <a:lnTo>
                      <a:pt x="220" y="145"/>
                    </a:lnTo>
                    <a:lnTo>
                      <a:pt x="211" y="166"/>
                    </a:lnTo>
                    <a:lnTo>
                      <a:pt x="199" y="184"/>
                    </a:lnTo>
                    <a:lnTo>
                      <a:pt x="183" y="2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Oval 185"/>
              <p:cNvSpPr>
                <a:spLocks noChangeArrowheads="1"/>
              </p:cNvSpPr>
              <p:nvPr/>
            </p:nvSpPr>
            <p:spPr bwMode="auto">
              <a:xfrm>
                <a:off x="2248" y="1296"/>
                <a:ext cx="11" cy="11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Oval 186"/>
              <p:cNvSpPr>
                <a:spLocks noChangeArrowheads="1"/>
              </p:cNvSpPr>
              <p:nvPr/>
            </p:nvSpPr>
            <p:spPr bwMode="auto">
              <a:xfrm>
                <a:off x="2245" y="1293"/>
                <a:ext cx="17" cy="17"/>
              </a:xfrm>
              <a:prstGeom prst="ellipse">
                <a:avLst/>
              </a:pr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Oval 187"/>
              <p:cNvSpPr>
                <a:spLocks noChangeArrowheads="1"/>
              </p:cNvSpPr>
              <p:nvPr/>
            </p:nvSpPr>
            <p:spPr bwMode="auto">
              <a:xfrm>
                <a:off x="2242" y="1289"/>
                <a:ext cx="24" cy="24"/>
              </a:xfrm>
              <a:prstGeom prst="ellipse">
                <a:avLst/>
              </a:prstGeom>
              <a:noFill/>
              <a:ln w="428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Oval 188"/>
              <p:cNvSpPr>
                <a:spLocks noChangeArrowheads="1"/>
              </p:cNvSpPr>
              <p:nvPr/>
            </p:nvSpPr>
            <p:spPr bwMode="auto">
              <a:xfrm>
                <a:off x="2239" y="1285"/>
                <a:ext cx="29" cy="29"/>
              </a:xfrm>
              <a:prstGeom prst="ellips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Line 200"/>
              <p:cNvSpPr>
                <a:spLocks noChangeShapeType="1"/>
              </p:cNvSpPr>
              <p:nvPr/>
            </p:nvSpPr>
            <p:spPr bwMode="auto">
              <a:xfrm>
                <a:off x="1845" y="393"/>
                <a:ext cx="952" cy="0"/>
              </a:xfrm>
              <a:prstGeom prst="line">
                <a:avLst/>
              </a:pr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Freeform 201"/>
              <p:cNvSpPr>
                <a:spLocks/>
              </p:cNvSpPr>
              <p:nvPr/>
            </p:nvSpPr>
            <p:spPr bwMode="auto">
              <a:xfrm>
                <a:off x="1833" y="285"/>
                <a:ext cx="974" cy="1135"/>
              </a:xfrm>
              <a:custGeom>
                <a:avLst/>
                <a:gdLst>
                  <a:gd name="T0" fmla="*/ 125 w 2213"/>
                  <a:gd name="T1" fmla="*/ 0 h 2363"/>
                  <a:gd name="T2" fmla="*/ 2088 w 2213"/>
                  <a:gd name="T3" fmla="*/ 0 h 2363"/>
                  <a:gd name="T4" fmla="*/ 2213 w 2213"/>
                  <a:gd name="T5" fmla="*/ 125 h 2363"/>
                  <a:gd name="T6" fmla="*/ 2213 w 2213"/>
                  <a:gd name="T7" fmla="*/ 2238 h 2363"/>
                  <a:gd name="T8" fmla="*/ 2088 w 2213"/>
                  <a:gd name="T9" fmla="*/ 2363 h 2363"/>
                  <a:gd name="T10" fmla="*/ 125 w 2213"/>
                  <a:gd name="T11" fmla="*/ 2363 h 2363"/>
                  <a:gd name="T12" fmla="*/ 0 w 2213"/>
                  <a:gd name="T13" fmla="*/ 2238 h 2363"/>
                  <a:gd name="T14" fmla="*/ 0 w 2213"/>
                  <a:gd name="T15" fmla="*/ 125 h 2363"/>
                  <a:gd name="T16" fmla="*/ 125 w 2213"/>
                  <a:gd name="T17" fmla="*/ 0 h 2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3" h="2363">
                    <a:moveTo>
                      <a:pt x="125" y="0"/>
                    </a:moveTo>
                    <a:lnTo>
                      <a:pt x="2088" y="0"/>
                    </a:lnTo>
                    <a:cubicBezTo>
                      <a:pt x="2157" y="0"/>
                      <a:pt x="2213" y="56"/>
                      <a:pt x="2213" y="125"/>
                    </a:cubicBezTo>
                    <a:lnTo>
                      <a:pt x="2213" y="2238"/>
                    </a:lnTo>
                    <a:cubicBezTo>
                      <a:pt x="2213" y="2307"/>
                      <a:pt x="2157" y="2363"/>
                      <a:pt x="2088" y="2363"/>
                    </a:cubicBezTo>
                    <a:lnTo>
                      <a:pt x="125" y="2363"/>
                    </a:lnTo>
                    <a:cubicBezTo>
                      <a:pt x="56" y="2363"/>
                      <a:pt x="0" y="2307"/>
                      <a:pt x="0" y="2238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Line 202"/>
              <p:cNvSpPr>
                <a:spLocks noChangeShapeType="1"/>
              </p:cNvSpPr>
              <p:nvPr/>
            </p:nvSpPr>
            <p:spPr bwMode="auto">
              <a:xfrm>
                <a:off x="2254" y="1101"/>
                <a:ext cx="0" cy="14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ectangle 203"/>
              <p:cNvSpPr>
                <a:spLocks noChangeArrowheads="1"/>
              </p:cNvSpPr>
              <p:nvPr/>
            </p:nvSpPr>
            <p:spPr bwMode="auto">
              <a:xfrm>
                <a:off x="2261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ectangle 204"/>
              <p:cNvSpPr>
                <a:spLocks noChangeArrowheads="1"/>
              </p:cNvSpPr>
              <p:nvPr/>
            </p:nvSpPr>
            <p:spPr bwMode="auto">
              <a:xfrm>
                <a:off x="2284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Rectangle 205"/>
              <p:cNvSpPr>
                <a:spLocks noChangeArrowheads="1"/>
              </p:cNvSpPr>
              <p:nvPr/>
            </p:nvSpPr>
            <p:spPr bwMode="auto">
              <a:xfrm>
                <a:off x="2307" y="120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Line 206"/>
              <p:cNvSpPr>
                <a:spLocks noChangeShapeType="1"/>
              </p:cNvSpPr>
              <p:nvPr/>
            </p:nvSpPr>
            <p:spPr bwMode="auto">
              <a:xfrm>
                <a:off x="222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Line 207"/>
              <p:cNvSpPr>
                <a:spLocks noChangeShapeType="1"/>
              </p:cNvSpPr>
              <p:nvPr/>
            </p:nvSpPr>
            <p:spPr bwMode="auto">
              <a:xfrm flipV="1">
                <a:off x="225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Line 208"/>
              <p:cNvSpPr>
                <a:spLocks noChangeShapeType="1"/>
              </p:cNvSpPr>
              <p:nvPr/>
            </p:nvSpPr>
            <p:spPr bwMode="auto">
              <a:xfrm>
                <a:off x="2224" y="585"/>
                <a:ext cx="0" cy="162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Line 209"/>
              <p:cNvSpPr>
                <a:spLocks noChangeShapeType="1"/>
              </p:cNvSpPr>
              <p:nvPr/>
            </p:nvSpPr>
            <p:spPr bwMode="auto">
              <a:xfrm>
                <a:off x="2193" y="657"/>
                <a:ext cx="31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Line 210"/>
              <p:cNvSpPr>
                <a:spLocks noChangeShapeType="1"/>
              </p:cNvSpPr>
              <p:nvPr/>
            </p:nvSpPr>
            <p:spPr bwMode="auto">
              <a:xfrm flipV="1">
                <a:off x="2224" y="657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Line 211"/>
              <p:cNvSpPr>
                <a:spLocks noChangeShapeType="1"/>
              </p:cNvSpPr>
              <p:nvPr/>
            </p:nvSpPr>
            <p:spPr bwMode="auto">
              <a:xfrm>
                <a:off x="2224" y="585"/>
                <a:ext cx="0" cy="162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Line 212"/>
              <p:cNvSpPr>
                <a:spLocks noChangeShapeType="1"/>
              </p:cNvSpPr>
              <p:nvPr/>
            </p:nvSpPr>
            <p:spPr bwMode="auto">
              <a:xfrm>
                <a:off x="2193" y="657"/>
                <a:ext cx="31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Line 213"/>
              <p:cNvSpPr>
                <a:spLocks noChangeShapeType="1"/>
              </p:cNvSpPr>
              <p:nvPr/>
            </p:nvSpPr>
            <p:spPr bwMode="auto">
              <a:xfrm flipV="1">
                <a:off x="2224" y="657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Line 214"/>
              <p:cNvSpPr>
                <a:spLocks noChangeShapeType="1"/>
              </p:cNvSpPr>
              <p:nvPr/>
            </p:nvSpPr>
            <p:spPr bwMode="auto">
              <a:xfrm>
                <a:off x="2254" y="1101"/>
                <a:ext cx="0" cy="14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5"/>
              <p:cNvSpPr>
                <a:spLocks noChangeArrowheads="1"/>
              </p:cNvSpPr>
              <p:nvPr/>
            </p:nvSpPr>
            <p:spPr bwMode="auto">
              <a:xfrm>
                <a:off x="2261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6"/>
              <p:cNvSpPr>
                <a:spLocks noChangeArrowheads="1"/>
              </p:cNvSpPr>
              <p:nvPr/>
            </p:nvSpPr>
            <p:spPr bwMode="auto">
              <a:xfrm>
                <a:off x="2284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Rectangle 217"/>
              <p:cNvSpPr>
                <a:spLocks noChangeArrowheads="1"/>
              </p:cNvSpPr>
              <p:nvPr/>
            </p:nvSpPr>
            <p:spPr bwMode="auto">
              <a:xfrm>
                <a:off x="2307" y="120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Line 218"/>
              <p:cNvSpPr>
                <a:spLocks noChangeShapeType="1"/>
              </p:cNvSpPr>
              <p:nvPr/>
            </p:nvSpPr>
            <p:spPr bwMode="auto">
              <a:xfrm>
                <a:off x="222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Line 219"/>
              <p:cNvSpPr>
                <a:spLocks noChangeShapeType="1"/>
              </p:cNvSpPr>
              <p:nvPr/>
            </p:nvSpPr>
            <p:spPr bwMode="auto">
              <a:xfrm flipV="1">
                <a:off x="225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3" name="Ellipse 222"/>
            <p:cNvSpPr/>
            <p:nvPr/>
          </p:nvSpPr>
          <p:spPr>
            <a:xfrm>
              <a:off x="3463542" y="766502"/>
              <a:ext cx="149225" cy="1448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3236004" y="1465976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DetectorOn</a:t>
              </a:r>
              <a:endParaRPr lang="fr-FR" sz="1100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708999" y="26863"/>
            <a:ext cx="1914131" cy="34778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mtClean="0">
                <a:cs typeface="Arial" panose="020B0604020202020204" pitchFamily="34" charset="0"/>
              </a:rPr>
              <a:t>state</a:t>
            </a:r>
            <a:r>
              <a:rPr lang="en-US" sz="1100" smtClean="0">
                <a:cs typeface="Arial" panose="020B0604020202020204" pitchFamily="34" charset="0"/>
              </a:rPr>
              <a:t>(HighwayOpen</a:t>
            </a:r>
            <a:r>
              <a:rPr lang="en-US" sz="1100" smtClean="0">
                <a:cs typeface="Arial" panose="020B0604020202020204" pitchFamily="34" charset="0"/>
              </a:rPr>
              <a:t>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          NULL,NULL,NULL) 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initial_state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 smtClean="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</a:t>
            </a:r>
            <a:r>
              <a:rPr lang="en-US" sz="1100" smtClean="0">
                <a:cs typeface="Arial" panose="020B0604020202020204" pitchFamily="34" charset="0"/>
              </a:rPr>
              <a:t>WaitingForHighwayMin</a:t>
            </a:r>
            <a:endParaRPr lang="en-US" sz="1100" smtClean="0">
              <a:cs typeface="Arial" panose="020B0604020202020204" pitchFamily="34" charset="0"/>
            </a:endParaRPr>
          </a:p>
          <a:p>
            <a:r>
              <a:rPr lang="en-US" sz="1100" smtClean="0">
                <a:cs typeface="Arial" panose="020B0604020202020204" pitchFamily="34" charset="0"/>
              </a:rPr>
              <a:t>    NULL, NULL, NULL){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</a:t>
            </a:r>
            <a:r>
              <a:rPr lang="en-US" sz="1100" b="1" smtClean="0">
                <a:cs typeface="Arial" panose="020B0604020202020204" pitchFamily="34" charset="0"/>
              </a:rPr>
              <a:t>defer</a:t>
            </a:r>
            <a:r>
              <a:rPr lang="en-US" sz="1100" smtClean="0">
                <a:cs typeface="Arial" panose="020B0604020202020204" pitchFamily="34" charset="0"/>
              </a:rPr>
              <a:t>(DetectorOn</a:t>
            </a:r>
            <a:r>
              <a:rPr lang="en-US" sz="1100" smtClean="0">
                <a:cs typeface="Arial" panose="020B0604020202020204" pitchFamily="34" charset="0"/>
              </a:rPr>
              <a:t>);</a:t>
            </a:r>
          </a:p>
          <a:p>
            <a:r>
              <a:rPr lang="en-US" sz="1100" smtClean="0">
                <a:cs typeface="Arial" panose="020B0604020202020204" pitchFamily="34" charset="0"/>
              </a:rPr>
              <a:t>  };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state</a:t>
            </a:r>
            <a:r>
              <a:rPr lang="en-US" sz="1100" smtClean="0">
                <a:cs typeface="Arial" panose="020B0604020202020204" pitchFamily="34" charset="0"/>
              </a:rPr>
              <a:t>(MinimumTimeElapsed</a:t>
            </a:r>
            <a:r>
              <a:rPr lang="en-US" sz="1100" smtClean="0">
                <a:cs typeface="Arial" panose="020B0604020202020204" pitchFamily="34" charset="0"/>
              </a:rPr>
              <a:t>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  NULL,NULL);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final_state</a:t>
            </a:r>
            <a:r>
              <a:rPr lang="en-US" sz="1100" smtClean="0">
                <a:cs typeface="Arial" panose="020B0604020202020204" pitchFamily="34" charset="0"/>
              </a:rPr>
              <a:t>(f1</a:t>
            </a:r>
            <a:r>
              <a:rPr lang="en-US" sz="1100" smtClean="0">
                <a:cs typeface="Arial" panose="020B0604020202020204" pitchFamily="34" charset="0"/>
              </a:rPr>
              <a:t>);</a:t>
            </a:r>
          </a:p>
          <a:p>
            <a:r>
              <a:rPr lang="en-US" sz="1100" smtClean="0">
                <a:cs typeface="Arial" panose="020B0604020202020204" pitchFamily="34" charset="0"/>
              </a:rPr>
              <a:t>};</a:t>
            </a:r>
          </a:p>
          <a:p>
            <a:r>
              <a:rPr lang="en-US" sz="1100" b="1" smtClean="0">
                <a:cs typeface="Arial" panose="020B0604020202020204" pitchFamily="34" charset="0"/>
              </a:rPr>
              <a:t>transition_table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transition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  </a:t>
            </a:r>
            <a:r>
              <a:rPr lang="en-US" sz="1100" smtClean="0">
                <a:cs typeface="Arial" panose="020B0604020202020204" pitchFamily="34" charset="0"/>
              </a:rPr>
              <a:t>WaitingForHighwayMin,</a:t>
            </a:r>
            <a:endParaRPr lang="en-US" sz="1100" smtClean="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MinimumTimeElapsed,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NULL,TE_Min,NULL</a:t>
            </a:r>
            <a:r>
              <a:rPr lang="en-US" sz="1100">
                <a:cs typeface="Arial" panose="020B0604020202020204" pitchFamily="34" charset="0"/>
              </a:rPr>
              <a:t>);</a:t>
            </a: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transition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MinimumTimeElapsed,f1,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  NULL,DetectorOn,NULL);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}</a:t>
            </a:r>
            <a:endParaRPr lang="en-US" sz="1100">
              <a:cs typeface="Arial" panose="020B0604020202020204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898703" y="1880918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DetectorOn</a:t>
            </a:r>
            <a:endParaRPr lang="fr-FR" sz="1100"/>
          </a:p>
        </p:txBody>
      </p:sp>
      <p:sp>
        <p:nvSpPr>
          <p:cNvPr id="227" name="ZoneTexte 226"/>
          <p:cNvSpPr txBox="1"/>
          <p:nvPr/>
        </p:nvSpPr>
        <p:spPr>
          <a:xfrm>
            <a:off x="5256454" y="24991"/>
            <a:ext cx="1990919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mtClean="0">
                <a:cs typeface="Arial" panose="020B0604020202020204" pitchFamily="34" charset="0"/>
              </a:rPr>
              <a:t>state</a:t>
            </a:r>
            <a:r>
              <a:rPr lang="en-US" sz="1100" smtClean="0">
                <a:cs typeface="Arial" panose="020B0604020202020204" pitchFamily="34" charset="0"/>
              </a:rPr>
              <a:t>(HighwayOpen</a:t>
            </a:r>
            <a:r>
              <a:rPr lang="en-US" sz="1100" smtClean="0">
                <a:cs typeface="Arial" panose="020B0604020202020204" pitchFamily="34" charset="0"/>
              </a:rPr>
              <a:t>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   NULL,NULL,NULL) 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initial_state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 smtClean="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WaitingForPreconditions,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 NULL, NULL);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final_state</a:t>
            </a:r>
            <a:r>
              <a:rPr lang="en-US" sz="1100" smtClean="0">
                <a:cs typeface="Arial" panose="020B0604020202020204" pitchFamily="34" charset="0"/>
              </a:rPr>
              <a:t>(f1</a:t>
            </a:r>
            <a:r>
              <a:rPr lang="en-US" sz="1100" smtClean="0">
                <a:cs typeface="Arial" panose="020B0604020202020204" pitchFamily="34" charset="0"/>
              </a:rPr>
              <a:t>);</a:t>
            </a:r>
          </a:p>
          <a:p>
            <a:r>
              <a:rPr lang="en-US" sz="1100" smtClean="0">
                <a:cs typeface="Arial" panose="020B0604020202020204" pitchFamily="34" charset="0"/>
              </a:rPr>
              <a:t>};</a:t>
            </a:r>
          </a:p>
          <a:p>
            <a:r>
              <a:rPr lang="en-US" sz="1100" b="1" smtClean="0">
                <a:cs typeface="Arial" panose="020B0604020202020204" pitchFamily="34" charset="0"/>
              </a:rPr>
              <a:t>transition_table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>
                <a:cs typeface="Arial" panose="020B0604020202020204" pitchFamily="34" charset="0"/>
              </a:rPr>
              <a:t>{</a:t>
            </a: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int_transition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smtClean="0">
                <a:cs typeface="Arial" panose="020B0604020202020204" pitchFamily="34" charset="0"/>
              </a:rPr>
              <a:t>  WaitingForPreconditions,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NULL,TE_Min,NULL,setTime);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int_transition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WaitingForPreconditions,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smtClean="0">
                <a:cs typeface="Arial" panose="020B0604020202020204" pitchFamily="34" charset="0"/>
              </a:rPr>
              <a:t>  NULL,DetectorOn,setDetect);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transition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  <a:endParaRPr lang="en-US" sz="1100" smtClean="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WaitForPreconditions,f1,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NULL,CHE_Pre,resetFlags);</a:t>
            </a:r>
          </a:p>
          <a:p>
            <a:r>
              <a:rPr lang="en-US" sz="1100" smtClean="0">
                <a:cs typeface="Arial" panose="020B0604020202020204" pitchFamily="34" charset="0"/>
              </a:rPr>
              <a:t>}</a:t>
            </a:r>
            <a:endParaRPr lang="fr-FR" sz="1100">
              <a:cs typeface="Arial" panose="020B0604020202020204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896993" y="2351812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f1</a:t>
            </a:r>
            <a:endParaRPr lang="fr-FR" sz="1100"/>
          </a:p>
        </p:txBody>
      </p:sp>
      <p:sp>
        <p:nvSpPr>
          <p:cNvPr id="229" name="ZoneTexte 228"/>
          <p:cNvSpPr txBox="1"/>
          <p:nvPr/>
        </p:nvSpPr>
        <p:spPr>
          <a:xfrm>
            <a:off x="4393150" y="151630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f1</a:t>
            </a:r>
            <a:endParaRPr lang="fr-FR" sz="1100"/>
          </a:p>
        </p:txBody>
      </p:sp>
      <p:sp>
        <p:nvSpPr>
          <p:cNvPr id="5" name="Ellipse 4"/>
          <p:cNvSpPr/>
          <p:nvPr/>
        </p:nvSpPr>
        <p:spPr>
          <a:xfrm>
            <a:off x="815796" y="2752402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/>
              <a:t>a</a:t>
            </a:r>
            <a:endParaRPr lang="fr-FR" sz="1300"/>
          </a:p>
        </p:txBody>
      </p:sp>
      <p:sp>
        <p:nvSpPr>
          <p:cNvPr id="230" name="Ellipse 229"/>
          <p:cNvSpPr/>
          <p:nvPr/>
        </p:nvSpPr>
        <p:spPr>
          <a:xfrm>
            <a:off x="3315873" y="3212957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</a:t>
            </a:r>
            <a:endParaRPr lang="fr-FR" sz="1300"/>
          </a:p>
        </p:txBody>
      </p:sp>
      <p:sp>
        <p:nvSpPr>
          <p:cNvPr id="231" name="Ellipse 230"/>
          <p:cNvSpPr/>
          <p:nvPr/>
        </p:nvSpPr>
        <p:spPr>
          <a:xfrm>
            <a:off x="4337938" y="1932046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c</a:t>
            </a:r>
            <a:endParaRPr lang="fr-FR" sz="1300"/>
          </a:p>
        </p:txBody>
      </p:sp>
      <p:sp>
        <p:nvSpPr>
          <p:cNvPr id="232" name="Ellipse 231"/>
          <p:cNvSpPr/>
          <p:nvPr/>
        </p:nvSpPr>
        <p:spPr>
          <a:xfrm>
            <a:off x="6251913" y="3192409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/>
              <a:t>d</a:t>
            </a:r>
            <a:endParaRPr lang="fr-FR" sz="1300"/>
          </a:p>
        </p:txBody>
      </p:sp>
    </p:spTree>
    <p:extLst>
      <p:ext uri="{BB962C8B-B14F-4D97-AF65-F5344CB8AC3E}">
        <p14:creationId xmlns:p14="http://schemas.microsoft.com/office/powerpoint/2010/main" val="99547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119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23</cp:revision>
  <dcterms:created xsi:type="dcterms:W3CDTF">2016-09-11T14:17:01Z</dcterms:created>
  <dcterms:modified xsi:type="dcterms:W3CDTF">2016-09-23T21:46:03Z</dcterms:modified>
</cp:coreProperties>
</file>