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59675" cy="1069181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13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de-DE" alt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C5534405-2F46-4BEA-B472-E7353AEC5520}" type="slidenum">
              <a:rPr lang="de-DE" altLang="fr-FR"/>
              <a:pPr/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244828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05194D-3154-4B36-977F-1E0D07B4FACD}" type="slidenum">
              <a:rPr lang="de-DE" altLang="fr-FR"/>
              <a:pPr/>
              <a:t>1</a:t>
            </a:fld>
            <a:endParaRPr lang="de-DE" altLang="fr-FR"/>
          </a:p>
        </p:txBody>
      </p:sp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1152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4563" y="1749425"/>
            <a:ext cx="5670550" cy="372268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4563" y="5614988"/>
            <a:ext cx="5670550" cy="258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09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9113" y="569913"/>
            <a:ext cx="6521450" cy="206533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19113" y="2846388"/>
            <a:ext cx="6521450" cy="67833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410200" y="569913"/>
            <a:ext cx="1630363" cy="9059862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19113" y="569913"/>
            <a:ext cx="4738687" cy="90598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95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9113" y="569913"/>
            <a:ext cx="6521450" cy="206533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9113" y="569913"/>
            <a:ext cx="6521450" cy="206533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9113" y="2846388"/>
            <a:ext cx="6521450" cy="6783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57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5938" y="2665413"/>
            <a:ext cx="6519862" cy="44481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5938" y="7154863"/>
            <a:ext cx="6519862" cy="2338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675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9113" y="569913"/>
            <a:ext cx="6521450" cy="206533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9113" y="2846388"/>
            <a:ext cx="3184525" cy="6783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56038" y="2846388"/>
            <a:ext cx="3184525" cy="6783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00" y="569913"/>
            <a:ext cx="6519863" cy="206533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0700" y="2620963"/>
            <a:ext cx="3198813" cy="1284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0700" y="3905250"/>
            <a:ext cx="3198813" cy="5745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27463" y="2620963"/>
            <a:ext cx="3213100" cy="1284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27463" y="3905250"/>
            <a:ext cx="3213100" cy="5745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04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9113" y="569913"/>
            <a:ext cx="6521450" cy="206533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12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00" y="712788"/>
            <a:ext cx="2438400" cy="24955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3100" y="1539875"/>
            <a:ext cx="3827463" cy="75977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20700" y="3208338"/>
            <a:ext cx="2438400" cy="5942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612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00" y="712788"/>
            <a:ext cx="2438400" cy="24955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213100" y="1539875"/>
            <a:ext cx="3827463" cy="7597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20700" y="3208338"/>
            <a:ext cx="2438400" cy="5942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9029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431800" y="2160588"/>
            <a:ext cx="1187450" cy="684212"/>
          </a:xfrm>
          <a:prstGeom prst="flowChart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fr-FR" sz="1600"/>
              <a:t>Original </a:t>
            </a:r>
            <a:br>
              <a:rPr lang="en-US" altLang="fr-FR" sz="1600"/>
            </a:br>
            <a:r>
              <a:rPr lang="en-US" altLang="fr-FR" sz="1600"/>
              <a:t>Model</a:t>
            </a: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2379663" y="2195513"/>
            <a:ext cx="644525" cy="539750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altLang="fr-FR" sz="160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395288" y="3384550"/>
            <a:ext cx="1223962" cy="755650"/>
          </a:xfrm>
          <a:prstGeom prst="flowChart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fr-FR" sz="1600"/>
              <a:t>Reversed </a:t>
            </a:r>
            <a:br>
              <a:rPr lang="en-US" altLang="fr-FR" sz="1600"/>
            </a:br>
            <a:r>
              <a:rPr lang="en-US" altLang="fr-FR" sz="1600"/>
              <a:t>Model</a:t>
            </a:r>
          </a:p>
        </p:txBody>
      </p:sp>
      <p:cxnSp>
        <p:nvCxnSpPr>
          <p:cNvPr id="3076" name="AutoShape 4"/>
          <p:cNvCxnSpPr>
            <a:cxnSpLocks noChangeShapeType="1"/>
            <a:stCxn id="3074" idx="3"/>
            <a:endCxn id="3075" idx="3"/>
          </p:cNvCxnSpPr>
          <p:nvPr/>
        </p:nvCxnSpPr>
        <p:spPr bwMode="auto">
          <a:xfrm rot="5400000">
            <a:off x="1647826" y="2706687"/>
            <a:ext cx="1027112" cy="1084263"/>
          </a:xfrm>
          <a:prstGeom prst="bentConnector2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611313" y="3743325"/>
            <a:ext cx="12842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altLang="fr-FR" sz="1600"/>
              <a:t>   Reverse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677988" y="2447925"/>
            <a:ext cx="6985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439863" y="1741488"/>
            <a:ext cx="14732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altLang="fr-FR" sz="1600"/>
              <a:t>   Genration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903288" y="2843213"/>
            <a:ext cx="160337" cy="503237"/>
          </a:xfrm>
          <a:prstGeom prst="upDownArrow">
            <a:avLst>
              <a:gd name="adj1" fmla="val 50000"/>
              <a:gd name="adj2" fmla="val 62482"/>
            </a:avLst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060450" y="2928938"/>
            <a:ext cx="17287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altLang="fr-FR" sz="1600"/>
              <a:t>     Comparison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3500439" y="1605285"/>
            <a:ext cx="1260475" cy="623888"/>
          </a:xfrm>
          <a:prstGeom prst="flowChart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fr-FR" sz="1600"/>
              <a:t>Original </a:t>
            </a:r>
            <a:br>
              <a:rPr lang="en-US" altLang="fr-FR" sz="1600"/>
            </a:br>
            <a:r>
              <a:rPr lang="en-US" altLang="fr-FR" sz="1600"/>
              <a:t>Model</a:t>
            </a: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596064" y="1616398"/>
            <a:ext cx="720725" cy="498475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altLang="fr-FR" sz="160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3463927" y="2686373"/>
            <a:ext cx="1439862" cy="720725"/>
          </a:xfrm>
          <a:prstGeom prst="flowChart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fr-FR" sz="1600"/>
              <a:t>Synchronized </a:t>
            </a:r>
            <a:br>
              <a:rPr lang="en-US" altLang="fr-FR" sz="1600"/>
            </a:br>
            <a:r>
              <a:rPr lang="en-US" altLang="fr-FR" sz="1600"/>
              <a:t>Model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156202" y="2659385"/>
            <a:ext cx="14398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altLang="fr-FR" sz="1600"/>
              <a:t>Update</a:t>
            </a: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4778377" y="1849760"/>
            <a:ext cx="1820862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5266780" y="1529482"/>
            <a:ext cx="14732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altLang="fr-FR" sz="1600"/>
              <a:t>Genration</a:t>
            </a: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3651252" y="2225998"/>
            <a:ext cx="161925" cy="434975"/>
          </a:xfrm>
          <a:prstGeom prst="upDownArrow">
            <a:avLst>
              <a:gd name="adj1" fmla="val 50000"/>
              <a:gd name="adj2" fmla="val 53477"/>
            </a:avLst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102102" y="2338710"/>
            <a:ext cx="1701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altLang="fr-FR" sz="1600"/>
              <a:t>Comparison</a:t>
            </a: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6527802" y="2624460"/>
            <a:ext cx="860425" cy="665163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fr-FR" sz="1600"/>
              <a:t>Modified</a:t>
            </a:r>
            <a:br>
              <a:rPr lang="en-US" altLang="fr-FR" sz="1600"/>
            </a:br>
            <a:r>
              <a:rPr lang="en-US" altLang="fr-FR" sz="1600"/>
              <a:t> Code</a:t>
            </a: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H="1">
            <a:off x="4951414" y="2965773"/>
            <a:ext cx="15049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6956427" y="2152973"/>
            <a:ext cx="1587" cy="471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5371828" y="2073598"/>
            <a:ext cx="17399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altLang="fr-FR" sz="1600"/>
              <a:t>Modification</a:t>
            </a:r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>
            <a:off x="3463927" y="3735710"/>
            <a:ext cx="1425575" cy="569913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fr-FR" sz="1600"/>
              <a:t>Reversed </a:t>
            </a:r>
            <a:br>
              <a:rPr lang="en-US" altLang="fr-FR" sz="1600"/>
            </a:br>
            <a:r>
              <a:rPr lang="en-US" altLang="fr-FR" sz="1600"/>
              <a:t>Model</a:t>
            </a:r>
          </a:p>
        </p:txBody>
      </p:sp>
      <p:cxnSp>
        <p:nvCxnSpPr>
          <p:cNvPr id="3095" name="AutoShape 23"/>
          <p:cNvCxnSpPr>
            <a:cxnSpLocks noChangeShapeType="1"/>
            <a:stCxn id="3090" idx="3"/>
            <a:endCxn id="3094" idx="3"/>
          </p:cNvCxnSpPr>
          <p:nvPr/>
        </p:nvCxnSpPr>
        <p:spPr bwMode="auto">
          <a:xfrm rot="5400000">
            <a:off x="5557839" y="2619698"/>
            <a:ext cx="731837" cy="2071688"/>
          </a:xfrm>
          <a:prstGeom prst="bentConnector2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5372102" y="3743648"/>
            <a:ext cx="12811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altLang="fr-FR" sz="1600"/>
              <a:t>Reverse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4425952" y="3383285"/>
            <a:ext cx="1701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altLang="fr-FR" sz="1600"/>
              <a:t>Comparison</a:t>
            </a:r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3913189" y="3405510"/>
            <a:ext cx="161925" cy="296863"/>
          </a:xfrm>
          <a:prstGeom prst="upDownArrow">
            <a:avLst>
              <a:gd name="adj1" fmla="val 50000"/>
              <a:gd name="adj2" fmla="val 36497"/>
            </a:avLst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5227639" y="420774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US" altLang="fr-FR" sz="1600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368425" y="41767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US" altLang="fr-FR" sz="1600">
                <a:solidFill>
                  <a:srgbClr val="000000"/>
                </a:solidFill>
              </a:rPr>
              <a:t>(a)</a:t>
            </a:r>
          </a:p>
        </p:txBody>
      </p:sp>
      <p:sp>
        <p:nvSpPr>
          <p:cNvPr id="3102" name="Oval 30"/>
          <p:cNvSpPr>
            <a:spLocks noChangeArrowheads="1"/>
          </p:cNvSpPr>
          <p:nvPr/>
        </p:nvSpPr>
        <p:spPr bwMode="auto">
          <a:xfrm>
            <a:off x="1333946" y="1781114"/>
            <a:ext cx="277368" cy="269938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/>
          <a:p>
            <a:pPr algn="ctr"/>
            <a:r>
              <a:rPr lang="en-US" altLang="fr-FR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04" name="Oval 32"/>
          <p:cNvSpPr>
            <a:spLocks noChangeArrowheads="1"/>
          </p:cNvSpPr>
          <p:nvPr/>
        </p:nvSpPr>
        <p:spPr bwMode="auto">
          <a:xfrm>
            <a:off x="6012085" y="2811661"/>
            <a:ext cx="250825" cy="244475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/>
          <a:p>
            <a:pPr algn="ctr"/>
            <a:r>
              <a:rPr lang="en-US" altLang="fr-FR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05" name="Oval 33"/>
          <p:cNvSpPr>
            <a:spLocks noChangeArrowheads="1"/>
          </p:cNvSpPr>
          <p:nvPr/>
        </p:nvSpPr>
        <p:spPr bwMode="auto">
          <a:xfrm>
            <a:off x="6595964" y="2203971"/>
            <a:ext cx="277813" cy="247650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/>
          <a:p>
            <a:pPr algn="ctr"/>
            <a:r>
              <a:rPr lang="en-US" altLang="fr-FR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06" name="Oval 34"/>
          <p:cNvSpPr>
            <a:spLocks noChangeArrowheads="1"/>
          </p:cNvSpPr>
          <p:nvPr/>
        </p:nvSpPr>
        <p:spPr bwMode="auto">
          <a:xfrm>
            <a:off x="3858867" y="2355925"/>
            <a:ext cx="288825" cy="251898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/>
          <a:p>
            <a:pPr algn="ctr"/>
            <a:r>
              <a:rPr lang="en-US" altLang="fr-FR" sz="16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107" name="Oval 35"/>
          <p:cNvSpPr>
            <a:spLocks noChangeArrowheads="1"/>
          </p:cNvSpPr>
          <p:nvPr/>
        </p:nvSpPr>
        <p:spPr bwMode="auto">
          <a:xfrm>
            <a:off x="6444133" y="3833738"/>
            <a:ext cx="290046" cy="270967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/>
          <a:p>
            <a:pPr algn="ctr"/>
            <a:r>
              <a:rPr lang="en-US" altLang="fr-FR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08" name="Oval 36"/>
          <p:cNvSpPr>
            <a:spLocks noChangeArrowheads="1"/>
          </p:cNvSpPr>
          <p:nvPr/>
        </p:nvSpPr>
        <p:spPr bwMode="auto">
          <a:xfrm>
            <a:off x="4176962" y="3400920"/>
            <a:ext cx="282326" cy="274837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/>
          <a:p>
            <a:pPr algn="ctr"/>
            <a:r>
              <a:rPr lang="en-US" altLang="fr-FR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109" name="Oval 37"/>
          <p:cNvSpPr>
            <a:spLocks noChangeArrowheads="1"/>
          </p:cNvSpPr>
          <p:nvPr/>
        </p:nvSpPr>
        <p:spPr bwMode="auto">
          <a:xfrm>
            <a:off x="2568846" y="3282951"/>
            <a:ext cx="274887" cy="277811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/>
          <a:p>
            <a:pPr algn="ctr"/>
            <a:r>
              <a:rPr lang="en-US" altLang="fr-FR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10" name="Oval 38"/>
          <p:cNvSpPr>
            <a:spLocks noChangeArrowheads="1"/>
          </p:cNvSpPr>
          <p:nvPr/>
        </p:nvSpPr>
        <p:spPr bwMode="auto">
          <a:xfrm>
            <a:off x="1115541" y="2969642"/>
            <a:ext cx="273495" cy="247650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/>
          <a:p>
            <a:pPr algn="ctr"/>
            <a:r>
              <a:rPr lang="en-US" altLang="fr-FR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4928936" y="1690122"/>
            <a:ext cx="277368" cy="269938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/>
          <a:p>
            <a:pPr algn="ctr"/>
            <a:r>
              <a:rPr lang="en-US" altLang="fr-FR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47663" y="1529482"/>
            <a:ext cx="2784102" cy="2993306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361979" y="1529482"/>
            <a:ext cx="4090266" cy="2993306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36</Words>
  <Application>Microsoft Office PowerPoint</Application>
  <PresentationFormat>Personnalisé</PresentationFormat>
  <Paragraphs>29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Arial Unicode MS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17</cp:revision>
  <cp:lastPrinted>1601-01-01T00:00:00Z</cp:lastPrinted>
  <dcterms:created xsi:type="dcterms:W3CDTF">2009-04-16T09:32:18Z</dcterms:created>
  <dcterms:modified xsi:type="dcterms:W3CDTF">2016-05-02T12:38:43Z</dcterms:modified>
</cp:coreProperties>
</file>