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7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72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5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2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66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63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9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61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6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0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91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60CC-09E7-4680-B5E0-585BC3033593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F3B1-E49B-49EB-8D76-982E08C9C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21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69408" y="2599766"/>
            <a:ext cx="1478709" cy="950260"/>
            <a:chOff x="807292" y="2700866"/>
            <a:chExt cx="1478709" cy="702678"/>
          </a:xfrm>
        </p:grpSpPr>
        <p:sp>
          <p:nvSpPr>
            <p:cNvPr id="4" name="Organigramme : Document 3"/>
            <p:cNvSpPr/>
            <p:nvPr/>
          </p:nvSpPr>
          <p:spPr>
            <a:xfrm>
              <a:off x="977153" y="2700866"/>
              <a:ext cx="1308848" cy="59814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UML Model</a:t>
              </a:r>
              <a:endParaRPr lang="fr-FR" sz="2000">
                <a:solidFill>
                  <a:schemeClr val="tx1"/>
                </a:solidFill>
              </a:endParaRPr>
            </a:p>
          </p:txBody>
        </p:sp>
        <p:pic>
          <p:nvPicPr>
            <p:cNvPr id="5" name="Image 8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3" r="9624"/>
            <a:stretch/>
          </p:blipFill>
          <p:spPr>
            <a:xfrm>
              <a:off x="807292" y="3060420"/>
              <a:ext cx="365760" cy="343124"/>
            </a:xfrm>
            <a:prstGeom prst="rect">
              <a:avLst/>
            </a:prstGeom>
          </p:spPr>
        </p:pic>
      </p:grpSp>
      <p:pic>
        <p:nvPicPr>
          <p:cNvPr id="9" name="Picture 4" descr="See original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615" y="2576958"/>
            <a:ext cx="403427" cy="7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4328889" y="2545982"/>
            <a:ext cx="1480243" cy="913284"/>
            <a:chOff x="4741267" y="2700866"/>
            <a:chExt cx="1480243" cy="670949"/>
          </a:xfrm>
        </p:grpSpPr>
        <p:sp>
          <p:nvSpPr>
            <p:cNvPr id="6" name="Organigramme : Document 5"/>
            <p:cNvSpPr/>
            <p:nvPr/>
          </p:nvSpPr>
          <p:spPr>
            <a:xfrm>
              <a:off x="4912662" y="2700866"/>
              <a:ext cx="1308848" cy="59814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C++ Front-End</a:t>
              </a:r>
              <a:endParaRPr lang="fr-FR" sz="2000">
                <a:solidFill>
                  <a:schemeClr val="tx1"/>
                </a:solidFill>
              </a:endParaRPr>
            </a:p>
          </p:txBody>
        </p:sp>
        <p:pic>
          <p:nvPicPr>
            <p:cNvPr id="12" name="Image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67" y="3066906"/>
              <a:ext cx="615430" cy="304909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7807193" y="2563086"/>
            <a:ext cx="1480243" cy="896177"/>
            <a:chOff x="7538252" y="2563086"/>
            <a:chExt cx="1480243" cy="896177"/>
          </a:xfrm>
        </p:grpSpPr>
        <p:sp>
          <p:nvSpPr>
            <p:cNvPr id="7" name="Organigramme : Document 6"/>
            <p:cNvSpPr/>
            <p:nvPr/>
          </p:nvSpPr>
          <p:spPr>
            <a:xfrm>
              <a:off x="7709647" y="2563086"/>
              <a:ext cx="1308848" cy="780749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C++ Back-end</a:t>
              </a:r>
              <a:endParaRPr lang="fr-FR" sz="2000">
                <a:solidFill>
                  <a:schemeClr val="tx1"/>
                </a:solidFill>
              </a:endParaRPr>
            </a:p>
          </p:txBody>
        </p:sp>
        <p:pic>
          <p:nvPicPr>
            <p:cNvPr id="13" name="Image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2" y="3048976"/>
              <a:ext cx="615430" cy="410287"/>
            </a:xfrm>
            <a:prstGeom prst="rect">
              <a:avLst/>
            </a:prstGeom>
          </p:spPr>
        </p:pic>
      </p:grpSp>
      <p:sp>
        <p:nvSpPr>
          <p:cNvPr id="16" name="Flèche courbée vers le bas 15"/>
          <p:cNvSpPr/>
          <p:nvPr/>
        </p:nvSpPr>
        <p:spPr>
          <a:xfrm>
            <a:off x="1810871" y="2545976"/>
            <a:ext cx="2666720" cy="364314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chemeClr val="tx1"/>
              </a:solidFill>
            </a:endParaRPr>
          </a:p>
        </p:txBody>
      </p:sp>
      <p:sp>
        <p:nvSpPr>
          <p:cNvPr id="17" name="Flèche courbée vers le bas 16"/>
          <p:cNvSpPr/>
          <p:nvPr/>
        </p:nvSpPr>
        <p:spPr>
          <a:xfrm rot="10800000">
            <a:off x="1757082" y="2967318"/>
            <a:ext cx="2641852" cy="364314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627877" y="2734589"/>
            <a:ext cx="15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Synchronizer</a:t>
            </a:r>
            <a:endParaRPr lang="fr-FR" sz="2000"/>
          </a:p>
        </p:txBody>
      </p:sp>
      <p:cxnSp>
        <p:nvCxnSpPr>
          <p:cNvPr id="20" name="Connecteur droit avec flèche 19"/>
          <p:cNvCxnSpPr>
            <a:stCxn id="6" idx="3"/>
            <a:endCxn id="7" idx="1"/>
          </p:cNvCxnSpPr>
          <p:nvPr/>
        </p:nvCxnSpPr>
        <p:spPr>
          <a:xfrm>
            <a:off x="5809132" y="2953074"/>
            <a:ext cx="2169456" cy="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077001" y="2634819"/>
            <a:ext cx="1965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Source-to-source</a:t>
            </a:r>
          </a:p>
          <a:p>
            <a:r>
              <a:rPr lang="en-US" sz="2000" smtClean="0"/>
              <a:t>transformation</a:t>
            </a:r>
            <a:endParaRPr lang="fr-FR" sz="2000"/>
          </a:p>
        </p:txBody>
      </p:sp>
      <p:cxnSp>
        <p:nvCxnSpPr>
          <p:cNvPr id="24" name="Connecteur droit avec flèche 23"/>
          <p:cNvCxnSpPr>
            <a:stCxn id="7" idx="3"/>
            <a:endCxn id="9" idx="1"/>
          </p:cNvCxnSpPr>
          <p:nvPr/>
        </p:nvCxnSpPr>
        <p:spPr>
          <a:xfrm flipV="1">
            <a:off x="9287436" y="2949352"/>
            <a:ext cx="1258179" cy="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48"/>
          <p:cNvSpPr/>
          <p:nvPr/>
        </p:nvSpPr>
        <p:spPr>
          <a:xfrm>
            <a:off x="2380255" y="2806650"/>
            <a:ext cx="253769" cy="253769"/>
          </a:xfrm>
          <a:prstGeom prst="ellipse">
            <a:avLst/>
          </a:prstGeom>
          <a:solidFill>
            <a:srgbClr val="993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2</a:t>
            </a:r>
            <a:endParaRPr lang="en-US" sz="2000" dirty="0"/>
          </a:p>
        </p:txBody>
      </p:sp>
      <p:sp>
        <p:nvSpPr>
          <p:cNvPr id="28" name="Ellipse 48"/>
          <p:cNvSpPr/>
          <p:nvPr/>
        </p:nvSpPr>
        <p:spPr>
          <a:xfrm>
            <a:off x="5870520" y="2673970"/>
            <a:ext cx="253769" cy="253769"/>
          </a:xfrm>
          <a:prstGeom prst="ellipse">
            <a:avLst/>
          </a:prstGeom>
          <a:solidFill>
            <a:srgbClr val="993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  <a:endParaRPr lang="en-US" sz="2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9200680" y="2619378"/>
            <a:ext cx="145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Compilation</a:t>
            </a:r>
            <a:endParaRPr lang="fr-FR" sz="2000"/>
          </a:p>
        </p:txBody>
      </p:sp>
      <p:sp>
        <p:nvSpPr>
          <p:cNvPr id="32" name="Ellipse 48"/>
          <p:cNvSpPr/>
          <p:nvPr/>
        </p:nvSpPr>
        <p:spPr>
          <a:xfrm>
            <a:off x="4597534" y="2862230"/>
            <a:ext cx="253769" cy="253769"/>
          </a:xfrm>
          <a:prstGeom prst="ellipse">
            <a:avLst/>
          </a:prstGeom>
          <a:solidFill>
            <a:srgbClr val="993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0839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15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13</cp:revision>
  <dcterms:created xsi:type="dcterms:W3CDTF">2016-08-08T21:10:38Z</dcterms:created>
  <dcterms:modified xsi:type="dcterms:W3CDTF">2016-08-09T11:22:25Z</dcterms:modified>
</cp:coreProperties>
</file>