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CD1E-D5D8-4CD6-BB0F-9A885F3200BF}" type="datetimeFigureOut">
              <a:rPr lang="fr-FR" smtClean="0"/>
              <a:t>11/08/2016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ACEC-4AB2-4CD0-AA3D-755106F23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49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CD1E-D5D8-4CD6-BB0F-9A885F3200BF}" type="datetimeFigureOut">
              <a:rPr lang="fr-FR" smtClean="0"/>
              <a:t>11/08/2016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ACEC-4AB2-4CD0-AA3D-755106F23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08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CD1E-D5D8-4CD6-BB0F-9A885F3200BF}" type="datetimeFigureOut">
              <a:rPr lang="fr-FR" smtClean="0"/>
              <a:t>11/08/2016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ACEC-4AB2-4CD0-AA3D-755106F23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4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CD1E-D5D8-4CD6-BB0F-9A885F3200BF}" type="datetimeFigureOut">
              <a:rPr lang="fr-FR" smtClean="0"/>
              <a:t>11/08/2016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ACEC-4AB2-4CD0-AA3D-755106F23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63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CD1E-D5D8-4CD6-BB0F-9A885F3200BF}" type="datetimeFigureOut">
              <a:rPr lang="fr-FR" smtClean="0"/>
              <a:t>11/08/2016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ACEC-4AB2-4CD0-AA3D-755106F23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67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CD1E-D5D8-4CD6-BB0F-9A885F3200BF}" type="datetimeFigureOut">
              <a:rPr lang="fr-FR" smtClean="0"/>
              <a:t>11/08/2016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ACEC-4AB2-4CD0-AA3D-755106F23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0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CD1E-D5D8-4CD6-BB0F-9A885F3200BF}" type="datetimeFigureOut">
              <a:rPr lang="fr-FR" smtClean="0"/>
              <a:t>11/08/2016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ACEC-4AB2-4CD0-AA3D-755106F23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8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CD1E-D5D8-4CD6-BB0F-9A885F3200BF}" type="datetimeFigureOut">
              <a:rPr lang="fr-FR" smtClean="0"/>
              <a:t>11/08/2016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ACEC-4AB2-4CD0-AA3D-755106F23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85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CD1E-D5D8-4CD6-BB0F-9A885F3200BF}" type="datetimeFigureOut">
              <a:rPr lang="fr-FR" smtClean="0"/>
              <a:t>11/08/2016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ACEC-4AB2-4CD0-AA3D-755106F23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08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CD1E-D5D8-4CD6-BB0F-9A885F3200BF}" type="datetimeFigureOut">
              <a:rPr lang="fr-FR" smtClean="0"/>
              <a:t>11/08/2016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ACEC-4AB2-4CD0-AA3D-755106F23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98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CD1E-D5D8-4CD6-BB0F-9A885F3200BF}" type="datetimeFigureOut">
              <a:rPr lang="fr-FR" smtClean="0"/>
              <a:t>11/08/2016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ACEC-4AB2-4CD0-AA3D-755106F23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7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FCD1E-D5D8-4CD6-BB0F-9A885F3200BF}" type="datetimeFigureOut">
              <a:rPr lang="fr-FR" smtClean="0"/>
              <a:t>11/08/2016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8ACEC-4AB2-4CD0-AA3D-755106F23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70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41608" y="804333"/>
            <a:ext cx="3570208" cy="486287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00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0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System 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STATE_MACHINE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Machine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INITIAL_STATE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S1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S1_entry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S1_exit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INITIAL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Initial1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STATE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S11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S11_entry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S11_exit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STATE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S111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S111_entry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S111_exit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};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CHOICE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c1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EXIT_POINT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ex1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};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STATE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S2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S2_entry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S2_exit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SHALLOW_HISTORY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h1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STATE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S21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S21_entry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S21_exit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FINAL_STATE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S2_final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};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STATE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S3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S3_entry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S3_exit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FINAL_STATE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FinalState1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//Event table definitions</a:t>
            </a:r>
          </a:p>
          <a:p>
            <a:r>
              <a:rPr lang="fr-FR" sz="10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//Transition table</a:t>
            </a:r>
          </a:p>
          <a:p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TRANSITION_TABLE 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TRANSITION</a:t>
            </a:r>
            <a:r>
              <a:rPr lang="en-US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S111</a:t>
            </a:r>
            <a:r>
              <a:rPr lang="en-US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c1</a:t>
            </a:r>
            <a:r>
              <a:rPr lang="en-US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t-IT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TRANSITION</a:t>
            </a:r>
            <a:r>
              <a:rPr lang="it-IT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it-IT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c1</a:t>
            </a:r>
            <a:r>
              <a:rPr lang="it-IT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it-IT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ex1</a:t>
            </a:r>
            <a:r>
              <a:rPr lang="it-IT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it-IT" sz="10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it-IT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it-IT" sz="10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it-IT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it-IT" sz="10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it-IT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it-IT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TRANSITION</a:t>
            </a:r>
            <a:r>
              <a:rPr lang="en-US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c1</a:t>
            </a:r>
            <a:r>
              <a:rPr lang="en-US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S3</a:t>
            </a:r>
            <a:r>
              <a:rPr lang="en-US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};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S1_entry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//Entry action for S1</a:t>
            </a:r>
          </a:p>
          <a:p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}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//...</a:t>
            </a:r>
          </a:p>
          <a:p>
            <a:r>
              <a:rPr lang="fr-FR" sz="10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//class member declarations</a:t>
            </a:r>
          </a:p>
          <a:p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fr-FR" sz="1000"/>
          </a:p>
        </p:txBody>
      </p:sp>
      <p:sp>
        <p:nvSpPr>
          <p:cNvPr id="6" name="ZoneTexte 5"/>
          <p:cNvSpPr txBox="1"/>
          <p:nvPr/>
        </p:nvSpPr>
        <p:spPr>
          <a:xfrm>
            <a:off x="4250072" y="787691"/>
            <a:ext cx="3884665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0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0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System 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STATE_MACHINE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Machine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INITIAL_STATE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S1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S1_entry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S1_exit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INITIAL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Initial1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STATE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S11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S11_entry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S11_exit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S111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S111_entry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S111_exit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CHOICE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c1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STATE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S2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S2_entry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S2_exit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DEEP_HISTORY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dh1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S21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S21_entry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S21_exit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S211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S211_entry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S211_exit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FINAL_STATE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FinalState1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//Event table definitions</a:t>
            </a:r>
          </a:p>
          <a:p>
            <a:r>
              <a:rPr lang="fr-FR" sz="10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//Transition table</a:t>
            </a:r>
          </a:p>
          <a:p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TRANSITION_TABLE 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TRANSITION</a:t>
            </a:r>
            <a:r>
              <a:rPr lang="en-US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S111</a:t>
            </a:r>
            <a:r>
              <a:rPr lang="en-US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c1</a:t>
            </a:r>
            <a:r>
              <a:rPr lang="en-US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TRANSITION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c1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dh1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TRANSITION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c1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FinalState1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0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};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void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S1_entry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fr-FR" sz="10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//Entry action for S1</a:t>
            </a:r>
          </a:p>
          <a:p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}</a:t>
            </a:r>
            <a:endParaRPr lang="fr-FR" sz="10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//...</a:t>
            </a:r>
          </a:p>
          <a:p>
            <a:r>
              <a:rPr lang="fr-FR" sz="10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//class member declarations</a:t>
            </a:r>
          </a:p>
          <a:p>
            <a:r>
              <a:rPr lang="fr-FR" sz="10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fr-FR" sz="1000"/>
          </a:p>
        </p:txBody>
      </p:sp>
      <p:sp>
        <p:nvSpPr>
          <p:cNvPr id="9" name="Flèche droite 8"/>
          <p:cNvSpPr/>
          <p:nvPr/>
        </p:nvSpPr>
        <p:spPr>
          <a:xfrm>
            <a:off x="3567065" y="3115404"/>
            <a:ext cx="368409" cy="18006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985521" y="804372"/>
            <a:ext cx="338554" cy="50167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 </a:t>
            </a:r>
          </a:p>
          <a:p>
            <a:r>
              <a:rPr lang="fr-FR" sz="1000" smtClean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fr-FR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 </a:t>
            </a:r>
          </a:p>
          <a:p>
            <a:r>
              <a:rPr lang="fr-FR" sz="1000" smtClean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fr-FR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 </a:t>
            </a:r>
          </a:p>
          <a:p>
            <a:r>
              <a:rPr lang="fr-FR" sz="1000" smtClean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fr-FR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 </a:t>
            </a:r>
          </a:p>
          <a:p>
            <a:r>
              <a:rPr lang="fr-FR" sz="1000" smtClean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fr-FR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 </a:t>
            </a:r>
          </a:p>
          <a:p>
            <a:endParaRPr lang="fr-FR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</a:t>
            </a:r>
          </a:p>
          <a:p>
            <a:endParaRPr lang="fr-FR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13</a:t>
            </a:r>
          </a:p>
          <a:p>
            <a:endParaRPr lang="fr-FR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</a:t>
            </a:r>
          </a:p>
          <a:p>
            <a:endParaRPr lang="fr-FR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17</a:t>
            </a:r>
          </a:p>
          <a:p>
            <a:endParaRPr lang="fr-FR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</a:t>
            </a:r>
          </a:p>
          <a:p>
            <a:endParaRPr lang="fr-FR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21</a:t>
            </a:r>
          </a:p>
          <a:p>
            <a:endParaRPr lang="fr-FR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23</a:t>
            </a:r>
          </a:p>
          <a:p>
            <a:endParaRPr lang="fr-FR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</a:t>
            </a:r>
          </a:p>
          <a:p>
            <a:endParaRPr lang="fr-FR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smtClean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27</a:t>
            </a:r>
          </a:p>
          <a:p>
            <a:endParaRPr lang="en-US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smtClean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29</a:t>
            </a:r>
          </a:p>
          <a:p>
            <a:endParaRPr lang="en-US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smtClean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31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81801" y="817520"/>
            <a:ext cx="338554" cy="50167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 </a:t>
            </a:r>
          </a:p>
          <a:p>
            <a:r>
              <a:rPr lang="fr-FR" sz="1000" smtClean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fr-FR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 </a:t>
            </a:r>
          </a:p>
          <a:p>
            <a:r>
              <a:rPr lang="fr-FR" sz="1000" smtClean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fr-FR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 </a:t>
            </a:r>
          </a:p>
          <a:p>
            <a:r>
              <a:rPr lang="fr-FR" sz="1000" smtClean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fr-FR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 </a:t>
            </a:r>
          </a:p>
          <a:p>
            <a:r>
              <a:rPr lang="fr-FR" sz="1000" smtClean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fr-FR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 </a:t>
            </a:r>
          </a:p>
          <a:p>
            <a:endParaRPr lang="fr-FR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</a:t>
            </a:r>
          </a:p>
          <a:p>
            <a:endParaRPr lang="fr-FR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13</a:t>
            </a:r>
          </a:p>
          <a:p>
            <a:endParaRPr lang="fr-FR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</a:t>
            </a:r>
          </a:p>
          <a:p>
            <a:endParaRPr lang="fr-FR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17</a:t>
            </a:r>
          </a:p>
          <a:p>
            <a:endParaRPr lang="fr-FR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</a:t>
            </a:r>
          </a:p>
          <a:p>
            <a:endParaRPr lang="fr-FR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21</a:t>
            </a:r>
          </a:p>
          <a:p>
            <a:endParaRPr lang="fr-FR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23</a:t>
            </a:r>
          </a:p>
          <a:p>
            <a:endParaRPr lang="fr-FR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</a:t>
            </a:r>
          </a:p>
          <a:p>
            <a:endParaRPr lang="fr-FR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000" smtClean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27</a:t>
            </a:r>
          </a:p>
          <a:p>
            <a:endParaRPr lang="en-US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smtClean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29</a:t>
            </a:r>
          </a:p>
          <a:p>
            <a:endParaRPr lang="en-US" sz="100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smtClean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31</a:t>
            </a:r>
          </a:p>
        </p:txBody>
      </p:sp>
      <p:sp>
        <p:nvSpPr>
          <p:cNvPr id="10" name="Ellipse 9"/>
          <p:cNvSpPr/>
          <p:nvPr/>
        </p:nvSpPr>
        <p:spPr>
          <a:xfrm>
            <a:off x="3096681" y="5261281"/>
            <a:ext cx="244443" cy="235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6925623" y="5261280"/>
            <a:ext cx="244443" cy="235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7651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273</Words>
  <Application>Microsoft Office PowerPoint</Application>
  <PresentationFormat>Grand écran</PresentationFormat>
  <Paragraphs>125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14</cp:revision>
  <dcterms:created xsi:type="dcterms:W3CDTF">2016-08-08T16:25:21Z</dcterms:created>
  <dcterms:modified xsi:type="dcterms:W3CDTF">2016-08-12T14:57:43Z</dcterms:modified>
</cp:coreProperties>
</file>