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2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67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2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71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25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9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DE7F-0313-454B-BC9F-707C246B4414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7F446-B764-4BF1-911F-1857846773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6706" y="2878373"/>
            <a:ext cx="2220277" cy="377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FSM Simulator</a:t>
            </a:r>
            <a:endParaRPr lang="fr-FR" sz="200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08314" y="3203655"/>
            <a:ext cx="1515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Input </a:t>
            </a:r>
            <a:r>
              <a:rPr lang="en-US" smtClean="0"/>
              <a:t>symbols</a:t>
            </a:r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289291" y="3078595"/>
            <a:ext cx="4014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54141" y="3426672"/>
            <a:ext cx="2212844" cy="626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FSM generated code execution</a:t>
            </a:r>
            <a:endParaRPr lang="fr-FR" sz="2000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690738" y="2913833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out1</a:t>
            </a:r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6274423" y="3715646"/>
            <a:ext cx="4014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698172" y="3527027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out2</a:t>
            </a:r>
            <a:endParaRPr lang="fr-FR"/>
          </a:p>
        </p:txBody>
      </p:sp>
      <p:cxnSp>
        <p:nvCxnSpPr>
          <p:cNvPr id="34" name="Connecteur en angle 33"/>
          <p:cNvCxnSpPr>
            <a:stCxn id="26" idx="3"/>
            <a:endCxn id="32" idx="3"/>
          </p:cNvCxnSpPr>
          <p:nvPr/>
        </p:nvCxnSpPr>
        <p:spPr>
          <a:xfrm>
            <a:off x="7313024" y="3098499"/>
            <a:ext cx="7434" cy="613194"/>
          </a:xfrm>
          <a:prstGeom prst="bentConnector3">
            <a:avLst>
              <a:gd name="adj1" fmla="val 3175061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535709" y="3176605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ompare</a:t>
            </a:r>
            <a:endParaRPr lang="fr-FR"/>
          </a:p>
        </p:txBody>
      </p:sp>
      <p:cxnSp>
        <p:nvCxnSpPr>
          <p:cNvPr id="39" name="Connecteur en angle 38"/>
          <p:cNvCxnSpPr>
            <a:stCxn id="9" idx="0"/>
            <a:endCxn id="4" idx="1"/>
          </p:cNvCxnSpPr>
          <p:nvPr/>
        </p:nvCxnSpPr>
        <p:spPr>
          <a:xfrm rot="5400000" flipH="1" flipV="1">
            <a:off x="3288237" y="2445187"/>
            <a:ext cx="136341" cy="138059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9" idx="2"/>
            <a:endCxn id="21" idx="1"/>
          </p:cNvCxnSpPr>
          <p:nvPr/>
        </p:nvCxnSpPr>
        <p:spPr>
          <a:xfrm rot="16200000" flipH="1">
            <a:off x="3276715" y="2962381"/>
            <a:ext cx="166820" cy="138803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87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6</cp:revision>
  <dcterms:created xsi:type="dcterms:W3CDTF">2016-05-02T20:52:10Z</dcterms:created>
  <dcterms:modified xsi:type="dcterms:W3CDTF">2016-05-09T15:50:02Z</dcterms:modified>
</cp:coreProperties>
</file>