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3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E04F2-25C7-4C54-8AAB-7CFC61091A8E}" type="datetimeFigureOut">
              <a:rPr lang="fr-FR" smtClean="0"/>
              <a:t>10/08/2016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265F-B774-40BF-AEC9-59D9CBEFC7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0763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E04F2-25C7-4C54-8AAB-7CFC61091A8E}" type="datetimeFigureOut">
              <a:rPr lang="fr-FR" smtClean="0"/>
              <a:t>10/08/2016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265F-B774-40BF-AEC9-59D9CBEFC7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2402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E04F2-25C7-4C54-8AAB-7CFC61091A8E}" type="datetimeFigureOut">
              <a:rPr lang="fr-FR" smtClean="0"/>
              <a:t>10/08/2016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265F-B774-40BF-AEC9-59D9CBEFC7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2630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E04F2-25C7-4C54-8AAB-7CFC61091A8E}" type="datetimeFigureOut">
              <a:rPr lang="fr-FR" smtClean="0"/>
              <a:t>10/08/2016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265F-B774-40BF-AEC9-59D9CBEFC7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9744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E04F2-25C7-4C54-8AAB-7CFC61091A8E}" type="datetimeFigureOut">
              <a:rPr lang="fr-FR" smtClean="0"/>
              <a:t>10/08/2016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265F-B774-40BF-AEC9-59D9CBEFC7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9295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E04F2-25C7-4C54-8AAB-7CFC61091A8E}" type="datetimeFigureOut">
              <a:rPr lang="fr-FR" smtClean="0"/>
              <a:t>10/08/2016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265F-B774-40BF-AEC9-59D9CBEFC7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373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E04F2-25C7-4C54-8AAB-7CFC61091A8E}" type="datetimeFigureOut">
              <a:rPr lang="fr-FR" smtClean="0"/>
              <a:t>10/08/2016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265F-B774-40BF-AEC9-59D9CBEFC7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2751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E04F2-25C7-4C54-8AAB-7CFC61091A8E}" type="datetimeFigureOut">
              <a:rPr lang="fr-FR" smtClean="0"/>
              <a:t>10/08/2016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265F-B774-40BF-AEC9-59D9CBEFC7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2257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E04F2-25C7-4C54-8AAB-7CFC61091A8E}" type="datetimeFigureOut">
              <a:rPr lang="fr-FR" smtClean="0"/>
              <a:t>10/08/2016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265F-B774-40BF-AEC9-59D9CBEFC7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6036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E04F2-25C7-4C54-8AAB-7CFC61091A8E}" type="datetimeFigureOut">
              <a:rPr lang="fr-FR" smtClean="0"/>
              <a:t>10/08/2016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265F-B774-40BF-AEC9-59D9CBEFC7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606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E04F2-25C7-4C54-8AAB-7CFC61091A8E}" type="datetimeFigureOut">
              <a:rPr lang="fr-FR" smtClean="0"/>
              <a:t>10/08/2016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265F-B774-40BF-AEC9-59D9CBEFC7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6937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E04F2-25C7-4C54-8AAB-7CFC61091A8E}" type="datetimeFigureOut">
              <a:rPr lang="fr-FR" smtClean="0"/>
              <a:t>10/08/2016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5265F-B774-40BF-AEC9-59D9CBEFC7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0084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-85874" y="1226394"/>
            <a:ext cx="11519236" cy="4289755"/>
            <a:chOff x="-85874" y="1226394"/>
            <a:chExt cx="11519236" cy="4289755"/>
          </a:xfrm>
        </p:grpSpPr>
        <p:sp>
          <p:nvSpPr>
            <p:cNvPr id="17" name="ZoneTexte 16"/>
            <p:cNvSpPr txBox="1"/>
            <p:nvPr/>
          </p:nvSpPr>
          <p:spPr>
            <a:xfrm>
              <a:off x="-85874" y="1239010"/>
              <a:ext cx="306494" cy="35394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80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1 </a:t>
              </a:r>
            </a:p>
            <a:p>
              <a:r>
                <a:rPr lang="fr-FR" sz="80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</a:t>
              </a:r>
              <a:endParaRPr lang="fr-FR" sz="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80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3 </a:t>
              </a:r>
            </a:p>
            <a:p>
              <a:r>
                <a:rPr lang="fr-FR" sz="80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</a:t>
              </a:r>
              <a:endParaRPr lang="fr-FR" sz="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80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5 </a:t>
              </a:r>
            </a:p>
            <a:p>
              <a:r>
                <a:rPr lang="fr-FR" sz="80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</a:t>
              </a:r>
              <a:endParaRPr lang="fr-FR" sz="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80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7 </a:t>
              </a:r>
            </a:p>
            <a:p>
              <a:r>
                <a:rPr lang="fr-FR" sz="80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</a:t>
              </a:r>
              <a:endParaRPr lang="fr-FR" sz="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80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9 </a:t>
              </a:r>
            </a:p>
            <a:p>
              <a:endParaRPr lang="fr-FR" sz="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80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11</a:t>
              </a:r>
            </a:p>
            <a:p>
              <a:endParaRPr lang="fr-FR" sz="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80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13</a:t>
              </a:r>
            </a:p>
            <a:p>
              <a:endParaRPr lang="fr-FR" sz="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80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15</a:t>
              </a:r>
            </a:p>
            <a:p>
              <a:endParaRPr lang="fr-FR" sz="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80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17</a:t>
              </a:r>
            </a:p>
            <a:p>
              <a:endParaRPr lang="fr-FR" sz="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80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19</a:t>
              </a:r>
            </a:p>
            <a:p>
              <a:endParaRPr lang="fr-FR" sz="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80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21</a:t>
              </a:r>
            </a:p>
            <a:p>
              <a:endParaRPr lang="fr-FR" sz="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80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23</a:t>
              </a:r>
            </a:p>
            <a:p>
              <a:endParaRPr lang="fr-FR" sz="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80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25</a:t>
              </a:r>
            </a:p>
            <a:p>
              <a:endParaRPr lang="fr-FR" sz="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80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27</a:t>
              </a:r>
            </a:p>
            <a:p>
              <a:endParaRPr lang="fr-FR" sz="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</p:txBody>
        </p:sp>
        <p:grpSp>
          <p:nvGrpSpPr>
            <p:cNvPr id="11" name="Groupe 10"/>
            <p:cNvGrpSpPr/>
            <p:nvPr/>
          </p:nvGrpSpPr>
          <p:grpSpPr>
            <a:xfrm>
              <a:off x="132064" y="1226394"/>
              <a:ext cx="5598346" cy="3724151"/>
              <a:chOff x="650804" y="1226394"/>
              <a:chExt cx="5598346" cy="3724151"/>
            </a:xfrm>
          </p:grpSpPr>
          <p:sp>
            <p:nvSpPr>
              <p:cNvPr id="8" name="ZoneTexte 7"/>
              <p:cNvSpPr txBox="1"/>
              <p:nvPr/>
            </p:nvSpPr>
            <p:spPr>
              <a:xfrm>
                <a:off x="1784841" y="4673546"/>
                <a:ext cx="3513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smtClean="0"/>
                  <a:t>(a)</a:t>
                </a:r>
                <a:endParaRPr lang="fr-FR" sz="1200"/>
              </a:p>
            </p:txBody>
          </p:sp>
          <p:sp>
            <p:nvSpPr>
              <p:cNvPr id="9" name="ZoneTexte 8"/>
              <p:cNvSpPr txBox="1"/>
              <p:nvPr/>
            </p:nvSpPr>
            <p:spPr>
              <a:xfrm>
                <a:off x="4724403" y="4664756"/>
                <a:ext cx="3577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smtClean="0"/>
                  <a:t>(b)</a:t>
                </a:r>
                <a:endParaRPr lang="fr-FR" sz="1200"/>
              </a:p>
            </p:txBody>
          </p:sp>
          <p:sp>
            <p:nvSpPr>
              <p:cNvPr id="10" name="ZoneTexte 9"/>
              <p:cNvSpPr txBox="1"/>
              <p:nvPr/>
            </p:nvSpPr>
            <p:spPr>
              <a:xfrm>
                <a:off x="3506091" y="1238056"/>
                <a:ext cx="2743059" cy="34163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80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systemState 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=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EVENT_PROCESSING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;</a:t>
                </a:r>
                <a:endPara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800" b="1" smtClean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if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states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S11_ID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].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actives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800" b="0" smtClean="0">
                    <a:solidFill>
                      <a:srgbClr val="FF8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0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]==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S111_ID</a:t>
                </a:r>
              </a:p>
              <a:p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&amp;&amp;(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currentEvent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-&gt;</a:t>
                </a:r>
                <a:r>
                  <a:rPr lang="fr-FR" sz="80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tateId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==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S111_ID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)){</a:t>
                </a:r>
                <a:endPara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80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80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80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E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xit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states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S11_ID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].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actives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800" b="0" smtClean="0">
                    <a:solidFill>
                      <a:srgbClr val="FF8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0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]);</a:t>
                </a:r>
                <a:endPara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states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S11_ID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].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actives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800" b="0" smtClean="0">
                    <a:solidFill>
                      <a:srgbClr val="FF8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0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=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STATE_MAX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;</a:t>
                </a:r>
                <a:endPara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</a:t>
                </a:r>
                <a:r>
                  <a:rPr lang="fr-FR" sz="80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E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xit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states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S1_ID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].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actives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800" b="0" smtClean="0">
                    <a:solidFill>
                      <a:srgbClr val="FF8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0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]);</a:t>
                </a:r>
                <a:endPara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states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S1_ID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].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actives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800" b="0" smtClean="0">
                    <a:solidFill>
                      <a:srgbClr val="FF8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0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=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STATE_MAX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;</a:t>
                </a:r>
                <a:endPara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E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xit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S1_ID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);</a:t>
                </a:r>
                <a:endPara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800" b="1" smtClean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if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guard1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)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{</a:t>
                </a:r>
                <a:endPara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activeStateID 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=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S3_ID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;</a:t>
                </a:r>
                <a:endPara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E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ntry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S3_ID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);</a:t>
                </a:r>
                <a:endPara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}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800" b="1" smtClean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else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{</a:t>
                </a:r>
                <a:endPara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activeStateID 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=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S2_ID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;</a:t>
                </a:r>
                <a:endPara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E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ntry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S2_ID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);</a:t>
                </a:r>
                <a:endPara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800" b="0" smtClean="0">
                    <a:solidFill>
                      <a:srgbClr val="8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unsigned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800" b="0" smtClean="0">
                    <a:solidFill>
                      <a:srgbClr val="8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int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loc_ActiveId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;</a:t>
                </a:r>
                <a:endPara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800" b="1" smtClean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if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states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S2_ID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].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previousStates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800" b="0" smtClean="0">
                    <a:solidFill>
                      <a:srgbClr val="FF8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0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</a:t>
                </a:r>
              </a:p>
              <a:p>
                <a:r>
                  <a:rPr lang="fr-FR" sz="800" b="1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	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!=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STATE_MAX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)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{</a:t>
                </a:r>
                <a:endPara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  loc_ActiveId 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=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</a:p>
              <a:p>
                <a:r>
                  <a:rPr lang="fr-FR" sz="80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      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states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S2_ID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].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previousStates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800" b="0" smtClean="0">
                    <a:solidFill>
                      <a:srgbClr val="FF8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0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];</a:t>
                </a:r>
                <a:endPara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80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80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}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800" b="1" smtClean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else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{</a:t>
                </a:r>
                <a:endPara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  loc_ActiveId 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=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S21_ID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;</a:t>
                </a:r>
                <a:endPara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80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80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}</a:t>
                </a:r>
                <a:endPara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states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S2_ID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].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actives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800" b="0" smtClean="0">
                    <a:solidFill>
                      <a:srgbClr val="FF8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0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]=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loc_ActiveId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;</a:t>
                </a:r>
                <a:endPara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E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ntry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loc_ActiveId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);</a:t>
                </a:r>
                <a:endPara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}</a:t>
                </a:r>
                <a:endPara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systemState 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=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EVENT_CONSUMED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;</a:t>
                </a:r>
                <a:endPara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}</a:t>
                </a:r>
                <a:endParaRPr lang="fr-FR" sz="800"/>
              </a:p>
            </p:txBody>
          </p:sp>
          <p:sp>
            <p:nvSpPr>
              <p:cNvPr id="6" name="ZoneTexte 5"/>
              <p:cNvSpPr txBox="1"/>
              <p:nvPr/>
            </p:nvSpPr>
            <p:spPr>
              <a:xfrm>
                <a:off x="650804" y="1226394"/>
                <a:ext cx="2743059" cy="36625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80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systemState 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=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EVENT_PROCESSING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;</a:t>
                </a:r>
                <a:endPara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800" b="1" smtClean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if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states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S11_ID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].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actives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800" b="0" smtClean="0">
                    <a:solidFill>
                      <a:srgbClr val="FF8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0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]==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S111_ID</a:t>
                </a:r>
              </a:p>
              <a:p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&amp;&amp;(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currentEvent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-&gt;</a:t>
                </a:r>
                <a:r>
                  <a:rPr lang="fr-FR" sz="80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tateId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==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S111_ID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)){</a:t>
                </a:r>
                <a:endPara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80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80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80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E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xit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states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S11_ID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].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actives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800" b="0" smtClean="0">
                    <a:solidFill>
                      <a:srgbClr val="FF8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0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]);</a:t>
                </a:r>
                <a:endPara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states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S11_ID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].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actives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800" b="0" smtClean="0">
                    <a:solidFill>
                      <a:srgbClr val="FF8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0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=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STATE_MAX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;</a:t>
                </a:r>
                <a:endPara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</a:t>
                </a:r>
                <a:r>
                  <a:rPr lang="fr-FR" sz="80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E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xit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states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S1_ID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].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actives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800" b="0" smtClean="0">
                    <a:solidFill>
                      <a:srgbClr val="FF8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0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]);</a:t>
                </a:r>
                <a:endPara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states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S1_ID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].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actives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800" b="0" smtClean="0">
                    <a:solidFill>
                      <a:srgbClr val="FF8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0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=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STATE_MAX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;</a:t>
                </a:r>
                <a:endPara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800" b="1">
                    <a:solidFill>
                      <a:srgbClr val="0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800" b="1" smtClean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if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guard1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)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{</a:t>
                </a:r>
              </a:p>
              <a:p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E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xit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S1_ID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);</a:t>
                </a:r>
                <a:endPara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activeStateID 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=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S3_ID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;</a:t>
                </a:r>
                <a:endPara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E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ntry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S3_ID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);</a:t>
                </a:r>
                <a:endPara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}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800" b="1" smtClean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else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{</a:t>
                </a:r>
              </a:p>
              <a:p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E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xit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S1_ID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);</a:t>
                </a:r>
                <a:endPara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activeStateID 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=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S2_ID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;</a:t>
                </a:r>
                <a:endPara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E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ntry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S2_ID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);</a:t>
                </a:r>
                <a:endPara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800" b="0" smtClean="0">
                    <a:solidFill>
                      <a:srgbClr val="8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unsigned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800" b="0" smtClean="0">
                    <a:solidFill>
                      <a:srgbClr val="8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int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loc_ActiveId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;</a:t>
                </a:r>
                <a:endPara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800" b="1" smtClean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if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states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S2_ID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].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previousStates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800" b="0" smtClean="0">
                    <a:solidFill>
                      <a:srgbClr val="FF8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0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</a:t>
                </a:r>
              </a:p>
              <a:p>
                <a:r>
                  <a:rPr lang="fr-FR" sz="800" b="1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	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!=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STATE_MAX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)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{</a:t>
                </a:r>
                <a:endPara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  loc_ActiveId 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=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</a:p>
              <a:p>
                <a:r>
                  <a:rPr lang="fr-FR" sz="80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      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states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S2_ID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].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previousStates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800" b="0" smtClean="0">
                    <a:solidFill>
                      <a:srgbClr val="FF8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0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];</a:t>
                </a:r>
                <a:endPara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80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80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}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800" b="1" smtClean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else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{</a:t>
                </a:r>
                <a:endPara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  loc_ActiveId 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=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S21_ID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;</a:t>
                </a:r>
                <a:endPara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80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80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}</a:t>
                </a:r>
                <a:endPara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states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S2_ID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].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actives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800" b="0" smtClean="0">
                    <a:solidFill>
                      <a:srgbClr val="FF8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0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]=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loc_ActiveId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;</a:t>
                </a:r>
                <a:endPara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E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ntry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loc_ActiveId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);</a:t>
                </a:r>
                <a:endPara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}</a:t>
                </a:r>
                <a:endPara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systemState 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=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EVENT_CONSUMED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;</a:t>
                </a:r>
                <a:endPara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}</a:t>
                </a:r>
                <a:endParaRPr lang="fr-FR" sz="800"/>
              </a:p>
            </p:txBody>
          </p:sp>
        </p:grpSp>
        <p:grpSp>
          <p:nvGrpSpPr>
            <p:cNvPr id="12" name="Groupe 11"/>
            <p:cNvGrpSpPr/>
            <p:nvPr/>
          </p:nvGrpSpPr>
          <p:grpSpPr>
            <a:xfrm>
              <a:off x="5846409" y="1232197"/>
              <a:ext cx="5586953" cy="4283952"/>
              <a:chOff x="1236306" y="1229264"/>
              <a:chExt cx="5586953" cy="4283952"/>
            </a:xfrm>
          </p:grpSpPr>
          <p:sp>
            <p:nvSpPr>
              <p:cNvPr id="13" name="ZoneTexte 12"/>
              <p:cNvSpPr txBox="1"/>
              <p:nvPr/>
            </p:nvSpPr>
            <p:spPr>
              <a:xfrm>
                <a:off x="1236306" y="1235122"/>
                <a:ext cx="2743059" cy="42780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80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systemState 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=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EVENT_PROCESSING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;</a:t>
                </a:r>
                <a:endPara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800" b="1" smtClean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if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states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S11_ID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].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actives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800" b="0" smtClean="0">
                    <a:solidFill>
                      <a:srgbClr val="FF8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0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]==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S111_ID</a:t>
                </a:r>
              </a:p>
              <a:p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&amp;&amp;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currentEvent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-&gt;</a:t>
                </a:r>
                <a:r>
                  <a:rPr lang="fr-FR" sz="80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stateId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==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S111_ID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))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{</a:t>
                </a:r>
                <a:endPara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80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80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Exit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states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S11_ID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].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actives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800" b="0" smtClean="0">
                    <a:solidFill>
                      <a:srgbClr val="FF8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0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]);</a:t>
                </a:r>
                <a:endPara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states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S11_ID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].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actives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800" b="0" smtClean="0">
                    <a:solidFill>
                      <a:srgbClr val="FF8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0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=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STATE_MAX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;</a:t>
                </a:r>
                <a:endPara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Exit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states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S1_ID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].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actives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800" b="0" smtClean="0">
                    <a:solidFill>
                      <a:srgbClr val="FF8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0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]);</a:t>
                </a:r>
                <a:endPara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states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S1_ID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].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actives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800" b="0" smtClean="0">
                    <a:solidFill>
                      <a:srgbClr val="FF8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0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=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STATE_MAX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;</a:t>
                </a:r>
                <a:endPara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800" b="1" smtClean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if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guard1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)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{</a:t>
                </a:r>
                <a:endPara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Exit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S1_ID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);</a:t>
                </a:r>
                <a:endPara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activeStateID 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=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STATE_MAX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;</a:t>
                </a:r>
                <a:endPara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}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800" b="1" smtClean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else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{</a:t>
                </a:r>
                <a:endPara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Exit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S1_ID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);</a:t>
                </a:r>
                <a:endPara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activeStateID 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=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S2_ID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;</a:t>
                </a:r>
                <a:endPara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Entry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S2_ID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);</a:t>
                </a:r>
                <a:endPara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800" b="0" smtClean="0">
                    <a:solidFill>
                      <a:srgbClr val="8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unsigned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800" b="0" smtClean="0">
                    <a:solidFill>
                      <a:srgbClr val="8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int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S2_Region1_dh1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;</a:t>
                </a:r>
                <a:endPara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800" b="1" smtClean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if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states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S2_ID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].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previousStates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800" b="0" smtClean="0">
                    <a:solidFill>
                      <a:srgbClr val="FF8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0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</a:t>
                </a:r>
                <a:endParaRPr lang="fr-FR" sz="80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800" b="1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	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!=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STATE_MAX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)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{</a:t>
                </a:r>
                <a:endPara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  S2_Region1_dh1 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=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</a:p>
              <a:p>
                <a:r>
                  <a:rPr lang="fr-FR" sz="80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80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   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states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S2_ID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].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previousStates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800" b="0" smtClean="0">
                    <a:solidFill>
                      <a:srgbClr val="FF8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0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];</a:t>
                </a:r>
                <a:endPara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  Entry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S2_Region1_dh1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);</a:t>
                </a:r>
                <a:endPara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800" b="1" smtClean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  if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S21_ID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==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S2_Region1_dh1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)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{</a:t>
                </a:r>
                <a:endPara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800" b="0" smtClean="0">
                    <a:solidFill>
                      <a:srgbClr val="8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    unsigned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800" b="0" smtClean="0">
                    <a:solidFill>
                      <a:srgbClr val="8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int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S21_Region1_dh1 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=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</a:p>
              <a:p>
                <a:r>
                  <a:rPr lang="fr-FR" sz="80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80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    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states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S21_ID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].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previousStates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800" b="0" smtClean="0">
                    <a:solidFill>
                      <a:srgbClr val="FF8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0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];</a:t>
                </a:r>
                <a:endPara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80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80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   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Entry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S21_Region1_dh1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);</a:t>
                </a:r>
                <a:endPara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  }</a:t>
                </a:r>
              </a:p>
              <a:p>
                <a:r>
                  <a:rPr lang="fr-FR" sz="800" b="1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}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800" b="1" smtClean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else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{</a:t>
                </a:r>
                <a:endPara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80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80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 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states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S2_ID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].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actives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800" b="0" smtClean="0">
                    <a:solidFill>
                      <a:srgbClr val="FF8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0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=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S21_ID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;</a:t>
                </a:r>
                <a:endPara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  Entry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S21_ID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);</a:t>
                </a:r>
                <a:endPara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  states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S21_ID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].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actives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800" b="0" smtClean="0">
                    <a:solidFill>
                      <a:srgbClr val="FF8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0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=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S211_ID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;</a:t>
                </a:r>
                <a:endPara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  Entry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S211_ID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);</a:t>
                </a:r>
                <a:endPara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}</a:t>
                </a:r>
                <a:endPara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}</a:t>
                </a:r>
                <a:endPara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systemState 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=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EVENT_CONSUMED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;</a:t>
                </a:r>
                <a:endPara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}</a:t>
                </a:r>
                <a:endParaRPr lang="fr-FR" sz="800"/>
              </a:p>
            </p:txBody>
          </p:sp>
          <p:sp>
            <p:nvSpPr>
              <p:cNvPr id="14" name="ZoneTexte 13"/>
              <p:cNvSpPr txBox="1"/>
              <p:nvPr/>
            </p:nvSpPr>
            <p:spPr>
              <a:xfrm>
                <a:off x="2218881" y="5232573"/>
                <a:ext cx="34336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smtClean="0"/>
                  <a:t>(c)</a:t>
                </a:r>
                <a:endParaRPr lang="fr-FR" sz="1200"/>
              </a:p>
            </p:txBody>
          </p:sp>
          <p:sp>
            <p:nvSpPr>
              <p:cNvPr id="15" name="ZoneTexte 14"/>
              <p:cNvSpPr txBox="1"/>
              <p:nvPr/>
            </p:nvSpPr>
            <p:spPr>
              <a:xfrm>
                <a:off x="5102469" y="4664754"/>
                <a:ext cx="3577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smtClean="0"/>
                  <a:t>(d)</a:t>
                </a:r>
                <a:endParaRPr lang="fr-FR" sz="1200"/>
              </a:p>
            </p:txBody>
          </p:sp>
          <p:sp>
            <p:nvSpPr>
              <p:cNvPr id="16" name="ZoneTexte 15"/>
              <p:cNvSpPr txBox="1"/>
              <p:nvPr/>
            </p:nvSpPr>
            <p:spPr>
              <a:xfrm>
                <a:off x="4080200" y="1229264"/>
                <a:ext cx="2743059" cy="34163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80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systemState 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=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EVENT_PROCESSING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;</a:t>
                </a:r>
                <a:endPara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800" b="1" smtClean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if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states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S11_ID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].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actives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800" b="0" smtClean="0">
                    <a:solidFill>
                      <a:srgbClr val="FF8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0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]==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S111_ID</a:t>
                </a:r>
              </a:p>
              <a:p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&amp;&amp;(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currentEvent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-&gt;</a:t>
                </a:r>
                <a:r>
                  <a:rPr lang="fr-FR" sz="80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tateId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==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S111_ID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)){</a:t>
                </a:r>
                <a:endPara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80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80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80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E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xit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states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S11_ID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].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actives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800" b="0" smtClean="0">
                    <a:solidFill>
                      <a:srgbClr val="FF8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0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]);</a:t>
                </a:r>
                <a:endPara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states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S11_ID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].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actives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800" b="0" smtClean="0">
                    <a:solidFill>
                      <a:srgbClr val="FF8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0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=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STATE_MAX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;</a:t>
                </a:r>
                <a:endPara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</a:t>
                </a:r>
                <a:r>
                  <a:rPr lang="fr-FR" sz="80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E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xit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states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S1_ID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].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actives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800" b="0" smtClean="0">
                    <a:solidFill>
                      <a:srgbClr val="FF8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0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]);</a:t>
                </a:r>
                <a:endPara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states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S1_ID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].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actives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800" b="0" smtClean="0">
                    <a:solidFill>
                      <a:srgbClr val="FF8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0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=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STATE_MAX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;</a:t>
                </a:r>
                <a:endPara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E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xit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S1_ID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);</a:t>
                </a:r>
                <a:endPara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800" b="1" smtClean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if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guard1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)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{</a:t>
                </a:r>
                <a:endPara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activeStateID 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=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S3_ID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;</a:t>
                </a:r>
                <a:endPara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E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ntry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S3_ID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);</a:t>
                </a:r>
                <a:endPara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}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800" b="1" smtClean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else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{</a:t>
                </a:r>
                <a:endPara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activeStateID 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=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S2_ID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;</a:t>
                </a:r>
                <a:endPara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E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ntry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S2_ID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);</a:t>
                </a:r>
                <a:endPara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800" b="0" smtClean="0">
                    <a:solidFill>
                      <a:srgbClr val="8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unsigned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800" b="0" smtClean="0">
                    <a:solidFill>
                      <a:srgbClr val="8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int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loc_ActiveId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;</a:t>
                </a:r>
                <a:endPara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800" b="1" smtClean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if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states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S2_ID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].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previousStates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800" b="0" smtClean="0">
                    <a:solidFill>
                      <a:srgbClr val="FF8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0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</a:t>
                </a:r>
              </a:p>
              <a:p>
                <a:r>
                  <a:rPr lang="fr-FR" sz="800" b="1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	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!=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STATE_MAX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)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{</a:t>
                </a:r>
                <a:endPara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  loc_ActiveId 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=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</a:p>
              <a:p>
                <a:r>
                  <a:rPr lang="fr-FR" sz="80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      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states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S2_ID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].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previousStates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800" b="0" smtClean="0">
                    <a:solidFill>
                      <a:srgbClr val="FF8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0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];</a:t>
                </a:r>
                <a:endPara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80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80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}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800" b="1" smtClean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else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{</a:t>
                </a:r>
                <a:endPara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  loc_ActiveId 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=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S21_ID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;</a:t>
                </a:r>
                <a:endPara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80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80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}</a:t>
                </a:r>
                <a:endPara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states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S2_ID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].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actives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800" b="0" smtClean="0">
                    <a:solidFill>
                      <a:srgbClr val="FF8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0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]=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loc_ActiveId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;</a:t>
                </a:r>
                <a:endPara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E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ntry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loc_ActiveId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);</a:t>
                </a:r>
                <a:endPara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}</a:t>
                </a:r>
                <a:endPara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systemState 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=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EVENT_CONSUMED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;</a:t>
                </a:r>
                <a:endPara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}</a:t>
                </a:r>
                <a:endParaRPr lang="fr-FR" sz="800"/>
              </a:p>
            </p:txBody>
          </p:sp>
        </p:grpSp>
        <p:sp>
          <p:nvSpPr>
            <p:cNvPr id="18" name="ZoneTexte 17"/>
            <p:cNvSpPr txBox="1"/>
            <p:nvPr/>
          </p:nvSpPr>
          <p:spPr>
            <a:xfrm>
              <a:off x="2764455" y="1246551"/>
              <a:ext cx="306494" cy="35394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80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1 </a:t>
              </a:r>
            </a:p>
            <a:p>
              <a:r>
                <a:rPr lang="fr-FR" sz="80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</a:t>
              </a:r>
              <a:endParaRPr lang="fr-FR" sz="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80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3 </a:t>
              </a:r>
            </a:p>
            <a:p>
              <a:r>
                <a:rPr lang="fr-FR" sz="80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</a:t>
              </a:r>
              <a:endParaRPr lang="fr-FR" sz="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80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5 </a:t>
              </a:r>
            </a:p>
            <a:p>
              <a:r>
                <a:rPr lang="fr-FR" sz="80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</a:t>
              </a:r>
              <a:endParaRPr lang="fr-FR" sz="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80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7 </a:t>
              </a:r>
            </a:p>
            <a:p>
              <a:r>
                <a:rPr lang="fr-FR" sz="80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</a:t>
              </a:r>
              <a:endParaRPr lang="fr-FR" sz="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80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9 </a:t>
              </a:r>
            </a:p>
            <a:p>
              <a:endParaRPr lang="fr-FR" sz="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80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11</a:t>
              </a:r>
            </a:p>
            <a:p>
              <a:endParaRPr lang="fr-FR" sz="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80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13</a:t>
              </a:r>
            </a:p>
            <a:p>
              <a:endParaRPr lang="fr-FR" sz="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80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15</a:t>
              </a:r>
            </a:p>
            <a:p>
              <a:endParaRPr lang="fr-FR" sz="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80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17</a:t>
              </a:r>
            </a:p>
            <a:p>
              <a:endParaRPr lang="fr-FR" sz="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80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19</a:t>
              </a:r>
            </a:p>
            <a:p>
              <a:endParaRPr lang="fr-FR" sz="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80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21</a:t>
              </a:r>
            </a:p>
            <a:p>
              <a:endParaRPr lang="fr-FR" sz="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80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23</a:t>
              </a:r>
            </a:p>
            <a:p>
              <a:endParaRPr lang="fr-FR" sz="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80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25</a:t>
              </a:r>
            </a:p>
            <a:p>
              <a:endParaRPr lang="fr-FR" sz="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80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27</a:t>
              </a:r>
            </a:p>
            <a:p>
              <a:endParaRPr lang="fr-FR" sz="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8466644" y="1226939"/>
              <a:ext cx="306494" cy="35394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80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1 </a:t>
              </a:r>
            </a:p>
            <a:p>
              <a:r>
                <a:rPr lang="fr-FR" sz="80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</a:t>
              </a:r>
              <a:endParaRPr lang="fr-FR" sz="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80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3 </a:t>
              </a:r>
            </a:p>
            <a:p>
              <a:r>
                <a:rPr lang="fr-FR" sz="80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</a:t>
              </a:r>
              <a:endParaRPr lang="fr-FR" sz="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80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5 </a:t>
              </a:r>
            </a:p>
            <a:p>
              <a:r>
                <a:rPr lang="fr-FR" sz="80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</a:t>
              </a:r>
              <a:endParaRPr lang="fr-FR" sz="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80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7 </a:t>
              </a:r>
            </a:p>
            <a:p>
              <a:r>
                <a:rPr lang="fr-FR" sz="80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</a:t>
              </a:r>
              <a:endParaRPr lang="fr-FR" sz="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80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9 </a:t>
              </a:r>
            </a:p>
            <a:p>
              <a:endParaRPr lang="fr-FR" sz="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80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11</a:t>
              </a:r>
            </a:p>
            <a:p>
              <a:endParaRPr lang="fr-FR" sz="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80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13</a:t>
              </a:r>
            </a:p>
            <a:p>
              <a:endParaRPr lang="fr-FR" sz="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80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15</a:t>
              </a:r>
            </a:p>
            <a:p>
              <a:endParaRPr lang="fr-FR" sz="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80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17</a:t>
              </a:r>
            </a:p>
            <a:p>
              <a:endParaRPr lang="fr-FR" sz="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80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19</a:t>
              </a:r>
            </a:p>
            <a:p>
              <a:endParaRPr lang="fr-FR" sz="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80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21</a:t>
              </a:r>
            </a:p>
            <a:p>
              <a:endParaRPr lang="fr-FR" sz="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80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23</a:t>
              </a:r>
            </a:p>
            <a:p>
              <a:endParaRPr lang="fr-FR" sz="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80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25</a:t>
              </a:r>
            </a:p>
            <a:p>
              <a:endParaRPr lang="fr-FR" sz="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80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27</a:t>
              </a:r>
            </a:p>
            <a:p>
              <a:endParaRPr lang="fr-FR" sz="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5623838" y="1235995"/>
              <a:ext cx="306494" cy="427809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80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1 </a:t>
              </a:r>
            </a:p>
            <a:p>
              <a:r>
                <a:rPr lang="fr-FR" sz="80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</a:t>
              </a:r>
              <a:endParaRPr lang="fr-FR" sz="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80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3 </a:t>
              </a:r>
            </a:p>
            <a:p>
              <a:r>
                <a:rPr lang="fr-FR" sz="80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</a:t>
              </a:r>
              <a:endParaRPr lang="fr-FR" sz="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80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5 </a:t>
              </a:r>
            </a:p>
            <a:p>
              <a:r>
                <a:rPr lang="fr-FR" sz="80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</a:t>
              </a:r>
              <a:endParaRPr lang="fr-FR" sz="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80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7 </a:t>
              </a:r>
            </a:p>
            <a:p>
              <a:r>
                <a:rPr lang="fr-FR" sz="80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</a:t>
              </a:r>
              <a:endParaRPr lang="fr-FR" sz="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80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9 </a:t>
              </a:r>
            </a:p>
            <a:p>
              <a:endParaRPr lang="fr-FR" sz="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80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11</a:t>
              </a:r>
            </a:p>
            <a:p>
              <a:endParaRPr lang="fr-FR" sz="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80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13</a:t>
              </a:r>
            </a:p>
            <a:p>
              <a:endParaRPr lang="fr-FR" sz="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80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15</a:t>
              </a:r>
            </a:p>
            <a:p>
              <a:endParaRPr lang="fr-FR" sz="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80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17</a:t>
              </a:r>
            </a:p>
            <a:p>
              <a:endParaRPr lang="fr-FR" sz="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80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19</a:t>
              </a:r>
            </a:p>
            <a:p>
              <a:endParaRPr lang="fr-FR" sz="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80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21</a:t>
              </a:r>
            </a:p>
            <a:p>
              <a:endParaRPr lang="fr-FR" sz="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80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23</a:t>
              </a:r>
            </a:p>
            <a:p>
              <a:endParaRPr lang="fr-FR" sz="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80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25</a:t>
              </a:r>
            </a:p>
            <a:p>
              <a:endParaRPr lang="fr-FR" sz="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80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27</a:t>
              </a:r>
            </a:p>
            <a:p>
              <a:endPara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en-US" sz="80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29</a:t>
              </a:r>
            </a:p>
            <a:p>
              <a:endPara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en-US" sz="80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31</a:t>
              </a:r>
            </a:p>
            <a:p>
              <a:endParaRPr lang="en-US" sz="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en-US" sz="80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33</a:t>
              </a:r>
              <a:endParaRPr lang="fr-FR" sz="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endParaRPr lang="fr-FR" sz="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47929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2239</TotalTime>
  <Words>432</Words>
  <Application>Microsoft Office PowerPoint</Application>
  <PresentationFormat>Grand écran</PresentationFormat>
  <Paragraphs>234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Thème Office</vt:lpstr>
      <vt:lpstr>Présentation PowerPoint</vt:lpstr>
    </vt:vector>
  </TitlesOfParts>
  <Company>Commissariat à l'Energie Atomique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PHAM Van Cam</dc:creator>
  <cp:lastModifiedBy>PHAM Van Cam</cp:lastModifiedBy>
  <cp:revision>16</cp:revision>
  <dcterms:created xsi:type="dcterms:W3CDTF">2016-07-27T16:02:48Z</dcterms:created>
  <dcterms:modified xsi:type="dcterms:W3CDTF">2016-08-11T17:36:22Z</dcterms:modified>
</cp:coreProperties>
</file>