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75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2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7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7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4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1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8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4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8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0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7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D5E1-9AA1-4785-95FB-8BC97CEA904B}" type="datetimeFigureOut">
              <a:rPr lang="fr-FR" smtClean="0"/>
              <a:t>12/08/2016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F711-8C36-45EA-ADF9-F35AF91130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39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>
            <a:off x="25636" y="-8792"/>
            <a:ext cx="6028033" cy="2091439"/>
            <a:chOff x="1476363" y="1413364"/>
            <a:chExt cx="6028033" cy="2091439"/>
          </a:xfrm>
        </p:grpSpPr>
        <p:grpSp>
          <p:nvGrpSpPr>
            <p:cNvPr id="24" name="Groupe 23"/>
            <p:cNvGrpSpPr/>
            <p:nvPr/>
          </p:nvGrpSpPr>
          <p:grpSpPr>
            <a:xfrm>
              <a:off x="1830209" y="1413364"/>
              <a:ext cx="5674187" cy="2091439"/>
              <a:chOff x="1627986" y="1413364"/>
              <a:chExt cx="5674187" cy="2091439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1641008" y="1439166"/>
                <a:ext cx="2076449" cy="809578"/>
                <a:chOff x="807292" y="2700866"/>
                <a:chExt cx="2076449" cy="598652"/>
              </a:xfrm>
            </p:grpSpPr>
            <p:sp>
              <p:nvSpPr>
                <p:cNvPr id="6" name="Organigramme : Document 5"/>
                <p:cNvSpPr/>
                <p:nvPr/>
              </p:nvSpPr>
              <p:spPr>
                <a:xfrm>
                  <a:off x="977152" y="2700866"/>
                  <a:ext cx="1906589" cy="451631"/>
                </a:xfrm>
                <a:prstGeom prst="flowChartDocumen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Original </a:t>
                  </a:r>
                  <a:r>
                    <a:rPr lang="en-US" sz="2000" smtClean="0">
                      <a:solidFill>
                        <a:schemeClr val="tx1"/>
                      </a:solidFill>
                    </a:rPr>
                    <a:t>Model</a:t>
                  </a:r>
                  <a:endParaRPr lang="fr-FR" sz="20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" name="Image 8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33" r="9624"/>
                <a:stretch/>
              </p:blipFill>
              <p:spPr>
                <a:xfrm>
                  <a:off x="807292" y="2956394"/>
                  <a:ext cx="365760" cy="343124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e 7"/>
              <p:cNvGrpSpPr/>
              <p:nvPr/>
            </p:nvGrpSpPr>
            <p:grpSpPr>
              <a:xfrm>
                <a:off x="1627986" y="2717463"/>
                <a:ext cx="2089471" cy="787340"/>
                <a:chOff x="794270" y="2583848"/>
                <a:chExt cx="2089471" cy="582201"/>
              </a:xfrm>
            </p:grpSpPr>
            <p:sp>
              <p:nvSpPr>
                <p:cNvPr id="9" name="Organigramme : Document 8"/>
                <p:cNvSpPr/>
                <p:nvPr/>
              </p:nvSpPr>
              <p:spPr>
                <a:xfrm>
                  <a:off x="977153" y="2583848"/>
                  <a:ext cx="1906588" cy="459544"/>
                </a:xfrm>
                <a:prstGeom prst="flowChartDocumen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Reversed Model</a:t>
                  </a:r>
                  <a:endParaRPr lang="fr-FR" sz="20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" name="Image 8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33" r="9624"/>
                <a:stretch/>
              </p:blipFill>
              <p:spPr>
                <a:xfrm>
                  <a:off x="794270" y="2822925"/>
                  <a:ext cx="365760" cy="34312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e 10"/>
              <p:cNvGrpSpPr/>
              <p:nvPr/>
            </p:nvGrpSpPr>
            <p:grpSpPr>
              <a:xfrm>
                <a:off x="5497948" y="1430944"/>
                <a:ext cx="1804225" cy="771681"/>
                <a:chOff x="5435542" y="2700865"/>
                <a:chExt cx="1804225" cy="566920"/>
              </a:xfrm>
            </p:grpSpPr>
            <p:sp>
              <p:nvSpPr>
                <p:cNvPr id="12" name="Organigramme : Document 11"/>
                <p:cNvSpPr/>
                <p:nvPr/>
              </p:nvSpPr>
              <p:spPr>
                <a:xfrm>
                  <a:off x="5575237" y="2700865"/>
                  <a:ext cx="1664530" cy="454747"/>
                </a:xfrm>
                <a:prstGeom prst="flowChartDocumen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C++ Front-End</a:t>
                  </a:r>
                  <a:endParaRPr lang="fr-FR" sz="20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Image 8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35542" y="2962876"/>
                  <a:ext cx="615430" cy="304909"/>
                </a:xfrm>
                <a:prstGeom prst="rect">
                  <a:avLst/>
                </a:prstGeom>
              </p:spPr>
            </p:pic>
          </p:grpSp>
          <p:cxnSp>
            <p:nvCxnSpPr>
              <p:cNvPr id="15" name="Connecteur droit avec flèche 14"/>
              <p:cNvCxnSpPr>
                <a:stCxn id="6" idx="3"/>
                <a:endCxn id="12" idx="1"/>
              </p:cNvCxnSpPr>
              <p:nvPr/>
            </p:nvCxnSpPr>
            <p:spPr>
              <a:xfrm flipV="1">
                <a:off x="3717457" y="1740442"/>
                <a:ext cx="1920186" cy="4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e 17"/>
              <p:cNvGrpSpPr/>
              <p:nvPr/>
            </p:nvGrpSpPr>
            <p:grpSpPr>
              <a:xfrm>
                <a:off x="3837542" y="1413364"/>
                <a:ext cx="1626799" cy="707886"/>
                <a:chOff x="2967770" y="2717968"/>
                <a:chExt cx="1626799" cy="707886"/>
              </a:xfrm>
            </p:grpSpPr>
            <p:sp>
              <p:nvSpPr>
                <p:cNvPr id="16" name="ZoneTexte 15"/>
                <p:cNvSpPr txBox="1"/>
                <p:nvPr/>
              </p:nvSpPr>
              <p:spPr>
                <a:xfrm>
                  <a:off x="3236120" y="2717968"/>
                  <a:ext cx="1358449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/>
                    <a:t>Front-end </a:t>
                  </a:r>
                </a:p>
                <a:p>
                  <a:r>
                    <a:rPr lang="en-US" sz="2000"/>
                    <a:t>G</a:t>
                  </a:r>
                  <a:r>
                    <a:rPr lang="en-US" sz="2000" smtClean="0"/>
                    <a:t>eneration</a:t>
                  </a:r>
                  <a:endParaRPr lang="fr-FR" sz="2000"/>
                </a:p>
              </p:txBody>
            </p:sp>
            <p:sp>
              <p:nvSpPr>
                <p:cNvPr id="17" name="Ellipse 48"/>
                <p:cNvSpPr/>
                <p:nvPr/>
              </p:nvSpPr>
              <p:spPr>
                <a:xfrm>
                  <a:off x="2967770" y="2771905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/>
                    <a:t>1</a:t>
                  </a:r>
                  <a:endParaRPr lang="en-US" sz="2000" dirty="0"/>
                </a:p>
              </p:txBody>
            </p:sp>
          </p:grpSp>
          <p:cxnSp>
            <p:nvCxnSpPr>
              <p:cNvPr id="20" name="Connecteur en angle 19"/>
              <p:cNvCxnSpPr>
                <a:stCxn id="12" idx="2"/>
                <a:endCxn id="9" idx="3"/>
              </p:cNvCxnSpPr>
              <p:nvPr/>
            </p:nvCxnSpPr>
            <p:spPr>
              <a:xfrm rot="5400000">
                <a:off x="4584094" y="1142379"/>
                <a:ext cx="1019178" cy="27524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e 20"/>
              <p:cNvGrpSpPr/>
              <p:nvPr/>
            </p:nvGrpSpPr>
            <p:grpSpPr>
              <a:xfrm>
                <a:off x="4658231" y="2674249"/>
                <a:ext cx="1688901" cy="707886"/>
                <a:chOff x="3391060" y="2488919"/>
                <a:chExt cx="1688901" cy="707886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3660983" y="2488919"/>
                  <a:ext cx="14189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/>
                    <a:t>Reverse</a:t>
                  </a:r>
                </a:p>
                <a:p>
                  <a:r>
                    <a:rPr lang="en-US" sz="2000"/>
                    <a:t>E</a:t>
                  </a:r>
                  <a:r>
                    <a:rPr lang="en-US" sz="2000" smtClean="0"/>
                    <a:t>ngineering</a:t>
                  </a:r>
                  <a:endParaRPr lang="fr-FR" sz="2000"/>
                </a:p>
              </p:txBody>
            </p:sp>
            <p:sp>
              <p:nvSpPr>
                <p:cNvPr id="23" name="Ellipse 48"/>
                <p:cNvSpPr/>
                <p:nvPr/>
              </p:nvSpPr>
              <p:spPr>
                <a:xfrm>
                  <a:off x="3391060" y="2568569"/>
                  <a:ext cx="253769" cy="253769"/>
                </a:xfrm>
                <a:prstGeom prst="ellipse">
                  <a:avLst/>
                </a:prstGeom>
                <a:solidFill>
                  <a:srgbClr val="9933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/>
                    <a:t>2</a:t>
                  </a:r>
                  <a:endParaRPr lang="en-US" sz="2000" dirty="0"/>
                </a:p>
              </p:txBody>
            </p:sp>
          </p:grpSp>
        </p:grpSp>
        <p:cxnSp>
          <p:nvCxnSpPr>
            <p:cNvPr id="26" name="Connecteur en angle 25"/>
            <p:cNvCxnSpPr>
              <a:stCxn id="6" idx="1"/>
              <a:endCxn id="9" idx="1"/>
            </p:cNvCxnSpPr>
            <p:nvPr/>
          </p:nvCxnSpPr>
          <p:spPr>
            <a:xfrm rot="10800000" flipH="1" flipV="1">
              <a:off x="2013090" y="1744543"/>
              <a:ext cx="1" cy="1283649"/>
            </a:xfrm>
            <a:prstGeom prst="bentConnector3">
              <a:avLst>
                <a:gd name="adj1" fmla="val -228600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1799271" y="2276749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Comparison</a:t>
              </a:r>
              <a:endParaRPr lang="fr-FR" sz="2000"/>
            </a:p>
          </p:txBody>
        </p:sp>
        <p:sp>
          <p:nvSpPr>
            <p:cNvPr id="29" name="Ellipse 48"/>
            <p:cNvSpPr/>
            <p:nvPr/>
          </p:nvSpPr>
          <p:spPr>
            <a:xfrm>
              <a:off x="1476363" y="2338600"/>
              <a:ext cx="253769" cy="253769"/>
            </a:xfrm>
            <a:prstGeom prst="ellipse">
              <a:avLst/>
            </a:prstGeom>
            <a:solidFill>
              <a:srgbClr val="99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982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5</cp:revision>
  <dcterms:created xsi:type="dcterms:W3CDTF">2016-08-12T13:01:19Z</dcterms:created>
  <dcterms:modified xsi:type="dcterms:W3CDTF">2016-08-12T13:27:04Z</dcterms:modified>
</cp:coreProperties>
</file>