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377-4D41-41AB-952D-030B85A47ADD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CDA3-19D4-4B8E-8AA1-74C3699C0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71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377-4D41-41AB-952D-030B85A47ADD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CDA3-19D4-4B8E-8AA1-74C3699C0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25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377-4D41-41AB-952D-030B85A47ADD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CDA3-19D4-4B8E-8AA1-74C3699C0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08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377-4D41-41AB-952D-030B85A47ADD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CDA3-19D4-4B8E-8AA1-74C3699C0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67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377-4D41-41AB-952D-030B85A47ADD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CDA3-19D4-4B8E-8AA1-74C3699C0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5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377-4D41-41AB-952D-030B85A47ADD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CDA3-19D4-4B8E-8AA1-74C3699C0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93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377-4D41-41AB-952D-030B85A47ADD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CDA3-19D4-4B8E-8AA1-74C3699C0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15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377-4D41-41AB-952D-030B85A47ADD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CDA3-19D4-4B8E-8AA1-74C3699C0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67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377-4D41-41AB-952D-030B85A47ADD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CDA3-19D4-4B8E-8AA1-74C3699C0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32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377-4D41-41AB-952D-030B85A47ADD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CDA3-19D4-4B8E-8AA1-74C3699C0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2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377-4D41-41AB-952D-030B85A47ADD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CDA3-19D4-4B8E-8AA1-74C3699C0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01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BC377-4D41-41AB-952D-030B85A47ADD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FCDA3-19D4-4B8E-8AA1-74C3699C0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19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1613398" y="2582928"/>
            <a:ext cx="1480243" cy="913284"/>
            <a:chOff x="4741267" y="2700866"/>
            <a:chExt cx="1480243" cy="670949"/>
          </a:xfrm>
        </p:grpSpPr>
        <p:sp>
          <p:nvSpPr>
            <p:cNvPr id="6" name="Organigramme : Document 5"/>
            <p:cNvSpPr/>
            <p:nvPr/>
          </p:nvSpPr>
          <p:spPr>
            <a:xfrm>
              <a:off x="4912662" y="2700866"/>
              <a:ext cx="1308848" cy="598145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chemeClr val="tx1"/>
                  </a:solidFill>
                </a:rPr>
                <a:t>C++ Front-End</a:t>
              </a:r>
              <a:endParaRPr lang="fr-FR" sz="2000">
                <a:solidFill>
                  <a:schemeClr val="tx1"/>
                </a:solidFill>
              </a:endParaRPr>
            </a:p>
          </p:txBody>
        </p:sp>
        <p:pic>
          <p:nvPicPr>
            <p:cNvPr id="7" name="Image 8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1267" y="3066906"/>
              <a:ext cx="615430" cy="304909"/>
            </a:xfrm>
            <a:prstGeom prst="rect">
              <a:avLst/>
            </a:prstGeom>
          </p:spPr>
        </p:pic>
      </p:grpSp>
      <p:grpSp>
        <p:nvGrpSpPr>
          <p:cNvPr id="8" name="Groupe 7"/>
          <p:cNvGrpSpPr/>
          <p:nvPr/>
        </p:nvGrpSpPr>
        <p:grpSpPr>
          <a:xfrm>
            <a:off x="7807193" y="2590794"/>
            <a:ext cx="1480243" cy="896177"/>
            <a:chOff x="7538252" y="2563086"/>
            <a:chExt cx="1480243" cy="896177"/>
          </a:xfrm>
        </p:grpSpPr>
        <p:sp>
          <p:nvSpPr>
            <p:cNvPr id="9" name="Organigramme : Document 8"/>
            <p:cNvSpPr/>
            <p:nvPr/>
          </p:nvSpPr>
          <p:spPr>
            <a:xfrm>
              <a:off x="7709647" y="2563086"/>
              <a:ext cx="1308848" cy="780749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chemeClr val="tx1"/>
                  </a:solidFill>
                </a:rPr>
                <a:t>C++ Back-end</a:t>
              </a:r>
              <a:endParaRPr lang="fr-FR" sz="2000">
                <a:solidFill>
                  <a:schemeClr val="tx1"/>
                </a:solidFill>
              </a:endParaRPr>
            </a:p>
          </p:txBody>
        </p:sp>
        <p:pic>
          <p:nvPicPr>
            <p:cNvPr id="10" name="Image 8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8252" y="3048976"/>
              <a:ext cx="615430" cy="410287"/>
            </a:xfrm>
            <a:prstGeom prst="rect">
              <a:avLst/>
            </a:prstGeom>
          </p:spPr>
        </p:pic>
      </p:grpSp>
      <p:grpSp>
        <p:nvGrpSpPr>
          <p:cNvPr id="14" name="Groupe 13"/>
          <p:cNvGrpSpPr/>
          <p:nvPr/>
        </p:nvGrpSpPr>
        <p:grpSpPr>
          <a:xfrm>
            <a:off x="4802342" y="2581558"/>
            <a:ext cx="1478709" cy="950260"/>
            <a:chOff x="807292" y="2700866"/>
            <a:chExt cx="1478709" cy="702678"/>
          </a:xfrm>
        </p:grpSpPr>
        <p:sp>
          <p:nvSpPr>
            <p:cNvPr id="15" name="Organigramme : Document 14"/>
            <p:cNvSpPr/>
            <p:nvPr/>
          </p:nvSpPr>
          <p:spPr>
            <a:xfrm>
              <a:off x="977153" y="2700866"/>
              <a:ext cx="1308848" cy="598145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chemeClr val="tx1"/>
                  </a:solidFill>
                </a:rPr>
                <a:t>UML Model</a:t>
              </a:r>
              <a:endParaRPr lang="fr-FR" sz="2000">
                <a:solidFill>
                  <a:schemeClr val="tx1"/>
                </a:solidFill>
              </a:endParaRPr>
            </a:p>
          </p:txBody>
        </p:sp>
        <p:pic>
          <p:nvPicPr>
            <p:cNvPr id="16" name="Image 8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33" r="9624"/>
            <a:stretch/>
          </p:blipFill>
          <p:spPr>
            <a:xfrm>
              <a:off x="807292" y="3060420"/>
              <a:ext cx="365760" cy="343124"/>
            </a:xfrm>
            <a:prstGeom prst="rect">
              <a:avLst/>
            </a:prstGeom>
          </p:spPr>
        </p:pic>
      </p:grpSp>
      <p:cxnSp>
        <p:nvCxnSpPr>
          <p:cNvPr id="18" name="Connecteur droit avec flèche 17"/>
          <p:cNvCxnSpPr>
            <a:stCxn id="6" idx="3"/>
            <a:endCxn id="15" idx="1"/>
          </p:cNvCxnSpPr>
          <p:nvPr/>
        </p:nvCxnSpPr>
        <p:spPr>
          <a:xfrm flipV="1">
            <a:off x="3093641" y="2986006"/>
            <a:ext cx="1878562" cy="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5" idx="3"/>
            <a:endCxn id="9" idx="1"/>
          </p:cNvCxnSpPr>
          <p:nvPr/>
        </p:nvCxnSpPr>
        <p:spPr>
          <a:xfrm flipV="1">
            <a:off x="6281051" y="2981169"/>
            <a:ext cx="1697537" cy="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3416289" y="2627903"/>
            <a:ext cx="1422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Reverse </a:t>
            </a:r>
          </a:p>
          <a:p>
            <a:r>
              <a:rPr lang="en-US" sz="2000" smtClean="0"/>
              <a:t>engineering</a:t>
            </a:r>
            <a:endParaRPr lang="fr-FR" sz="2000"/>
          </a:p>
        </p:txBody>
      </p:sp>
      <p:sp>
        <p:nvSpPr>
          <p:cNvPr id="22" name="ZoneTexte 21"/>
          <p:cNvSpPr txBox="1"/>
          <p:nvPr/>
        </p:nvSpPr>
        <p:spPr>
          <a:xfrm>
            <a:off x="6626402" y="2608241"/>
            <a:ext cx="1314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Code</a:t>
            </a:r>
          </a:p>
          <a:p>
            <a:r>
              <a:rPr lang="en-US" sz="2000" smtClean="0"/>
              <a:t>generation</a:t>
            </a:r>
            <a:endParaRPr lang="fr-FR" sz="2000"/>
          </a:p>
        </p:txBody>
      </p:sp>
      <p:sp>
        <p:nvSpPr>
          <p:cNvPr id="23" name="Ellipse 48"/>
          <p:cNvSpPr/>
          <p:nvPr/>
        </p:nvSpPr>
        <p:spPr>
          <a:xfrm>
            <a:off x="3155674" y="2707381"/>
            <a:ext cx="253769" cy="253769"/>
          </a:xfrm>
          <a:prstGeom prst="ellipse">
            <a:avLst/>
          </a:prstGeom>
          <a:solidFill>
            <a:srgbClr val="993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1</a:t>
            </a:r>
            <a:endParaRPr lang="en-US" sz="2000" dirty="0"/>
          </a:p>
        </p:txBody>
      </p:sp>
      <p:sp>
        <p:nvSpPr>
          <p:cNvPr id="24" name="Ellipse 48"/>
          <p:cNvSpPr/>
          <p:nvPr/>
        </p:nvSpPr>
        <p:spPr>
          <a:xfrm>
            <a:off x="6409125" y="2690775"/>
            <a:ext cx="253769" cy="253769"/>
          </a:xfrm>
          <a:prstGeom prst="ellipse">
            <a:avLst/>
          </a:prstGeom>
          <a:solidFill>
            <a:srgbClr val="993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56142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2</cp:revision>
  <dcterms:created xsi:type="dcterms:W3CDTF">2016-08-09T13:30:58Z</dcterms:created>
  <dcterms:modified xsi:type="dcterms:W3CDTF">2016-08-09T13:33:18Z</dcterms:modified>
</cp:coreProperties>
</file>