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0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42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47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91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2A9D-FC62-464F-8D81-6A3AD26998CA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DAE6-7C31-44C2-A50E-CF82CF35A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0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-32678" y="16741"/>
            <a:ext cx="7456691" cy="2465685"/>
            <a:chOff x="626514" y="16741"/>
            <a:chExt cx="7456691" cy="2465685"/>
          </a:xfrm>
        </p:grpSpPr>
        <p:grpSp>
          <p:nvGrpSpPr>
            <p:cNvPr id="4" name="Groupe 3"/>
            <p:cNvGrpSpPr/>
            <p:nvPr/>
          </p:nvGrpSpPr>
          <p:grpSpPr>
            <a:xfrm>
              <a:off x="682649" y="16741"/>
              <a:ext cx="7363242" cy="1530478"/>
              <a:chOff x="1843231" y="1438897"/>
              <a:chExt cx="7363242" cy="1530478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843231" y="1438897"/>
                <a:ext cx="7363242" cy="1530478"/>
                <a:chOff x="1641008" y="1438897"/>
                <a:chExt cx="7363242" cy="1530478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1641008" y="1439182"/>
                  <a:ext cx="1478709" cy="950260"/>
                  <a:chOff x="807292" y="2700866"/>
                  <a:chExt cx="1478709" cy="702678"/>
                </a:xfrm>
              </p:grpSpPr>
              <p:sp>
                <p:nvSpPr>
                  <p:cNvPr id="24" name="Organigramme : Document 23"/>
                  <p:cNvSpPr/>
                  <p:nvPr/>
                </p:nvSpPr>
                <p:spPr>
                  <a:xfrm>
                    <a:off x="977153" y="2700866"/>
                    <a:ext cx="1308848" cy="598145"/>
                  </a:xfrm>
                  <a:prstGeom prst="flowChartDocumen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smtClean="0">
                        <a:solidFill>
                          <a:schemeClr val="tx1"/>
                        </a:solidFill>
                      </a:rPr>
                      <a:t>Model</a:t>
                    </a:r>
                    <a:endParaRPr lang="fr-FR" sz="200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25" name="Image 8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233" r="9624"/>
                  <a:stretch/>
                </p:blipFill>
                <p:spPr>
                  <a:xfrm>
                    <a:off x="807292" y="3060420"/>
                    <a:ext cx="365760" cy="34312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0" name="Organigramme : Document 19"/>
                <p:cNvSpPr/>
                <p:nvPr/>
              </p:nvSpPr>
              <p:spPr>
                <a:xfrm>
                  <a:off x="7695402" y="1438897"/>
                  <a:ext cx="1308848" cy="814184"/>
                </a:xfrm>
                <a:prstGeom prst="flowChartDocumen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Trace 1</a:t>
                  </a:r>
                  <a:endParaRPr lang="fr-FR" sz="20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Connecteur droit avec flèche 11"/>
                <p:cNvCxnSpPr>
                  <a:stCxn id="24" idx="2"/>
                  <a:endCxn id="26" idx="0"/>
                </p:cNvCxnSpPr>
                <p:nvPr/>
              </p:nvCxnSpPr>
              <p:spPr>
                <a:xfrm>
                  <a:off x="2465293" y="2194601"/>
                  <a:ext cx="0" cy="774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e 12"/>
                <p:cNvGrpSpPr/>
                <p:nvPr/>
              </p:nvGrpSpPr>
              <p:grpSpPr>
                <a:xfrm>
                  <a:off x="2338408" y="2195769"/>
                  <a:ext cx="1579208" cy="707886"/>
                  <a:chOff x="1468636" y="3500373"/>
                  <a:chExt cx="1579208" cy="707886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1689395" y="3500373"/>
                    <a:ext cx="1358449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/>
                      <a:t>Front-end </a:t>
                    </a:r>
                  </a:p>
                  <a:p>
                    <a:r>
                      <a:rPr lang="en-US" sz="2000"/>
                      <a:t>G</a:t>
                    </a:r>
                    <a:r>
                      <a:rPr lang="en-US" sz="2000" smtClean="0"/>
                      <a:t>eneration</a:t>
                    </a:r>
                    <a:endParaRPr lang="fr-FR" sz="2000"/>
                  </a:p>
                </p:txBody>
              </p:sp>
              <p:sp>
                <p:nvSpPr>
                  <p:cNvPr id="19" name="Ellipse 48"/>
                  <p:cNvSpPr/>
                  <p:nvPr/>
                </p:nvSpPr>
                <p:spPr>
                  <a:xfrm>
                    <a:off x="1468636" y="3746251"/>
                    <a:ext cx="253769" cy="253769"/>
                  </a:xfrm>
                  <a:prstGeom prst="ellipse">
                    <a:avLst/>
                  </a:prstGeom>
                  <a:solidFill>
                    <a:srgbClr val="9933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smtClean="0"/>
                      <a:t>2</a:t>
                    </a:r>
                    <a:endParaRPr lang="en-US" sz="2000" dirty="0"/>
                  </a:p>
                </p:txBody>
              </p:sp>
            </p:grpSp>
          </p:grpSp>
          <p:sp>
            <p:nvSpPr>
              <p:cNvPr id="7" name="ZoneTexte 6"/>
              <p:cNvSpPr txBox="1"/>
              <p:nvPr/>
            </p:nvSpPr>
            <p:spPr>
              <a:xfrm>
                <a:off x="7178518" y="2338411"/>
                <a:ext cx="14382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Comparison</a:t>
                </a:r>
                <a:endParaRPr lang="fr-FR" sz="2000"/>
              </a:p>
            </p:txBody>
          </p:sp>
          <p:sp>
            <p:nvSpPr>
              <p:cNvPr id="8" name="Ellipse 48"/>
              <p:cNvSpPr/>
              <p:nvPr/>
            </p:nvSpPr>
            <p:spPr>
              <a:xfrm>
                <a:off x="3675174" y="1546033"/>
                <a:ext cx="253769" cy="253769"/>
              </a:xfrm>
              <a:prstGeom prst="ellipse">
                <a:avLst/>
              </a:prstGeom>
              <a:solidFill>
                <a:srgbClr val="99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1</a:t>
                </a:r>
                <a:endParaRPr lang="en-US" sz="2000" dirty="0"/>
              </a:p>
            </p:txBody>
          </p:sp>
        </p:grpSp>
        <p:sp>
          <p:nvSpPr>
            <p:cNvPr id="26" name="Organigramme : Document 25"/>
            <p:cNvSpPr/>
            <p:nvPr/>
          </p:nvSpPr>
          <p:spPr>
            <a:xfrm>
              <a:off x="852510" y="1547219"/>
              <a:ext cx="1308848" cy="81418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C++ Front-End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27" name="Imag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14" y="2067389"/>
              <a:ext cx="615430" cy="415037"/>
            </a:xfrm>
            <a:prstGeom prst="rect">
              <a:avLst/>
            </a:prstGeom>
          </p:spPr>
        </p:pic>
        <p:sp>
          <p:nvSpPr>
            <p:cNvPr id="30" name="Organigramme : Document 29"/>
            <p:cNvSpPr/>
            <p:nvPr/>
          </p:nvSpPr>
          <p:spPr>
            <a:xfrm>
              <a:off x="4142737" y="1549980"/>
              <a:ext cx="1308848" cy="81418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C++ </a:t>
              </a:r>
              <a:r>
                <a:rPr lang="en-US" sz="2000">
                  <a:solidFill>
                    <a:schemeClr val="tx1"/>
                  </a:solidFill>
                </a:rPr>
                <a:t>B</a:t>
              </a:r>
              <a:r>
                <a:rPr lang="en-US" sz="2000" smtClean="0">
                  <a:solidFill>
                    <a:schemeClr val="tx1"/>
                  </a:solidFill>
                </a:rPr>
                <a:t>ack</a:t>
              </a:r>
              <a:r>
                <a:rPr lang="en-US" sz="2000" smtClean="0">
                  <a:solidFill>
                    <a:schemeClr val="tx1"/>
                  </a:solidFill>
                </a:rPr>
                <a:t>-End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pic>
          <p:nvPicPr>
            <p:cNvPr id="31" name="Image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406" y="2048227"/>
              <a:ext cx="615430" cy="415037"/>
            </a:xfrm>
            <a:prstGeom prst="rect">
              <a:avLst/>
            </a:prstGeom>
          </p:spPr>
        </p:pic>
        <p:cxnSp>
          <p:nvCxnSpPr>
            <p:cNvPr id="33" name="Connecteur droit avec flèche 32"/>
            <p:cNvCxnSpPr>
              <a:stCxn id="26" idx="3"/>
              <a:endCxn id="30" idx="1"/>
            </p:cNvCxnSpPr>
            <p:nvPr/>
          </p:nvCxnSpPr>
          <p:spPr>
            <a:xfrm>
              <a:off x="2161358" y="1954311"/>
              <a:ext cx="1981379" cy="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2383510" y="1593984"/>
              <a:ext cx="1774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C++-to-C++</a:t>
              </a:r>
            </a:p>
            <a:p>
              <a:r>
                <a:rPr lang="en-US" sz="2000" smtClean="0"/>
                <a:t>Transformation</a:t>
              </a:r>
              <a:endParaRPr lang="fr-FR" sz="2000"/>
            </a:p>
          </p:txBody>
        </p:sp>
        <p:sp>
          <p:nvSpPr>
            <p:cNvPr id="35" name="Ellipse 48"/>
            <p:cNvSpPr/>
            <p:nvPr/>
          </p:nvSpPr>
          <p:spPr>
            <a:xfrm>
              <a:off x="2178204" y="1667155"/>
              <a:ext cx="253769" cy="253769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  <a:endParaRPr lang="en-US" sz="2000" dirty="0"/>
            </a:p>
          </p:txBody>
        </p:sp>
        <p:cxnSp>
          <p:nvCxnSpPr>
            <p:cNvPr id="37" name="Connecteur droit avec flèche 36"/>
            <p:cNvCxnSpPr>
              <a:stCxn id="24" idx="3"/>
              <a:endCxn id="20" idx="1"/>
            </p:cNvCxnSpPr>
            <p:nvPr/>
          </p:nvCxnSpPr>
          <p:spPr>
            <a:xfrm>
              <a:off x="2161358" y="421474"/>
              <a:ext cx="4575685" cy="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788107" y="64559"/>
              <a:ext cx="1509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Moka Model</a:t>
              </a:r>
            </a:p>
            <a:p>
              <a:r>
                <a:rPr lang="en-US" sz="2000" smtClean="0"/>
                <a:t>Simulation</a:t>
              </a:r>
              <a:endParaRPr lang="fr-FR" sz="2000"/>
            </a:p>
          </p:txBody>
        </p:sp>
        <p:sp>
          <p:nvSpPr>
            <p:cNvPr id="39" name="Organigramme : Document 38"/>
            <p:cNvSpPr/>
            <p:nvPr/>
          </p:nvSpPr>
          <p:spPr>
            <a:xfrm>
              <a:off x="6774357" y="1548786"/>
              <a:ext cx="1308848" cy="814184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Trace 2</a:t>
              </a:r>
              <a:endParaRPr lang="fr-FR" sz="2000">
                <a:solidFill>
                  <a:schemeClr val="tx1"/>
                </a:solidFill>
              </a:endParaRPr>
            </a:p>
          </p:txBody>
        </p:sp>
        <p:cxnSp>
          <p:nvCxnSpPr>
            <p:cNvPr id="41" name="Connecteur droit avec flèche 40"/>
            <p:cNvCxnSpPr>
              <a:stCxn id="30" idx="3"/>
              <a:endCxn id="39" idx="1"/>
            </p:cNvCxnSpPr>
            <p:nvPr/>
          </p:nvCxnSpPr>
          <p:spPr>
            <a:xfrm flipV="1">
              <a:off x="5451585" y="1955878"/>
              <a:ext cx="1322772" cy="1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5641018" y="1622833"/>
              <a:ext cx="120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Execution</a:t>
              </a:r>
              <a:endParaRPr lang="fr-FR" sz="2000"/>
            </a:p>
          </p:txBody>
        </p:sp>
        <p:sp>
          <p:nvSpPr>
            <p:cNvPr id="43" name="Ellipse 48"/>
            <p:cNvSpPr/>
            <p:nvPr/>
          </p:nvSpPr>
          <p:spPr>
            <a:xfrm>
              <a:off x="5451614" y="1688053"/>
              <a:ext cx="253769" cy="253769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4</a:t>
              </a:r>
              <a:endParaRPr lang="en-US" sz="2000" dirty="0"/>
            </a:p>
          </p:txBody>
        </p:sp>
        <p:cxnSp>
          <p:nvCxnSpPr>
            <p:cNvPr id="45" name="Connecteur droit avec flèche 44"/>
            <p:cNvCxnSpPr>
              <a:stCxn id="20" idx="2"/>
            </p:cNvCxnSpPr>
            <p:nvPr/>
          </p:nvCxnSpPr>
          <p:spPr>
            <a:xfrm>
              <a:off x="7391467" y="777098"/>
              <a:ext cx="3246" cy="735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8"/>
            <p:cNvSpPr/>
            <p:nvPr/>
          </p:nvSpPr>
          <p:spPr>
            <a:xfrm>
              <a:off x="7466532" y="1000671"/>
              <a:ext cx="253769" cy="253769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5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477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4</cp:revision>
  <dcterms:created xsi:type="dcterms:W3CDTF">2016-08-12T13:11:33Z</dcterms:created>
  <dcterms:modified xsi:type="dcterms:W3CDTF">2016-08-12T14:34:42Z</dcterms:modified>
</cp:coreProperties>
</file>