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3EE5-7C34-4B9A-BA3D-9AF4EA7BBAB6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9794-D9BA-4F48-B611-F366E1865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28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3EE5-7C34-4B9A-BA3D-9AF4EA7BBAB6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9794-D9BA-4F48-B611-F366E1865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53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3EE5-7C34-4B9A-BA3D-9AF4EA7BBAB6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9794-D9BA-4F48-B611-F366E1865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63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3EE5-7C34-4B9A-BA3D-9AF4EA7BBAB6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9794-D9BA-4F48-B611-F366E1865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08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3EE5-7C34-4B9A-BA3D-9AF4EA7BBAB6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9794-D9BA-4F48-B611-F366E1865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772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3EE5-7C34-4B9A-BA3D-9AF4EA7BBAB6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9794-D9BA-4F48-B611-F366E1865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08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3EE5-7C34-4B9A-BA3D-9AF4EA7BBAB6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9794-D9BA-4F48-B611-F366E1865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15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3EE5-7C34-4B9A-BA3D-9AF4EA7BBAB6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9794-D9BA-4F48-B611-F366E1865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58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3EE5-7C34-4B9A-BA3D-9AF4EA7BBAB6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9794-D9BA-4F48-B611-F366E1865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72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3EE5-7C34-4B9A-BA3D-9AF4EA7BBAB6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9794-D9BA-4F48-B611-F366E1865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81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3EE5-7C34-4B9A-BA3D-9AF4EA7BBAB6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9794-D9BA-4F48-B611-F366E1865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14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13EE5-7C34-4B9A-BA3D-9AF4EA7BBAB6}" type="datetimeFigureOut">
              <a:rPr lang="fr-FR" smtClean="0"/>
              <a:t>10/05/2016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29794-D9BA-4F48-B611-F366E1865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19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761270" y="1515514"/>
            <a:ext cx="596348" cy="4929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Idle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46909" y="1243529"/>
            <a:ext cx="84841" cy="1036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>
            <a:stCxn id="4" idx="3"/>
            <a:endCxn id="5" idx="1"/>
          </p:cNvCxnSpPr>
          <p:nvPr/>
        </p:nvCxnSpPr>
        <p:spPr>
          <a:xfrm flipV="1">
            <a:off x="2357618" y="1762004"/>
            <a:ext cx="4892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3415999" y="1211073"/>
            <a:ext cx="1504807" cy="4929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VerifyingCard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415998" y="1853661"/>
            <a:ext cx="1504807" cy="4929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VerifyingPIN</a:t>
            </a:r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1" name="Connecteur droit avec flèche 10"/>
          <p:cNvCxnSpPr>
            <a:stCxn id="5" idx="3"/>
            <a:endCxn id="8" idx="1"/>
          </p:cNvCxnSpPr>
          <p:nvPr/>
        </p:nvCxnSpPr>
        <p:spPr>
          <a:xfrm flipV="1">
            <a:off x="2931750" y="1457564"/>
            <a:ext cx="484249" cy="304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5" idx="3"/>
            <a:endCxn id="9" idx="1"/>
          </p:cNvCxnSpPr>
          <p:nvPr/>
        </p:nvCxnSpPr>
        <p:spPr>
          <a:xfrm>
            <a:off x="2931750" y="1762004"/>
            <a:ext cx="484248" cy="338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à coins arrondis 14"/>
          <p:cNvSpPr/>
          <p:nvPr/>
        </p:nvSpPr>
        <p:spPr>
          <a:xfrm>
            <a:off x="1094018" y="2739618"/>
            <a:ext cx="1177842" cy="4929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CardValid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1121795" y="3646162"/>
            <a:ext cx="1423446" cy="4929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PINIncorrect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48086" y="2831345"/>
            <a:ext cx="84841" cy="10369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/>
          <p:cNvCxnSpPr>
            <a:stCxn id="15" idx="3"/>
            <a:endCxn id="17" idx="1"/>
          </p:cNvCxnSpPr>
          <p:nvPr/>
        </p:nvCxnSpPr>
        <p:spPr>
          <a:xfrm>
            <a:off x="2271860" y="2986109"/>
            <a:ext cx="1076226" cy="363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6" idx="3"/>
          </p:cNvCxnSpPr>
          <p:nvPr/>
        </p:nvCxnSpPr>
        <p:spPr>
          <a:xfrm flipV="1">
            <a:off x="2545241" y="3596311"/>
            <a:ext cx="802845" cy="29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rganigramme : Décision 23"/>
          <p:cNvSpPr/>
          <p:nvPr/>
        </p:nvSpPr>
        <p:spPr>
          <a:xfrm>
            <a:off x="3962394" y="3227268"/>
            <a:ext cx="273378" cy="24649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24"/>
          <p:cNvSpPr/>
          <p:nvPr/>
        </p:nvSpPr>
        <p:spPr>
          <a:xfrm>
            <a:off x="4920805" y="3075307"/>
            <a:ext cx="596348" cy="4929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Idle</a:t>
            </a:r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7" name="Connecteur droit avec flèche 26"/>
          <p:cNvCxnSpPr>
            <a:stCxn id="17" idx="3"/>
            <a:endCxn id="24" idx="1"/>
          </p:cNvCxnSpPr>
          <p:nvPr/>
        </p:nvCxnSpPr>
        <p:spPr>
          <a:xfrm>
            <a:off x="3432927" y="3349820"/>
            <a:ext cx="529467" cy="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en angle 28"/>
          <p:cNvCxnSpPr>
            <a:stCxn id="24" idx="0"/>
            <a:endCxn id="25" idx="0"/>
          </p:cNvCxnSpPr>
          <p:nvPr/>
        </p:nvCxnSpPr>
        <p:spPr>
          <a:xfrm rot="5400000" flipH="1" flipV="1">
            <a:off x="4583051" y="2591340"/>
            <a:ext cx="151961" cy="1119896"/>
          </a:xfrm>
          <a:prstGeom prst="bentConnector3">
            <a:avLst>
              <a:gd name="adj1" fmla="val 250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ngle 31"/>
          <p:cNvCxnSpPr>
            <a:stCxn id="24" idx="2"/>
            <a:endCxn id="25" idx="2"/>
          </p:cNvCxnSpPr>
          <p:nvPr/>
        </p:nvCxnSpPr>
        <p:spPr>
          <a:xfrm rot="16200000" flipH="1">
            <a:off x="4611767" y="2961076"/>
            <a:ext cx="94528" cy="1119896"/>
          </a:xfrm>
          <a:prstGeom prst="bentConnector3">
            <a:avLst>
              <a:gd name="adj1" fmla="val 3418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2463237" y="145756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t2</a:t>
            </a:r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2994949" y="125383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t3</a:t>
            </a:r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2969456" y="189060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t4</a:t>
            </a:r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2568034" y="2821987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t11</a:t>
            </a:r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2602263" y="3411645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t13</a:t>
            </a:r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3508742" y="3006653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t19</a:t>
            </a:r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4136603" y="2562963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t16</a:t>
            </a:r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4126982" y="3498962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t17</a:t>
            </a:r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848412" y="1140643"/>
            <a:ext cx="4873658" cy="142232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848412" y="2612813"/>
            <a:ext cx="4873658" cy="1808357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908614" y="2180079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(a)</a:t>
            </a:r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875849" y="410776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(b)</a:t>
            </a:r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3424793" y="273454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Join2</a:t>
            </a:r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2221234" y="1150289"/>
            <a:ext cx="71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Fork1</a:t>
            </a:r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4080206" y="293318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Choice3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2939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23</Words>
  <Application>Microsoft Office PowerPoint</Application>
  <PresentationFormat>Grand écran</PresentationFormat>
  <Paragraphs>19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Commissariat à l'Energie Atomique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PHAM Van Cam</dc:creator>
  <cp:lastModifiedBy>PHAM Van Cam</cp:lastModifiedBy>
  <cp:revision>6</cp:revision>
  <dcterms:created xsi:type="dcterms:W3CDTF">2016-05-10T14:08:20Z</dcterms:created>
  <dcterms:modified xsi:type="dcterms:W3CDTF">2016-05-10T14:43:07Z</dcterms:modified>
</cp:coreProperties>
</file>