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2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7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9A49-B920-4F26-9C72-2C8B8B6FAEE7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DE26-D14D-4926-BA08-63B1B7F81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e 99"/>
          <p:cNvGrpSpPr/>
          <p:nvPr/>
        </p:nvGrpSpPr>
        <p:grpSpPr>
          <a:xfrm>
            <a:off x="18875" y="12584"/>
            <a:ext cx="9152281" cy="2223631"/>
            <a:chOff x="100354" y="3407630"/>
            <a:chExt cx="9152281" cy="2223631"/>
          </a:xfrm>
        </p:grpSpPr>
        <p:sp>
          <p:nvSpPr>
            <p:cNvPr id="4" name="Organigramme : Document 3"/>
            <p:cNvSpPr/>
            <p:nvPr/>
          </p:nvSpPr>
          <p:spPr>
            <a:xfrm>
              <a:off x="188685" y="3507230"/>
              <a:ext cx="1006059" cy="444043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ModM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Organigramme : Document 4"/>
            <p:cNvSpPr/>
            <p:nvPr/>
          </p:nvSpPr>
          <p:spPr>
            <a:xfrm>
              <a:off x="100354" y="5204232"/>
              <a:ext cx="1321000" cy="42702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ReversedM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Organigramme : Document 5"/>
            <p:cNvSpPr/>
            <p:nvPr/>
          </p:nvSpPr>
          <p:spPr>
            <a:xfrm>
              <a:off x="188685" y="4364102"/>
              <a:ext cx="1006059" cy="37559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PrevM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Organigramme : Document 6"/>
            <p:cNvSpPr/>
            <p:nvPr/>
          </p:nvSpPr>
          <p:spPr>
            <a:xfrm>
              <a:off x="4962281" y="3953726"/>
              <a:ext cx="1800200" cy="700224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 with Code Modifications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4" idx="3"/>
              <a:endCxn id="25" idx="2"/>
            </p:cNvCxnSpPr>
            <p:nvPr/>
          </p:nvCxnSpPr>
          <p:spPr>
            <a:xfrm flipV="1">
              <a:off x="1194744" y="3727491"/>
              <a:ext cx="341977" cy="1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4" idx="2"/>
              <a:endCxn id="6" idx="0"/>
            </p:cNvCxnSpPr>
            <p:nvPr/>
          </p:nvCxnSpPr>
          <p:spPr>
            <a:xfrm>
              <a:off x="691715" y="3921917"/>
              <a:ext cx="0" cy="442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rganigramme : Document 9"/>
            <p:cNvSpPr/>
            <p:nvPr/>
          </p:nvSpPr>
          <p:spPr>
            <a:xfrm>
              <a:off x="2943981" y="4698747"/>
              <a:ext cx="903746" cy="405994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Diff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avec flèche 10"/>
            <p:cNvCxnSpPr>
              <a:stCxn id="18" idx="3"/>
              <a:endCxn id="10" idx="1"/>
            </p:cNvCxnSpPr>
            <p:nvPr/>
          </p:nvCxnSpPr>
          <p:spPr>
            <a:xfrm>
              <a:off x="2540971" y="4898613"/>
              <a:ext cx="403010" cy="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10" idx="0"/>
              <a:endCxn id="23" idx="2"/>
            </p:cNvCxnSpPr>
            <p:nvPr/>
          </p:nvCxnSpPr>
          <p:spPr>
            <a:xfrm flipH="1" flipV="1">
              <a:off x="3392249" y="4457727"/>
              <a:ext cx="3605" cy="24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6" idx="3"/>
              <a:endCxn id="22" idx="2"/>
            </p:cNvCxnSpPr>
            <p:nvPr/>
          </p:nvCxnSpPr>
          <p:spPr>
            <a:xfrm flipV="1">
              <a:off x="1194744" y="4303840"/>
              <a:ext cx="698875" cy="248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23" idx="3"/>
              <a:endCxn id="7" idx="1"/>
            </p:cNvCxnSpPr>
            <p:nvPr/>
          </p:nvCxnSpPr>
          <p:spPr>
            <a:xfrm flipV="1">
              <a:off x="4637109" y="4303838"/>
              <a:ext cx="3251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/>
          </p:nvGrpSpPr>
          <p:grpSpPr>
            <a:xfrm>
              <a:off x="1366757" y="4744724"/>
              <a:ext cx="1174214" cy="307777"/>
              <a:chOff x="3079330" y="1201252"/>
              <a:chExt cx="1174214" cy="307777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  <a:endParaRPr lang="en-US" sz="1400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3333099" y="1201252"/>
                <a:ext cx="920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rgbClr val="0070C0"/>
                    </a:solidFill>
                  </a:rPr>
                  <a:t>Compare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893619" y="4149950"/>
              <a:ext cx="2743490" cy="307777"/>
              <a:chOff x="3079330" y="1201252"/>
              <a:chExt cx="2743490" cy="307777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3</a:t>
                </a:r>
                <a:endParaRPr lang="en-US" sz="1400" dirty="0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3333099" y="1201252"/>
                <a:ext cx="2489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rgbClr val="0070C0"/>
                    </a:solidFill>
                  </a:rPr>
                  <a:t>Merge Diff to Previous Model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1536721" y="3573601"/>
              <a:ext cx="4138166" cy="307777"/>
              <a:chOff x="3079330" y="1201252"/>
              <a:chExt cx="4138166" cy="307777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4</a:t>
                </a:r>
                <a:endParaRPr lang="en-US" sz="1400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333099" y="1201252"/>
                <a:ext cx="3884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rgbClr val="0070C0"/>
                    </a:solidFill>
                  </a:rPr>
                  <a:t>Three-way merge with respect to Edited Model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7" name="Organigramme : Document 26"/>
            <p:cNvSpPr/>
            <p:nvPr/>
          </p:nvSpPr>
          <p:spPr>
            <a:xfrm>
              <a:off x="5674887" y="3494627"/>
              <a:ext cx="1289555" cy="435074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Sync Model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avec flèche 28"/>
            <p:cNvCxnSpPr>
              <a:endCxn id="26" idx="3"/>
            </p:cNvCxnSpPr>
            <p:nvPr/>
          </p:nvCxnSpPr>
          <p:spPr>
            <a:xfrm>
              <a:off x="5296277" y="3727489"/>
              <a:ext cx="3786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endCxn id="25" idx="4"/>
            </p:cNvCxnSpPr>
            <p:nvPr/>
          </p:nvCxnSpPr>
          <p:spPr>
            <a:xfrm flipV="1">
              <a:off x="907329" y="3854375"/>
              <a:ext cx="756277" cy="49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rganigramme : Document 44"/>
            <p:cNvSpPr/>
            <p:nvPr/>
          </p:nvSpPr>
          <p:spPr>
            <a:xfrm>
              <a:off x="4030371" y="5227093"/>
              <a:ext cx="1184429" cy="37559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ModCode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46" name="Connecteur droit avec flèche 45"/>
            <p:cNvCxnSpPr>
              <a:stCxn id="45" idx="1"/>
              <a:endCxn id="5" idx="3"/>
            </p:cNvCxnSpPr>
            <p:nvPr/>
          </p:nvCxnSpPr>
          <p:spPr>
            <a:xfrm flipH="1">
              <a:off x="1421354" y="5414893"/>
              <a:ext cx="2609017" cy="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en angle 56"/>
            <p:cNvCxnSpPr>
              <a:stCxn id="6" idx="3"/>
              <a:endCxn id="17" idx="0"/>
            </p:cNvCxnSpPr>
            <p:nvPr/>
          </p:nvCxnSpPr>
          <p:spPr>
            <a:xfrm>
              <a:off x="1194744" y="4551902"/>
              <a:ext cx="298898" cy="2198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/>
            <p:cNvCxnSpPr>
              <a:stCxn id="5" idx="0"/>
              <a:endCxn id="17" idx="4"/>
            </p:cNvCxnSpPr>
            <p:nvPr/>
          </p:nvCxnSpPr>
          <p:spPr>
            <a:xfrm rot="5400000" flipH="1" flipV="1">
              <a:off x="1037881" y="4748471"/>
              <a:ext cx="178734" cy="7327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73"/>
            <p:cNvGrpSpPr/>
            <p:nvPr/>
          </p:nvGrpSpPr>
          <p:grpSpPr>
            <a:xfrm>
              <a:off x="2227535" y="5127789"/>
              <a:ext cx="1011477" cy="307777"/>
              <a:chOff x="3079330" y="1201252"/>
              <a:chExt cx="1011477" cy="307777"/>
            </a:xfrm>
          </p:grpSpPr>
          <p:sp>
            <p:nvSpPr>
              <p:cNvPr id="75" name="Ellipse 74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1</a:t>
                </a:r>
                <a:endParaRPr lang="en-US" sz="1400" dirty="0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3333099" y="1201252"/>
                <a:ext cx="757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rgbClr val="0070C0"/>
                    </a:solidFill>
                  </a:rPr>
                  <a:t>Reverse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92" name="Connecteur en angle 91"/>
            <p:cNvCxnSpPr>
              <a:endCxn id="26" idx="2"/>
            </p:cNvCxnSpPr>
            <p:nvPr/>
          </p:nvCxnSpPr>
          <p:spPr>
            <a:xfrm rot="10800000">
              <a:off x="3732689" y="3881378"/>
              <a:ext cx="1229592" cy="220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rganigramme : Document 92"/>
            <p:cNvSpPr/>
            <p:nvPr/>
          </p:nvSpPr>
          <p:spPr>
            <a:xfrm>
              <a:off x="8051780" y="3512733"/>
              <a:ext cx="1200855" cy="405994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Sync Code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4" name="Connecteur droit avec flèche 93"/>
            <p:cNvCxnSpPr>
              <a:stCxn id="27" idx="3"/>
              <a:endCxn id="93" idx="1"/>
            </p:cNvCxnSpPr>
            <p:nvPr/>
          </p:nvCxnSpPr>
          <p:spPr>
            <a:xfrm>
              <a:off x="6964442" y="3712164"/>
              <a:ext cx="1087338" cy="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e 96"/>
            <p:cNvGrpSpPr/>
            <p:nvPr/>
          </p:nvGrpSpPr>
          <p:grpSpPr>
            <a:xfrm>
              <a:off x="6991601" y="3407630"/>
              <a:ext cx="1118878" cy="307777"/>
              <a:chOff x="3079330" y="1201252"/>
              <a:chExt cx="1118878" cy="307777"/>
            </a:xfrm>
          </p:grpSpPr>
          <p:sp>
            <p:nvSpPr>
              <p:cNvPr id="98" name="Ellipse 97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5</a:t>
                </a:r>
                <a:endParaRPr lang="en-US" sz="1400" dirty="0"/>
              </a:p>
            </p:txBody>
          </p:sp>
          <p:sp>
            <p:nvSpPr>
              <p:cNvPr id="99" name="ZoneTexte 98"/>
              <p:cNvSpPr txBox="1"/>
              <p:nvPr/>
            </p:nvSpPr>
            <p:spPr>
              <a:xfrm>
                <a:off x="3333099" y="1201252"/>
                <a:ext cx="8651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rgbClr val="0070C0"/>
                    </a:solidFill>
                  </a:rPr>
                  <a:t>Generate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345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2016-11-17T23:04:03Z</dcterms:created>
  <dcterms:modified xsi:type="dcterms:W3CDTF">2016-11-17T23:18:57Z</dcterms:modified>
</cp:coreProperties>
</file>