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1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61" r:id="rId2"/>
    <p:sldId id="342" r:id="rId3"/>
    <p:sldId id="346" r:id="rId4"/>
    <p:sldId id="347" r:id="rId5"/>
    <p:sldId id="377" r:id="rId6"/>
    <p:sldId id="350" r:id="rId7"/>
    <p:sldId id="359" r:id="rId8"/>
    <p:sldId id="361" r:id="rId9"/>
    <p:sldId id="378" r:id="rId10"/>
    <p:sldId id="351" r:id="rId11"/>
    <p:sldId id="352" r:id="rId12"/>
    <p:sldId id="353" r:id="rId13"/>
    <p:sldId id="362" r:id="rId14"/>
    <p:sldId id="354" r:id="rId15"/>
    <p:sldId id="363" r:id="rId16"/>
    <p:sldId id="398" r:id="rId17"/>
    <p:sldId id="380" r:id="rId18"/>
    <p:sldId id="357" r:id="rId19"/>
    <p:sldId id="379" r:id="rId20"/>
    <p:sldId id="368" r:id="rId21"/>
    <p:sldId id="370" r:id="rId22"/>
    <p:sldId id="374" r:id="rId23"/>
    <p:sldId id="373" r:id="rId24"/>
    <p:sldId id="375" r:id="rId25"/>
    <p:sldId id="376" r:id="rId26"/>
    <p:sldId id="381" r:id="rId27"/>
    <p:sldId id="358" r:id="rId28"/>
    <p:sldId id="384" r:id="rId29"/>
    <p:sldId id="383" r:id="rId30"/>
    <p:sldId id="382" r:id="rId31"/>
    <p:sldId id="337" r:id="rId32"/>
    <p:sldId id="39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95" r:id="rId43"/>
    <p:sldId id="396" r:id="rId4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8D72F144-BF76-4F83-9174-A24AD5BC23CA}">
          <p14:sldIdLst>
            <p14:sldId id="261"/>
          </p14:sldIdLst>
        </p14:section>
        <p14:section name="Problematic" id="{D1BEC41A-002E-4BDA-B5F4-8401BA615E24}">
          <p14:sldIdLst>
            <p14:sldId id="342"/>
            <p14:sldId id="346"/>
            <p14:sldId id="347"/>
          </p14:sldIdLst>
        </p14:section>
        <p14:section name="Methodological pattern" id="{BC86782D-D6BC-4593-BBA8-893F63B31B16}">
          <p14:sldIdLst>
            <p14:sldId id="377"/>
            <p14:sldId id="350"/>
            <p14:sldId id="359"/>
            <p14:sldId id="361"/>
          </p14:sldIdLst>
        </p14:section>
        <p14:section name="Collaboration scenarios" id="{22AEA2DE-05DF-4ED3-849A-5E4DC3589C61}">
          <p14:sldIdLst>
            <p14:sldId id="378"/>
            <p14:sldId id="351"/>
            <p14:sldId id="352"/>
            <p14:sldId id="353"/>
            <p14:sldId id="362"/>
            <p14:sldId id="354"/>
            <p14:sldId id="363"/>
            <p14:sldId id="398"/>
          </p14:sldIdLst>
        </p14:section>
        <p14:section name="Experiments" id="{058CE75F-156E-4627-B636-18EB939B57F6}">
          <p14:sldIdLst>
            <p14:sldId id="380"/>
            <p14:sldId id="357"/>
            <p14:sldId id="379"/>
            <p14:sldId id="368"/>
            <p14:sldId id="370"/>
            <p14:sldId id="374"/>
            <p14:sldId id="373"/>
            <p14:sldId id="375"/>
            <p14:sldId id="376"/>
          </p14:sldIdLst>
        </p14:section>
        <p14:section name="Related work" id="{09DE16D8-D6F8-4415-9427-5E3E07B06170}">
          <p14:sldIdLst>
            <p14:sldId id="381"/>
            <p14:sldId id="358"/>
            <p14:sldId id="384"/>
            <p14:sldId id="383"/>
          </p14:sldIdLst>
        </p14:section>
        <p14:section name="Conclusion and future work" id="{54FF0D3E-2E9B-4E9F-B41C-ECC088632F1B}">
          <p14:sldIdLst>
            <p14:sldId id="382"/>
            <p14:sldId id="337"/>
            <p14:sldId id="39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5"/>
            <p14:sldId id="3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 Shuai" initials="SL" lastIdx="7" clrIdx="0"/>
  <p:cmAuthor id="1" name="RADERMACHER Ansgar 206501" initials="RA2" lastIdx="1" clrIdx="1">
    <p:extLst>
      <p:ext uri="{19B8F6BF-5375-455C-9EA6-DF929625EA0E}">
        <p15:presenceInfo xmlns:p15="http://schemas.microsoft.com/office/powerpoint/2012/main" userId="S-1-5-21-1801674531-299502267-839522115-408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E9F3CE"/>
    <a:srgbClr val="CCFFCC"/>
    <a:srgbClr val="CCFF99"/>
    <a:srgbClr val="33CC33"/>
    <a:srgbClr val="6699FF"/>
    <a:srgbClr val="33CCFF"/>
    <a:srgbClr val="00CC99"/>
    <a:srgbClr val="00CC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86421" autoAdjust="0"/>
  </p:normalViewPr>
  <p:slideViewPr>
    <p:cSldViewPr>
      <p:cViewPr varScale="1">
        <p:scale>
          <a:sx n="129" d="100"/>
          <a:sy n="129" d="100"/>
        </p:scale>
        <p:origin x="88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1752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47454-EE5F-442F-A42A-6EA1467110B6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F12C789-D360-4E6D-96D0-D74F080AF699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Synchronization processes</a:t>
          </a:r>
          <a:endParaRPr lang="fr-FR" b="1" dirty="0"/>
        </a:p>
      </dgm:t>
    </dgm:pt>
    <dgm:pt modelId="{09739A44-92BC-4C43-B06F-0D5E21E2FAF0}" type="parTrans" cxnId="{DCF946AE-FDC6-4078-92B5-15ACF866DE06}">
      <dgm:prSet/>
      <dgm:spPr/>
      <dgm:t>
        <a:bodyPr/>
        <a:lstStyle/>
        <a:p>
          <a:endParaRPr lang="fr-FR"/>
        </a:p>
      </dgm:t>
    </dgm:pt>
    <dgm:pt modelId="{C82F0D6E-3BEE-410B-9AC9-13FE1A195F45}" type="sibTrans" cxnId="{DCF946AE-FDC6-4078-92B5-15ACF866DE06}">
      <dgm:prSet/>
      <dgm:spPr/>
      <dgm:t>
        <a:bodyPr/>
        <a:lstStyle/>
        <a:p>
          <a:endParaRPr lang="fr-FR"/>
        </a:p>
      </dgm:t>
    </dgm:pt>
    <dgm:pt modelId="{FEF5AB8B-238F-4144-92CE-45E7C5F66A9E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Round-trip IDE</a:t>
          </a:r>
          <a:endParaRPr lang="fr-FR" b="1" dirty="0"/>
        </a:p>
      </dgm:t>
    </dgm:pt>
    <dgm:pt modelId="{0FC889AD-CA78-4861-BC6A-C4F6C951FA5A}" type="parTrans" cxnId="{827DEF16-29EC-4FA0-9059-0F4E72019F08}">
      <dgm:prSet/>
      <dgm:spPr/>
      <dgm:t>
        <a:bodyPr/>
        <a:lstStyle/>
        <a:p>
          <a:endParaRPr lang="fr-FR"/>
        </a:p>
      </dgm:t>
    </dgm:pt>
    <dgm:pt modelId="{3B1CE8BA-51EC-4975-A155-E0C42412E7DE}" type="sibTrans" cxnId="{827DEF16-29EC-4FA0-9059-0F4E72019F08}">
      <dgm:prSet/>
      <dgm:spPr/>
      <dgm:t>
        <a:bodyPr/>
        <a:lstStyle/>
        <a:p>
          <a:endParaRPr lang="fr-FR"/>
        </a:p>
      </dgm:t>
    </dgm:pt>
    <dgm:pt modelId="{325FE6BB-CA90-4787-8742-3E870DDED725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Problematic</a:t>
          </a:r>
          <a:endParaRPr lang="fr-FR" b="1" dirty="0"/>
        </a:p>
      </dgm:t>
    </dgm:pt>
    <dgm:pt modelId="{CAF05359-00A2-402A-8A6A-8620741672F9}" type="sibTrans" cxnId="{53CEEE00-0A20-4567-950F-26D082E2C28D}">
      <dgm:prSet/>
      <dgm:spPr/>
      <dgm:t>
        <a:bodyPr/>
        <a:lstStyle/>
        <a:p>
          <a:endParaRPr lang="fr-FR"/>
        </a:p>
      </dgm:t>
    </dgm:pt>
    <dgm:pt modelId="{A36E9409-D722-404C-8014-EEF397533CF9}" type="parTrans" cxnId="{53CEEE00-0A20-4567-950F-26D082E2C28D}">
      <dgm:prSet/>
      <dgm:spPr/>
      <dgm:t>
        <a:bodyPr/>
        <a:lstStyle/>
        <a:p>
          <a:endParaRPr lang="fr-FR"/>
        </a:p>
      </dgm:t>
    </dgm:pt>
    <dgm:pt modelId="{8F6E5925-5525-439A-B023-61FEF611FE2C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Experiments</a:t>
          </a:r>
          <a:endParaRPr lang="fr-FR" b="1" dirty="0"/>
        </a:p>
      </dgm:t>
    </dgm:pt>
    <dgm:pt modelId="{37ABDCA8-E1B1-492F-A8C9-3C5B88EF7678}" type="parTrans" cxnId="{DE931E8A-E23E-4D71-82F0-7086860F9729}">
      <dgm:prSet/>
      <dgm:spPr/>
      <dgm:t>
        <a:bodyPr/>
        <a:lstStyle/>
        <a:p>
          <a:endParaRPr lang="fr-FR"/>
        </a:p>
      </dgm:t>
    </dgm:pt>
    <dgm:pt modelId="{926AAF97-7EF4-4673-813E-414BA32D87E2}" type="sibTrans" cxnId="{DE931E8A-E23E-4D71-82F0-7086860F9729}">
      <dgm:prSet/>
      <dgm:spPr/>
      <dgm:t>
        <a:bodyPr/>
        <a:lstStyle/>
        <a:p>
          <a:endParaRPr lang="fr-FR"/>
        </a:p>
      </dgm:t>
    </dgm:pt>
    <dgm:pt modelId="{83E80B10-4084-4556-8E92-03FEB4536548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Related work</a:t>
          </a:r>
          <a:endParaRPr lang="fr-FR" b="1" dirty="0"/>
        </a:p>
      </dgm:t>
    </dgm:pt>
    <dgm:pt modelId="{99A575E3-0BEC-4677-BF0E-6EAA95654C62}" type="parTrans" cxnId="{FB3FBA81-C3AA-4681-886A-2BBAF9F3BD03}">
      <dgm:prSet/>
      <dgm:spPr/>
      <dgm:t>
        <a:bodyPr/>
        <a:lstStyle/>
        <a:p>
          <a:endParaRPr lang="fr-FR"/>
        </a:p>
      </dgm:t>
    </dgm:pt>
    <dgm:pt modelId="{32F1874F-00DD-40A0-A3FC-8FB541935C3C}" type="sibTrans" cxnId="{FB3FBA81-C3AA-4681-886A-2BBAF9F3BD03}">
      <dgm:prSet/>
      <dgm:spPr/>
      <dgm:t>
        <a:bodyPr/>
        <a:lstStyle/>
        <a:p>
          <a:endParaRPr lang="fr-FR"/>
        </a:p>
      </dgm:t>
    </dgm:pt>
    <dgm:pt modelId="{05BDBEBA-8B44-4175-9D2A-3D3BC61143A6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Conclusion and future work</a:t>
          </a:r>
          <a:endParaRPr lang="fr-FR" b="1" dirty="0"/>
        </a:p>
      </dgm:t>
    </dgm:pt>
    <dgm:pt modelId="{4B9D53ED-E4D1-417A-AC1A-CDABE18512A7}" type="parTrans" cxnId="{1050AA0A-4F84-4C0E-9B38-046E7F3898D8}">
      <dgm:prSet/>
      <dgm:spPr/>
      <dgm:t>
        <a:bodyPr/>
        <a:lstStyle/>
        <a:p>
          <a:endParaRPr lang="fr-FR"/>
        </a:p>
      </dgm:t>
    </dgm:pt>
    <dgm:pt modelId="{C6DEEAF8-877C-4037-B17E-90DE02D5D774}" type="sibTrans" cxnId="{1050AA0A-4F84-4C0E-9B38-046E7F3898D8}">
      <dgm:prSet/>
      <dgm:spPr/>
      <dgm:t>
        <a:bodyPr/>
        <a:lstStyle/>
        <a:p>
          <a:endParaRPr lang="fr-FR"/>
        </a:p>
      </dgm:t>
    </dgm:pt>
    <dgm:pt modelId="{3418D53D-3162-408D-8E60-7BA6BC22CC9E}" type="pres">
      <dgm:prSet presAssocID="{F0E47454-EE5F-442F-A42A-6EA1467110B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71E5FEA-F8E7-4018-91C8-C31067C37004}" type="pres">
      <dgm:prSet presAssocID="{325FE6BB-CA90-4787-8742-3E870DDED725}" presName="composite" presStyleCnt="0"/>
      <dgm:spPr/>
    </dgm:pt>
    <dgm:pt modelId="{21FA496C-55E1-4644-AE15-9A9EF2A6B410}" type="pres">
      <dgm:prSet presAssocID="{325FE6BB-CA90-4787-8742-3E870DDED725}" presName="imgShp" presStyleLbl="fgImgPlace1" presStyleIdx="0" presStyleCnt="6"/>
      <dgm:spPr>
        <a:solidFill>
          <a:srgbClr val="3333CC"/>
        </a:solidFill>
      </dgm:spPr>
      <dgm:t>
        <a:bodyPr/>
        <a:lstStyle/>
        <a:p>
          <a:endParaRPr lang="fr-FR"/>
        </a:p>
      </dgm:t>
    </dgm:pt>
    <dgm:pt modelId="{3FDF4AA2-1A8B-49C6-A1C3-C7700764DA7B}" type="pres">
      <dgm:prSet presAssocID="{325FE6BB-CA90-4787-8742-3E870DDED725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6957ED-DE5B-458D-90BE-2A5949603E25}" type="pres">
      <dgm:prSet presAssocID="{CAF05359-00A2-402A-8A6A-8620741672F9}" presName="spacing" presStyleCnt="0"/>
      <dgm:spPr/>
    </dgm:pt>
    <dgm:pt modelId="{D599C4A4-8ABF-4D12-8BA0-E277211A313A}" type="pres">
      <dgm:prSet presAssocID="{FEF5AB8B-238F-4144-92CE-45E7C5F66A9E}" presName="composite" presStyleCnt="0"/>
      <dgm:spPr/>
    </dgm:pt>
    <dgm:pt modelId="{3E5BEBD5-89A9-407D-BB4C-EED42C008B27}" type="pres">
      <dgm:prSet presAssocID="{FEF5AB8B-238F-4144-92CE-45E7C5F66A9E}" presName="imgShp" presStyleLbl="fgImgPlace1" presStyleIdx="1" presStyleCnt="6"/>
      <dgm:spPr/>
      <dgm:t>
        <a:bodyPr/>
        <a:lstStyle/>
        <a:p>
          <a:endParaRPr lang="fr-FR"/>
        </a:p>
      </dgm:t>
    </dgm:pt>
    <dgm:pt modelId="{FB3FC997-6AFB-48A4-9837-E08371129C35}" type="pres">
      <dgm:prSet presAssocID="{FEF5AB8B-238F-4144-92CE-45E7C5F66A9E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A0B47D-876A-40BE-9207-A03A64908CB8}" type="pres">
      <dgm:prSet presAssocID="{3B1CE8BA-51EC-4975-A155-E0C42412E7DE}" presName="spacing" presStyleCnt="0"/>
      <dgm:spPr/>
    </dgm:pt>
    <dgm:pt modelId="{09A62CB9-E46E-4BFA-A608-E0C7B91A14F0}" type="pres">
      <dgm:prSet presAssocID="{2F12C789-D360-4E6D-96D0-D74F080AF699}" presName="composite" presStyleCnt="0"/>
      <dgm:spPr/>
    </dgm:pt>
    <dgm:pt modelId="{C4CFA0C1-50EE-4F0D-8C81-F037F313C725}" type="pres">
      <dgm:prSet presAssocID="{2F12C789-D360-4E6D-96D0-D74F080AF699}" presName="imgShp" presStyleLbl="fgImgPlace1" presStyleIdx="2" presStyleCnt="6"/>
      <dgm:spPr/>
      <dgm:t>
        <a:bodyPr/>
        <a:lstStyle/>
        <a:p>
          <a:endParaRPr lang="fr-FR"/>
        </a:p>
      </dgm:t>
    </dgm:pt>
    <dgm:pt modelId="{A99B6B24-517D-4C9A-B2C5-4C9CC123C482}" type="pres">
      <dgm:prSet presAssocID="{2F12C789-D360-4E6D-96D0-D74F080AF699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A98CE8-1A21-4966-BCC6-C9C98DA5C369}" type="pres">
      <dgm:prSet presAssocID="{C82F0D6E-3BEE-410B-9AC9-13FE1A195F45}" presName="spacing" presStyleCnt="0"/>
      <dgm:spPr/>
    </dgm:pt>
    <dgm:pt modelId="{D6A456ED-9816-4F3C-8E5A-273000FAA6CC}" type="pres">
      <dgm:prSet presAssocID="{8F6E5925-5525-439A-B023-61FEF611FE2C}" presName="composite" presStyleCnt="0"/>
      <dgm:spPr/>
    </dgm:pt>
    <dgm:pt modelId="{92A68005-C726-4944-8439-9A0B18E82907}" type="pres">
      <dgm:prSet presAssocID="{8F6E5925-5525-439A-B023-61FEF611FE2C}" presName="imgShp" presStyleLbl="fgImgPlace1" presStyleIdx="3" presStyleCnt="6"/>
      <dgm:spPr/>
    </dgm:pt>
    <dgm:pt modelId="{D1049E90-B3C9-41C5-9587-4A63BBBF01E6}" type="pres">
      <dgm:prSet presAssocID="{8F6E5925-5525-439A-B023-61FEF611FE2C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EBCAF4-D9A3-49B2-A944-F04B449D1692}" type="pres">
      <dgm:prSet presAssocID="{926AAF97-7EF4-4673-813E-414BA32D87E2}" presName="spacing" presStyleCnt="0"/>
      <dgm:spPr/>
    </dgm:pt>
    <dgm:pt modelId="{CB1CC157-97A6-44A1-92C2-1C6B44826BA1}" type="pres">
      <dgm:prSet presAssocID="{83E80B10-4084-4556-8E92-03FEB4536548}" presName="composite" presStyleCnt="0"/>
      <dgm:spPr/>
    </dgm:pt>
    <dgm:pt modelId="{3829D6E1-993C-44BF-BDD3-2DE5D5D0EBD2}" type="pres">
      <dgm:prSet presAssocID="{83E80B10-4084-4556-8E92-03FEB4536548}" presName="imgShp" presStyleLbl="fgImgPlace1" presStyleIdx="4" presStyleCnt="6"/>
      <dgm:spPr/>
    </dgm:pt>
    <dgm:pt modelId="{EBFC93E0-8179-4309-8461-CE473D5B09EC}" type="pres">
      <dgm:prSet presAssocID="{83E80B10-4084-4556-8E92-03FEB4536548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A7A4A0-D9C0-4938-A064-97F112BBEDEE}" type="pres">
      <dgm:prSet presAssocID="{32F1874F-00DD-40A0-A3FC-8FB541935C3C}" presName="spacing" presStyleCnt="0"/>
      <dgm:spPr/>
    </dgm:pt>
    <dgm:pt modelId="{810A97DE-204A-4D68-B20D-8D72A7F5AD14}" type="pres">
      <dgm:prSet presAssocID="{05BDBEBA-8B44-4175-9D2A-3D3BC61143A6}" presName="composite" presStyleCnt="0"/>
      <dgm:spPr/>
    </dgm:pt>
    <dgm:pt modelId="{A2A92EDC-8B14-4C19-A403-65F842D9F44F}" type="pres">
      <dgm:prSet presAssocID="{05BDBEBA-8B44-4175-9D2A-3D3BC61143A6}" presName="imgShp" presStyleLbl="fgImgPlace1" presStyleIdx="5" presStyleCnt="6"/>
      <dgm:spPr/>
    </dgm:pt>
    <dgm:pt modelId="{D2CD6D97-99D8-4635-968A-EC87B3AE9FF1}" type="pres">
      <dgm:prSet presAssocID="{05BDBEBA-8B44-4175-9D2A-3D3BC61143A6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CF946AE-FDC6-4078-92B5-15ACF866DE06}" srcId="{F0E47454-EE5F-442F-A42A-6EA1467110B6}" destId="{2F12C789-D360-4E6D-96D0-D74F080AF699}" srcOrd="2" destOrd="0" parTransId="{09739A44-92BC-4C43-B06F-0D5E21E2FAF0}" sibTransId="{C82F0D6E-3BEE-410B-9AC9-13FE1A195F45}"/>
    <dgm:cxn modelId="{D9AE6E68-1266-4E1F-A040-0759519925BE}" type="presOf" srcId="{325FE6BB-CA90-4787-8742-3E870DDED725}" destId="{3FDF4AA2-1A8B-49C6-A1C3-C7700764DA7B}" srcOrd="0" destOrd="0" presId="urn:microsoft.com/office/officeart/2005/8/layout/vList3#1"/>
    <dgm:cxn modelId="{DE931E8A-E23E-4D71-82F0-7086860F9729}" srcId="{F0E47454-EE5F-442F-A42A-6EA1467110B6}" destId="{8F6E5925-5525-439A-B023-61FEF611FE2C}" srcOrd="3" destOrd="0" parTransId="{37ABDCA8-E1B1-492F-A8C9-3C5B88EF7678}" sibTransId="{926AAF97-7EF4-4673-813E-414BA32D87E2}"/>
    <dgm:cxn modelId="{743E7D56-29F2-4E3B-B9FF-CA7849A1D479}" type="presOf" srcId="{83E80B10-4084-4556-8E92-03FEB4536548}" destId="{EBFC93E0-8179-4309-8461-CE473D5B09EC}" srcOrd="0" destOrd="0" presId="urn:microsoft.com/office/officeart/2005/8/layout/vList3#1"/>
    <dgm:cxn modelId="{30897506-254D-47AF-B989-0C830A8299FB}" type="presOf" srcId="{FEF5AB8B-238F-4144-92CE-45E7C5F66A9E}" destId="{FB3FC997-6AFB-48A4-9837-E08371129C35}" srcOrd="0" destOrd="0" presId="urn:microsoft.com/office/officeart/2005/8/layout/vList3#1"/>
    <dgm:cxn modelId="{FB3FBA81-C3AA-4681-886A-2BBAF9F3BD03}" srcId="{F0E47454-EE5F-442F-A42A-6EA1467110B6}" destId="{83E80B10-4084-4556-8E92-03FEB4536548}" srcOrd="4" destOrd="0" parTransId="{99A575E3-0BEC-4677-BF0E-6EAA95654C62}" sibTransId="{32F1874F-00DD-40A0-A3FC-8FB541935C3C}"/>
    <dgm:cxn modelId="{401295F4-32C3-4489-9AEC-2193A4660B4F}" type="presOf" srcId="{2F12C789-D360-4E6D-96D0-D74F080AF699}" destId="{A99B6B24-517D-4C9A-B2C5-4C9CC123C482}" srcOrd="0" destOrd="0" presId="urn:microsoft.com/office/officeart/2005/8/layout/vList3#1"/>
    <dgm:cxn modelId="{53CEEE00-0A20-4567-950F-26D082E2C28D}" srcId="{F0E47454-EE5F-442F-A42A-6EA1467110B6}" destId="{325FE6BB-CA90-4787-8742-3E870DDED725}" srcOrd="0" destOrd="0" parTransId="{A36E9409-D722-404C-8014-EEF397533CF9}" sibTransId="{CAF05359-00A2-402A-8A6A-8620741672F9}"/>
    <dgm:cxn modelId="{F2934B99-F3A4-4956-A89D-109B96FAE157}" type="presOf" srcId="{8F6E5925-5525-439A-B023-61FEF611FE2C}" destId="{D1049E90-B3C9-41C5-9587-4A63BBBF01E6}" srcOrd="0" destOrd="0" presId="urn:microsoft.com/office/officeart/2005/8/layout/vList3#1"/>
    <dgm:cxn modelId="{1050AA0A-4F84-4C0E-9B38-046E7F3898D8}" srcId="{F0E47454-EE5F-442F-A42A-6EA1467110B6}" destId="{05BDBEBA-8B44-4175-9D2A-3D3BC61143A6}" srcOrd="5" destOrd="0" parTransId="{4B9D53ED-E4D1-417A-AC1A-CDABE18512A7}" sibTransId="{C6DEEAF8-877C-4037-B17E-90DE02D5D774}"/>
    <dgm:cxn modelId="{84233D28-DB91-44A1-A1F6-536B5408210C}" type="presOf" srcId="{05BDBEBA-8B44-4175-9D2A-3D3BC61143A6}" destId="{D2CD6D97-99D8-4635-968A-EC87B3AE9FF1}" srcOrd="0" destOrd="0" presId="urn:microsoft.com/office/officeart/2005/8/layout/vList3#1"/>
    <dgm:cxn modelId="{827DEF16-29EC-4FA0-9059-0F4E72019F08}" srcId="{F0E47454-EE5F-442F-A42A-6EA1467110B6}" destId="{FEF5AB8B-238F-4144-92CE-45E7C5F66A9E}" srcOrd="1" destOrd="0" parTransId="{0FC889AD-CA78-4861-BC6A-C4F6C951FA5A}" sibTransId="{3B1CE8BA-51EC-4975-A155-E0C42412E7DE}"/>
    <dgm:cxn modelId="{CE23D01F-670E-47D2-A89E-662F70ECFF59}" type="presOf" srcId="{F0E47454-EE5F-442F-A42A-6EA1467110B6}" destId="{3418D53D-3162-408D-8E60-7BA6BC22CC9E}" srcOrd="0" destOrd="0" presId="urn:microsoft.com/office/officeart/2005/8/layout/vList3#1"/>
    <dgm:cxn modelId="{D1BF23BD-3169-48E8-9BCE-AFD37BADDB17}" type="presParOf" srcId="{3418D53D-3162-408D-8E60-7BA6BC22CC9E}" destId="{A71E5FEA-F8E7-4018-91C8-C31067C37004}" srcOrd="0" destOrd="0" presId="urn:microsoft.com/office/officeart/2005/8/layout/vList3#1"/>
    <dgm:cxn modelId="{469E5860-4F6E-4050-842F-F51E4A43F59E}" type="presParOf" srcId="{A71E5FEA-F8E7-4018-91C8-C31067C37004}" destId="{21FA496C-55E1-4644-AE15-9A9EF2A6B410}" srcOrd="0" destOrd="0" presId="urn:microsoft.com/office/officeart/2005/8/layout/vList3#1"/>
    <dgm:cxn modelId="{32862613-30E3-46C0-82F7-2B25E7F4EDC7}" type="presParOf" srcId="{A71E5FEA-F8E7-4018-91C8-C31067C37004}" destId="{3FDF4AA2-1A8B-49C6-A1C3-C7700764DA7B}" srcOrd="1" destOrd="0" presId="urn:microsoft.com/office/officeart/2005/8/layout/vList3#1"/>
    <dgm:cxn modelId="{CE8A18BC-C35A-4F4E-AE62-44B9291925CE}" type="presParOf" srcId="{3418D53D-3162-408D-8E60-7BA6BC22CC9E}" destId="{796957ED-DE5B-458D-90BE-2A5949603E25}" srcOrd="1" destOrd="0" presId="urn:microsoft.com/office/officeart/2005/8/layout/vList3#1"/>
    <dgm:cxn modelId="{EB3F4D3D-1234-47D0-8478-42BE40877358}" type="presParOf" srcId="{3418D53D-3162-408D-8E60-7BA6BC22CC9E}" destId="{D599C4A4-8ABF-4D12-8BA0-E277211A313A}" srcOrd="2" destOrd="0" presId="urn:microsoft.com/office/officeart/2005/8/layout/vList3#1"/>
    <dgm:cxn modelId="{88258404-A888-4C3D-84BA-CAE1DB751265}" type="presParOf" srcId="{D599C4A4-8ABF-4D12-8BA0-E277211A313A}" destId="{3E5BEBD5-89A9-407D-BB4C-EED42C008B27}" srcOrd="0" destOrd="0" presId="urn:microsoft.com/office/officeart/2005/8/layout/vList3#1"/>
    <dgm:cxn modelId="{88E67552-799A-448C-8219-133B9AB7CEBB}" type="presParOf" srcId="{D599C4A4-8ABF-4D12-8BA0-E277211A313A}" destId="{FB3FC997-6AFB-48A4-9837-E08371129C35}" srcOrd="1" destOrd="0" presId="urn:microsoft.com/office/officeart/2005/8/layout/vList3#1"/>
    <dgm:cxn modelId="{C849762A-D5A1-429F-ADA5-CB7E6683321A}" type="presParOf" srcId="{3418D53D-3162-408D-8E60-7BA6BC22CC9E}" destId="{EAA0B47D-876A-40BE-9207-A03A64908CB8}" srcOrd="3" destOrd="0" presId="urn:microsoft.com/office/officeart/2005/8/layout/vList3#1"/>
    <dgm:cxn modelId="{83377D22-C5C7-4BB5-BAD8-0A7A5DE99EE2}" type="presParOf" srcId="{3418D53D-3162-408D-8E60-7BA6BC22CC9E}" destId="{09A62CB9-E46E-4BFA-A608-E0C7B91A14F0}" srcOrd="4" destOrd="0" presId="urn:microsoft.com/office/officeart/2005/8/layout/vList3#1"/>
    <dgm:cxn modelId="{A04B33B2-779D-4D52-8CDB-246F8CFE8E8E}" type="presParOf" srcId="{09A62CB9-E46E-4BFA-A608-E0C7B91A14F0}" destId="{C4CFA0C1-50EE-4F0D-8C81-F037F313C725}" srcOrd="0" destOrd="0" presId="urn:microsoft.com/office/officeart/2005/8/layout/vList3#1"/>
    <dgm:cxn modelId="{209B1B1C-B41E-4417-8B0B-2AE378D5C1A3}" type="presParOf" srcId="{09A62CB9-E46E-4BFA-A608-E0C7B91A14F0}" destId="{A99B6B24-517D-4C9A-B2C5-4C9CC123C482}" srcOrd="1" destOrd="0" presId="urn:microsoft.com/office/officeart/2005/8/layout/vList3#1"/>
    <dgm:cxn modelId="{A7B23E73-CF43-419D-ABCD-4279BCD9E53A}" type="presParOf" srcId="{3418D53D-3162-408D-8E60-7BA6BC22CC9E}" destId="{CAA98CE8-1A21-4966-BCC6-C9C98DA5C369}" srcOrd="5" destOrd="0" presId="urn:microsoft.com/office/officeart/2005/8/layout/vList3#1"/>
    <dgm:cxn modelId="{9448DF16-A242-4FAA-BEB7-DC0235D93131}" type="presParOf" srcId="{3418D53D-3162-408D-8E60-7BA6BC22CC9E}" destId="{D6A456ED-9816-4F3C-8E5A-273000FAA6CC}" srcOrd="6" destOrd="0" presId="urn:microsoft.com/office/officeart/2005/8/layout/vList3#1"/>
    <dgm:cxn modelId="{35DD2E69-2CDE-4226-AE53-2A024561C1A6}" type="presParOf" srcId="{D6A456ED-9816-4F3C-8E5A-273000FAA6CC}" destId="{92A68005-C726-4944-8439-9A0B18E82907}" srcOrd="0" destOrd="0" presId="urn:microsoft.com/office/officeart/2005/8/layout/vList3#1"/>
    <dgm:cxn modelId="{A56AB1A2-C912-4254-8757-04B777000CF4}" type="presParOf" srcId="{D6A456ED-9816-4F3C-8E5A-273000FAA6CC}" destId="{D1049E90-B3C9-41C5-9587-4A63BBBF01E6}" srcOrd="1" destOrd="0" presId="urn:microsoft.com/office/officeart/2005/8/layout/vList3#1"/>
    <dgm:cxn modelId="{D0AE68F5-7015-4B15-973E-29987E6B56C2}" type="presParOf" srcId="{3418D53D-3162-408D-8E60-7BA6BC22CC9E}" destId="{61EBCAF4-D9A3-49B2-A944-F04B449D1692}" srcOrd="7" destOrd="0" presId="urn:microsoft.com/office/officeart/2005/8/layout/vList3#1"/>
    <dgm:cxn modelId="{A9E13D66-6F4A-4843-B29D-C9B2ABD07FF1}" type="presParOf" srcId="{3418D53D-3162-408D-8E60-7BA6BC22CC9E}" destId="{CB1CC157-97A6-44A1-92C2-1C6B44826BA1}" srcOrd="8" destOrd="0" presId="urn:microsoft.com/office/officeart/2005/8/layout/vList3#1"/>
    <dgm:cxn modelId="{590B2FD7-F2B3-45EB-A29A-4111AE6039B6}" type="presParOf" srcId="{CB1CC157-97A6-44A1-92C2-1C6B44826BA1}" destId="{3829D6E1-993C-44BF-BDD3-2DE5D5D0EBD2}" srcOrd="0" destOrd="0" presId="urn:microsoft.com/office/officeart/2005/8/layout/vList3#1"/>
    <dgm:cxn modelId="{5805687B-1ED9-4204-B71D-3CAD175CF9CA}" type="presParOf" srcId="{CB1CC157-97A6-44A1-92C2-1C6B44826BA1}" destId="{EBFC93E0-8179-4309-8461-CE473D5B09EC}" srcOrd="1" destOrd="0" presId="urn:microsoft.com/office/officeart/2005/8/layout/vList3#1"/>
    <dgm:cxn modelId="{C8EDF72A-050B-4657-8B56-123A775F09E5}" type="presParOf" srcId="{3418D53D-3162-408D-8E60-7BA6BC22CC9E}" destId="{1BA7A4A0-D9C0-4938-A064-97F112BBEDEE}" srcOrd="9" destOrd="0" presId="urn:microsoft.com/office/officeart/2005/8/layout/vList3#1"/>
    <dgm:cxn modelId="{27C57F63-C157-49C9-824E-4FC803152264}" type="presParOf" srcId="{3418D53D-3162-408D-8E60-7BA6BC22CC9E}" destId="{810A97DE-204A-4D68-B20D-8D72A7F5AD14}" srcOrd="10" destOrd="0" presId="urn:microsoft.com/office/officeart/2005/8/layout/vList3#1"/>
    <dgm:cxn modelId="{E90BB9B7-8247-42AB-A45E-1293CED7C184}" type="presParOf" srcId="{810A97DE-204A-4D68-B20D-8D72A7F5AD14}" destId="{A2A92EDC-8B14-4C19-A403-65F842D9F44F}" srcOrd="0" destOrd="0" presId="urn:microsoft.com/office/officeart/2005/8/layout/vList3#1"/>
    <dgm:cxn modelId="{7F323A41-DD10-402E-8FEE-5013E7169846}" type="presParOf" srcId="{810A97DE-204A-4D68-B20D-8D72A7F5AD14}" destId="{D2CD6D97-99D8-4635-968A-EC87B3AE9FF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B094A87-6ABD-4B11-BD9A-F1B45BD6D3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37C264B-5649-4A46-ADCE-E46BBAE57154}">
      <dgm:prSet phldrT="[Texte]"/>
      <dgm:spPr/>
      <dgm:t>
        <a:bodyPr/>
        <a:lstStyle/>
        <a:p>
          <a:r>
            <a:rPr lang="en-US" smtClean="0"/>
            <a:t>Round-trip engineering: model and code</a:t>
          </a:r>
          <a:endParaRPr lang="fr-FR"/>
        </a:p>
      </dgm:t>
    </dgm:pt>
    <dgm:pt modelId="{AE6785A6-FB10-4864-9745-315DDC18C212}" type="parTrans" cxnId="{1F1CB2F5-FE46-4DDE-A491-FD3ECEE6AEEF}">
      <dgm:prSet/>
      <dgm:spPr/>
      <dgm:t>
        <a:bodyPr/>
        <a:lstStyle/>
        <a:p>
          <a:endParaRPr lang="fr-FR"/>
        </a:p>
      </dgm:t>
    </dgm:pt>
    <dgm:pt modelId="{FDE437B4-EEB5-4512-A702-DE9A64152D06}" type="sibTrans" cxnId="{1F1CB2F5-FE46-4DDE-A491-FD3ECEE6AEEF}">
      <dgm:prSet/>
      <dgm:spPr/>
      <dgm:t>
        <a:bodyPr/>
        <a:lstStyle/>
        <a:p>
          <a:endParaRPr lang="fr-FR"/>
        </a:p>
      </dgm:t>
    </dgm:pt>
    <dgm:pt modelId="{53CADAFB-D351-403C-B3FD-C83E18F433BC}">
      <dgm:prSet phldrT="[Texte]"/>
      <dgm:spPr/>
      <dgm:t>
        <a:bodyPr/>
        <a:lstStyle/>
        <a:p>
          <a:r>
            <a:rPr lang="en-US" smtClean="0"/>
            <a:t>Model synchronization</a:t>
          </a:r>
          <a:endParaRPr lang="fr-FR"/>
        </a:p>
      </dgm:t>
    </dgm:pt>
    <dgm:pt modelId="{7898C144-C859-4969-AD58-0744DD09A720}" type="parTrans" cxnId="{AA3AADB5-5E59-4257-B3D2-0E00D6FFA3C7}">
      <dgm:prSet/>
      <dgm:spPr/>
      <dgm:t>
        <a:bodyPr/>
        <a:lstStyle/>
        <a:p>
          <a:endParaRPr lang="fr-FR"/>
        </a:p>
      </dgm:t>
    </dgm:pt>
    <dgm:pt modelId="{36B26323-BA7D-418A-B8D9-0A971D5A1C4E}" type="sibTrans" cxnId="{AA3AADB5-5E59-4257-B3D2-0E00D6FFA3C7}">
      <dgm:prSet/>
      <dgm:spPr/>
      <dgm:t>
        <a:bodyPr/>
        <a:lstStyle/>
        <a:p>
          <a:endParaRPr lang="fr-FR"/>
        </a:p>
      </dgm:t>
    </dgm:pt>
    <dgm:pt modelId="{959A23D1-BB2D-4307-91BD-DE46894EED49}" type="pres">
      <dgm:prSet presAssocID="{EB094A87-6ABD-4B11-BD9A-F1B45BD6D32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87AFEC7-3D51-41CB-AF09-4C608E6D4363}" type="pres">
      <dgm:prSet presAssocID="{C37C264B-5649-4A46-ADCE-E46BBAE5715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EEE244-1837-4A2A-880D-86A2F4956B7E}" type="pres">
      <dgm:prSet presAssocID="{FDE437B4-EEB5-4512-A702-DE9A64152D06}" presName="spacer" presStyleCnt="0"/>
      <dgm:spPr/>
    </dgm:pt>
    <dgm:pt modelId="{DB086C73-B6F5-447D-967A-87D452DCAADA}" type="pres">
      <dgm:prSet presAssocID="{53CADAFB-D351-403C-B3FD-C83E18F433B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644D71A-2B04-4E48-B7B2-7EE29F50B272}" type="presOf" srcId="{EB094A87-6ABD-4B11-BD9A-F1B45BD6D327}" destId="{959A23D1-BB2D-4307-91BD-DE46894EED49}" srcOrd="0" destOrd="0" presId="urn:microsoft.com/office/officeart/2005/8/layout/vList2"/>
    <dgm:cxn modelId="{1F1CB2F5-FE46-4DDE-A491-FD3ECEE6AEEF}" srcId="{EB094A87-6ABD-4B11-BD9A-F1B45BD6D327}" destId="{C37C264B-5649-4A46-ADCE-E46BBAE57154}" srcOrd="0" destOrd="0" parTransId="{AE6785A6-FB10-4864-9745-315DDC18C212}" sibTransId="{FDE437B4-EEB5-4512-A702-DE9A64152D06}"/>
    <dgm:cxn modelId="{A97762B1-D6A7-4244-85DB-8D10F105809C}" type="presOf" srcId="{C37C264B-5649-4A46-ADCE-E46BBAE57154}" destId="{B87AFEC7-3D51-41CB-AF09-4C608E6D4363}" srcOrd="0" destOrd="0" presId="urn:microsoft.com/office/officeart/2005/8/layout/vList2"/>
    <dgm:cxn modelId="{AA3AADB5-5E59-4257-B3D2-0E00D6FFA3C7}" srcId="{EB094A87-6ABD-4B11-BD9A-F1B45BD6D327}" destId="{53CADAFB-D351-403C-B3FD-C83E18F433BC}" srcOrd="1" destOrd="0" parTransId="{7898C144-C859-4969-AD58-0744DD09A720}" sibTransId="{36B26323-BA7D-418A-B8D9-0A971D5A1C4E}"/>
    <dgm:cxn modelId="{C8131D6B-FD82-4B35-90DC-F504414372EA}" type="presOf" srcId="{53CADAFB-D351-403C-B3FD-C83E18F433BC}" destId="{DB086C73-B6F5-447D-967A-87D452DCAADA}" srcOrd="0" destOrd="0" presId="urn:microsoft.com/office/officeart/2005/8/layout/vList2"/>
    <dgm:cxn modelId="{0CD2245A-9CBF-4C15-9F4E-25F23BAB4533}" type="presParOf" srcId="{959A23D1-BB2D-4307-91BD-DE46894EED49}" destId="{B87AFEC7-3D51-41CB-AF09-4C608E6D4363}" srcOrd="0" destOrd="0" presId="urn:microsoft.com/office/officeart/2005/8/layout/vList2"/>
    <dgm:cxn modelId="{FC4FD753-7227-4AFB-8B05-578F6744D473}" type="presParOf" srcId="{959A23D1-BB2D-4307-91BD-DE46894EED49}" destId="{9AEEE244-1837-4A2A-880D-86A2F4956B7E}" srcOrd="1" destOrd="0" presId="urn:microsoft.com/office/officeart/2005/8/layout/vList2"/>
    <dgm:cxn modelId="{185608A8-7458-4E46-AFB0-3C46E6072E5E}" type="presParOf" srcId="{959A23D1-BB2D-4307-91BD-DE46894EED49}" destId="{DB086C73-B6F5-447D-967A-87D452DCAAD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0E47454-EE5F-442F-A42A-6EA1467110B6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F12C789-D360-4E6D-96D0-D74F080AF699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Synchronization processes</a:t>
          </a:r>
          <a:endParaRPr lang="fr-FR" b="1" dirty="0"/>
        </a:p>
      </dgm:t>
    </dgm:pt>
    <dgm:pt modelId="{09739A44-92BC-4C43-B06F-0D5E21E2FAF0}" type="parTrans" cxnId="{DCF946AE-FDC6-4078-92B5-15ACF866DE06}">
      <dgm:prSet/>
      <dgm:spPr/>
      <dgm:t>
        <a:bodyPr/>
        <a:lstStyle/>
        <a:p>
          <a:endParaRPr lang="fr-FR"/>
        </a:p>
      </dgm:t>
    </dgm:pt>
    <dgm:pt modelId="{C82F0D6E-3BEE-410B-9AC9-13FE1A195F45}" type="sibTrans" cxnId="{DCF946AE-FDC6-4078-92B5-15ACF866DE06}">
      <dgm:prSet/>
      <dgm:spPr/>
      <dgm:t>
        <a:bodyPr/>
        <a:lstStyle/>
        <a:p>
          <a:endParaRPr lang="fr-FR"/>
        </a:p>
      </dgm:t>
    </dgm:pt>
    <dgm:pt modelId="{FEF5AB8B-238F-4144-92CE-45E7C5F66A9E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Round-trip IDE</a:t>
          </a:r>
          <a:endParaRPr lang="fr-FR" dirty="0"/>
        </a:p>
      </dgm:t>
    </dgm:pt>
    <dgm:pt modelId="{0FC889AD-CA78-4861-BC6A-C4F6C951FA5A}" type="parTrans" cxnId="{827DEF16-29EC-4FA0-9059-0F4E72019F08}">
      <dgm:prSet/>
      <dgm:spPr/>
      <dgm:t>
        <a:bodyPr/>
        <a:lstStyle/>
        <a:p>
          <a:endParaRPr lang="fr-FR"/>
        </a:p>
      </dgm:t>
    </dgm:pt>
    <dgm:pt modelId="{3B1CE8BA-51EC-4975-A155-E0C42412E7DE}" type="sibTrans" cxnId="{827DEF16-29EC-4FA0-9059-0F4E72019F08}">
      <dgm:prSet/>
      <dgm:spPr/>
      <dgm:t>
        <a:bodyPr/>
        <a:lstStyle/>
        <a:p>
          <a:endParaRPr lang="fr-FR"/>
        </a:p>
      </dgm:t>
    </dgm:pt>
    <dgm:pt modelId="{325FE6BB-CA90-4787-8742-3E870DDED725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Problematic</a:t>
          </a:r>
          <a:endParaRPr lang="fr-FR" b="1" dirty="0"/>
        </a:p>
      </dgm:t>
    </dgm:pt>
    <dgm:pt modelId="{CAF05359-00A2-402A-8A6A-8620741672F9}" type="sibTrans" cxnId="{53CEEE00-0A20-4567-950F-26D082E2C28D}">
      <dgm:prSet/>
      <dgm:spPr/>
      <dgm:t>
        <a:bodyPr/>
        <a:lstStyle/>
        <a:p>
          <a:endParaRPr lang="fr-FR"/>
        </a:p>
      </dgm:t>
    </dgm:pt>
    <dgm:pt modelId="{A36E9409-D722-404C-8014-EEF397533CF9}" type="parTrans" cxnId="{53CEEE00-0A20-4567-950F-26D082E2C28D}">
      <dgm:prSet/>
      <dgm:spPr/>
      <dgm:t>
        <a:bodyPr/>
        <a:lstStyle/>
        <a:p>
          <a:endParaRPr lang="fr-FR"/>
        </a:p>
      </dgm:t>
    </dgm:pt>
    <dgm:pt modelId="{8F6E5925-5525-439A-B023-61FEF611FE2C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Experiments</a:t>
          </a:r>
          <a:endParaRPr lang="fr-FR" b="1" dirty="0"/>
        </a:p>
      </dgm:t>
    </dgm:pt>
    <dgm:pt modelId="{37ABDCA8-E1B1-492F-A8C9-3C5B88EF7678}" type="parTrans" cxnId="{DE931E8A-E23E-4D71-82F0-7086860F9729}">
      <dgm:prSet/>
      <dgm:spPr/>
      <dgm:t>
        <a:bodyPr/>
        <a:lstStyle/>
        <a:p>
          <a:endParaRPr lang="fr-FR"/>
        </a:p>
      </dgm:t>
    </dgm:pt>
    <dgm:pt modelId="{926AAF97-7EF4-4673-813E-414BA32D87E2}" type="sibTrans" cxnId="{DE931E8A-E23E-4D71-82F0-7086860F9729}">
      <dgm:prSet/>
      <dgm:spPr/>
      <dgm:t>
        <a:bodyPr/>
        <a:lstStyle/>
        <a:p>
          <a:endParaRPr lang="fr-FR"/>
        </a:p>
      </dgm:t>
    </dgm:pt>
    <dgm:pt modelId="{83E80B10-4084-4556-8E92-03FEB4536548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Related work</a:t>
          </a:r>
          <a:endParaRPr lang="fr-FR" b="1" dirty="0"/>
        </a:p>
      </dgm:t>
    </dgm:pt>
    <dgm:pt modelId="{99A575E3-0BEC-4677-BF0E-6EAA95654C62}" type="parTrans" cxnId="{FB3FBA81-C3AA-4681-886A-2BBAF9F3BD03}">
      <dgm:prSet/>
      <dgm:spPr/>
      <dgm:t>
        <a:bodyPr/>
        <a:lstStyle/>
        <a:p>
          <a:endParaRPr lang="fr-FR"/>
        </a:p>
      </dgm:t>
    </dgm:pt>
    <dgm:pt modelId="{32F1874F-00DD-40A0-A3FC-8FB541935C3C}" type="sibTrans" cxnId="{FB3FBA81-C3AA-4681-886A-2BBAF9F3BD03}">
      <dgm:prSet/>
      <dgm:spPr/>
      <dgm:t>
        <a:bodyPr/>
        <a:lstStyle/>
        <a:p>
          <a:endParaRPr lang="fr-FR"/>
        </a:p>
      </dgm:t>
    </dgm:pt>
    <dgm:pt modelId="{05BDBEBA-8B44-4175-9D2A-3D3BC61143A6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Conclusion and future work</a:t>
          </a:r>
          <a:endParaRPr lang="fr-FR" b="1" dirty="0"/>
        </a:p>
      </dgm:t>
    </dgm:pt>
    <dgm:pt modelId="{4B9D53ED-E4D1-417A-AC1A-CDABE18512A7}" type="parTrans" cxnId="{1050AA0A-4F84-4C0E-9B38-046E7F3898D8}">
      <dgm:prSet/>
      <dgm:spPr/>
      <dgm:t>
        <a:bodyPr/>
        <a:lstStyle/>
        <a:p>
          <a:endParaRPr lang="fr-FR"/>
        </a:p>
      </dgm:t>
    </dgm:pt>
    <dgm:pt modelId="{C6DEEAF8-877C-4037-B17E-90DE02D5D774}" type="sibTrans" cxnId="{1050AA0A-4F84-4C0E-9B38-046E7F3898D8}">
      <dgm:prSet/>
      <dgm:spPr/>
      <dgm:t>
        <a:bodyPr/>
        <a:lstStyle/>
        <a:p>
          <a:endParaRPr lang="fr-FR"/>
        </a:p>
      </dgm:t>
    </dgm:pt>
    <dgm:pt modelId="{3418D53D-3162-408D-8E60-7BA6BC22CC9E}" type="pres">
      <dgm:prSet presAssocID="{F0E47454-EE5F-442F-A42A-6EA1467110B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71E5FEA-F8E7-4018-91C8-C31067C37004}" type="pres">
      <dgm:prSet presAssocID="{325FE6BB-CA90-4787-8742-3E870DDED725}" presName="composite" presStyleCnt="0"/>
      <dgm:spPr/>
    </dgm:pt>
    <dgm:pt modelId="{21FA496C-55E1-4644-AE15-9A9EF2A6B410}" type="pres">
      <dgm:prSet presAssocID="{325FE6BB-CA90-4787-8742-3E870DDED725}" presName="imgShp" presStyleLbl="fgImgPlace1" presStyleIdx="0" presStyleCnt="6"/>
      <dgm:spPr/>
      <dgm:t>
        <a:bodyPr/>
        <a:lstStyle/>
        <a:p>
          <a:endParaRPr lang="fr-FR"/>
        </a:p>
      </dgm:t>
    </dgm:pt>
    <dgm:pt modelId="{3FDF4AA2-1A8B-49C6-A1C3-C7700764DA7B}" type="pres">
      <dgm:prSet presAssocID="{325FE6BB-CA90-4787-8742-3E870DDED725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6957ED-DE5B-458D-90BE-2A5949603E25}" type="pres">
      <dgm:prSet presAssocID="{CAF05359-00A2-402A-8A6A-8620741672F9}" presName="spacing" presStyleCnt="0"/>
      <dgm:spPr/>
    </dgm:pt>
    <dgm:pt modelId="{D599C4A4-8ABF-4D12-8BA0-E277211A313A}" type="pres">
      <dgm:prSet presAssocID="{FEF5AB8B-238F-4144-92CE-45E7C5F66A9E}" presName="composite" presStyleCnt="0"/>
      <dgm:spPr/>
    </dgm:pt>
    <dgm:pt modelId="{3E5BEBD5-89A9-407D-BB4C-EED42C008B27}" type="pres">
      <dgm:prSet presAssocID="{FEF5AB8B-238F-4144-92CE-45E7C5F66A9E}" presName="imgShp" presStyleLbl="fgImgPlace1" presStyleIdx="1" presStyleCnt="6"/>
      <dgm:spPr/>
      <dgm:t>
        <a:bodyPr/>
        <a:lstStyle/>
        <a:p>
          <a:endParaRPr lang="fr-FR"/>
        </a:p>
      </dgm:t>
    </dgm:pt>
    <dgm:pt modelId="{FB3FC997-6AFB-48A4-9837-E08371129C35}" type="pres">
      <dgm:prSet presAssocID="{FEF5AB8B-238F-4144-92CE-45E7C5F66A9E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A0B47D-876A-40BE-9207-A03A64908CB8}" type="pres">
      <dgm:prSet presAssocID="{3B1CE8BA-51EC-4975-A155-E0C42412E7DE}" presName="spacing" presStyleCnt="0"/>
      <dgm:spPr/>
    </dgm:pt>
    <dgm:pt modelId="{09A62CB9-E46E-4BFA-A608-E0C7B91A14F0}" type="pres">
      <dgm:prSet presAssocID="{2F12C789-D360-4E6D-96D0-D74F080AF699}" presName="composite" presStyleCnt="0"/>
      <dgm:spPr/>
    </dgm:pt>
    <dgm:pt modelId="{C4CFA0C1-50EE-4F0D-8C81-F037F313C725}" type="pres">
      <dgm:prSet presAssocID="{2F12C789-D360-4E6D-96D0-D74F080AF699}" presName="imgShp" presStyleLbl="fgImgPlace1" presStyleIdx="2" presStyleCnt="6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fr-FR"/>
        </a:p>
      </dgm:t>
    </dgm:pt>
    <dgm:pt modelId="{A99B6B24-517D-4C9A-B2C5-4C9CC123C482}" type="pres">
      <dgm:prSet presAssocID="{2F12C789-D360-4E6D-96D0-D74F080AF699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A98CE8-1A21-4966-BCC6-C9C98DA5C369}" type="pres">
      <dgm:prSet presAssocID="{C82F0D6E-3BEE-410B-9AC9-13FE1A195F45}" presName="spacing" presStyleCnt="0"/>
      <dgm:spPr/>
    </dgm:pt>
    <dgm:pt modelId="{D6A456ED-9816-4F3C-8E5A-273000FAA6CC}" type="pres">
      <dgm:prSet presAssocID="{8F6E5925-5525-439A-B023-61FEF611FE2C}" presName="composite" presStyleCnt="0"/>
      <dgm:spPr/>
    </dgm:pt>
    <dgm:pt modelId="{92A68005-C726-4944-8439-9A0B18E82907}" type="pres">
      <dgm:prSet presAssocID="{8F6E5925-5525-439A-B023-61FEF611FE2C}" presName="imgShp" presStyleLbl="fgImgPlace1" presStyleIdx="3" presStyleCnt="6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fr-FR"/>
        </a:p>
      </dgm:t>
    </dgm:pt>
    <dgm:pt modelId="{D1049E90-B3C9-41C5-9587-4A63BBBF01E6}" type="pres">
      <dgm:prSet presAssocID="{8F6E5925-5525-439A-B023-61FEF611FE2C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EBCAF4-D9A3-49B2-A944-F04B449D1692}" type="pres">
      <dgm:prSet presAssocID="{926AAF97-7EF4-4673-813E-414BA32D87E2}" presName="spacing" presStyleCnt="0"/>
      <dgm:spPr/>
    </dgm:pt>
    <dgm:pt modelId="{CB1CC157-97A6-44A1-92C2-1C6B44826BA1}" type="pres">
      <dgm:prSet presAssocID="{83E80B10-4084-4556-8E92-03FEB4536548}" presName="composite" presStyleCnt="0"/>
      <dgm:spPr/>
    </dgm:pt>
    <dgm:pt modelId="{3829D6E1-993C-44BF-BDD3-2DE5D5D0EBD2}" type="pres">
      <dgm:prSet presAssocID="{83E80B10-4084-4556-8E92-03FEB4536548}" presName="imgShp" presStyleLbl="fgImgPlace1" presStyleIdx="4" presStyleCnt="6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fr-FR"/>
        </a:p>
      </dgm:t>
    </dgm:pt>
    <dgm:pt modelId="{EBFC93E0-8179-4309-8461-CE473D5B09EC}" type="pres">
      <dgm:prSet presAssocID="{83E80B10-4084-4556-8E92-03FEB4536548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A7A4A0-D9C0-4938-A064-97F112BBEDEE}" type="pres">
      <dgm:prSet presAssocID="{32F1874F-00DD-40A0-A3FC-8FB541935C3C}" presName="spacing" presStyleCnt="0"/>
      <dgm:spPr/>
    </dgm:pt>
    <dgm:pt modelId="{810A97DE-204A-4D68-B20D-8D72A7F5AD14}" type="pres">
      <dgm:prSet presAssocID="{05BDBEBA-8B44-4175-9D2A-3D3BC61143A6}" presName="composite" presStyleCnt="0"/>
      <dgm:spPr/>
    </dgm:pt>
    <dgm:pt modelId="{A2A92EDC-8B14-4C19-A403-65F842D9F44F}" type="pres">
      <dgm:prSet presAssocID="{05BDBEBA-8B44-4175-9D2A-3D3BC61143A6}" presName="imgShp" presStyleLbl="fgImgPlace1" presStyleIdx="5" presStyleCnt="6"/>
      <dgm:spPr>
        <a:solidFill>
          <a:srgbClr val="3333CC"/>
        </a:solidFill>
      </dgm:spPr>
      <dgm:t>
        <a:bodyPr/>
        <a:lstStyle/>
        <a:p>
          <a:endParaRPr lang="fr-FR"/>
        </a:p>
      </dgm:t>
    </dgm:pt>
    <dgm:pt modelId="{D2CD6D97-99D8-4635-968A-EC87B3AE9FF1}" type="pres">
      <dgm:prSet presAssocID="{05BDBEBA-8B44-4175-9D2A-3D3BC61143A6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CF946AE-FDC6-4078-92B5-15ACF866DE06}" srcId="{F0E47454-EE5F-442F-A42A-6EA1467110B6}" destId="{2F12C789-D360-4E6D-96D0-D74F080AF699}" srcOrd="2" destOrd="0" parTransId="{09739A44-92BC-4C43-B06F-0D5E21E2FAF0}" sibTransId="{C82F0D6E-3BEE-410B-9AC9-13FE1A195F45}"/>
    <dgm:cxn modelId="{A5F827EB-FB10-4865-9A77-E7B1BF3F7498}" type="presOf" srcId="{83E80B10-4084-4556-8E92-03FEB4536548}" destId="{EBFC93E0-8179-4309-8461-CE473D5B09EC}" srcOrd="0" destOrd="0" presId="urn:microsoft.com/office/officeart/2005/8/layout/vList3#1"/>
    <dgm:cxn modelId="{DE931E8A-E23E-4D71-82F0-7086860F9729}" srcId="{F0E47454-EE5F-442F-A42A-6EA1467110B6}" destId="{8F6E5925-5525-439A-B023-61FEF611FE2C}" srcOrd="3" destOrd="0" parTransId="{37ABDCA8-E1B1-492F-A8C9-3C5B88EF7678}" sibTransId="{926AAF97-7EF4-4673-813E-414BA32D87E2}"/>
    <dgm:cxn modelId="{D1CCCAF6-DCA0-4242-B46D-ACC17EC3A526}" type="presOf" srcId="{F0E47454-EE5F-442F-A42A-6EA1467110B6}" destId="{3418D53D-3162-408D-8E60-7BA6BC22CC9E}" srcOrd="0" destOrd="0" presId="urn:microsoft.com/office/officeart/2005/8/layout/vList3#1"/>
    <dgm:cxn modelId="{FB3FBA81-C3AA-4681-886A-2BBAF9F3BD03}" srcId="{F0E47454-EE5F-442F-A42A-6EA1467110B6}" destId="{83E80B10-4084-4556-8E92-03FEB4536548}" srcOrd="4" destOrd="0" parTransId="{99A575E3-0BEC-4677-BF0E-6EAA95654C62}" sibTransId="{32F1874F-00DD-40A0-A3FC-8FB541935C3C}"/>
    <dgm:cxn modelId="{F8C34A57-1B2D-4225-B7C4-66DC2438EA4F}" type="presOf" srcId="{8F6E5925-5525-439A-B023-61FEF611FE2C}" destId="{D1049E90-B3C9-41C5-9587-4A63BBBF01E6}" srcOrd="0" destOrd="0" presId="urn:microsoft.com/office/officeart/2005/8/layout/vList3#1"/>
    <dgm:cxn modelId="{53CEEE00-0A20-4567-950F-26D082E2C28D}" srcId="{F0E47454-EE5F-442F-A42A-6EA1467110B6}" destId="{325FE6BB-CA90-4787-8742-3E870DDED725}" srcOrd="0" destOrd="0" parTransId="{A36E9409-D722-404C-8014-EEF397533CF9}" sibTransId="{CAF05359-00A2-402A-8A6A-8620741672F9}"/>
    <dgm:cxn modelId="{0FDC8330-7BC9-4407-B127-222E879AA702}" type="presOf" srcId="{FEF5AB8B-238F-4144-92CE-45E7C5F66A9E}" destId="{FB3FC997-6AFB-48A4-9837-E08371129C35}" srcOrd="0" destOrd="0" presId="urn:microsoft.com/office/officeart/2005/8/layout/vList3#1"/>
    <dgm:cxn modelId="{1050AA0A-4F84-4C0E-9B38-046E7F3898D8}" srcId="{F0E47454-EE5F-442F-A42A-6EA1467110B6}" destId="{05BDBEBA-8B44-4175-9D2A-3D3BC61143A6}" srcOrd="5" destOrd="0" parTransId="{4B9D53ED-E4D1-417A-AC1A-CDABE18512A7}" sibTransId="{C6DEEAF8-877C-4037-B17E-90DE02D5D774}"/>
    <dgm:cxn modelId="{314CEBCD-626C-4897-BDFC-D9A997FA27EE}" type="presOf" srcId="{2F12C789-D360-4E6D-96D0-D74F080AF699}" destId="{A99B6B24-517D-4C9A-B2C5-4C9CC123C482}" srcOrd="0" destOrd="0" presId="urn:microsoft.com/office/officeart/2005/8/layout/vList3#1"/>
    <dgm:cxn modelId="{E9F74510-1CFC-4C3D-95D9-5BC0BC47EA58}" type="presOf" srcId="{05BDBEBA-8B44-4175-9D2A-3D3BC61143A6}" destId="{D2CD6D97-99D8-4635-968A-EC87B3AE9FF1}" srcOrd="0" destOrd="0" presId="urn:microsoft.com/office/officeart/2005/8/layout/vList3#1"/>
    <dgm:cxn modelId="{827DEF16-29EC-4FA0-9059-0F4E72019F08}" srcId="{F0E47454-EE5F-442F-A42A-6EA1467110B6}" destId="{FEF5AB8B-238F-4144-92CE-45E7C5F66A9E}" srcOrd="1" destOrd="0" parTransId="{0FC889AD-CA78-4861-BC6A-C4F6C951FA5A}" sibTransId="{3B1CE8BA-51EC-4975-A155-E0C42412E7DE}"/>
    <dgm:cxn modelId="{A484F9F4-AEED-4AB1-98DC-A527EECC1397}" type="presOf" srcId="{325FE6BB-CA90-4787-8742-3E870DDED725}" destId="{3FDF4AA2-1A8B-49C6-A1C3-C7700764DA7B}" srcOrd="0" destOrd="0" presId="urn:microsoft.com/office/officeart/2005/8/layout/vList3#1"/>
    <dgm:cxn modelId="{01B50C43-CCF1-405F-959A-1019D74EFB5F}" type="presParOf" srcId="{3418D53D-3162-408D-8E60-7BA6BC22CC9E}" destId="{A71E5FEA-F8E7-4018-91C8-C31067C37004}" srcOrd="0" destOrd="0" presId="urn:microsoft.com/office/officeart/2005/8/layout/vList3#1"/>
    <dgm:cxn modelId="{BFDDA1F9-6FEE-45E2-A04B-448580981413}" type="presParOf" srcId="{A71E5FEA-F8E7-4018-91C8-C31067C37004}" destId="{21FA496C-55E1-4644-AE15-9A9EF2A6B410}" srcOrd="0" destOrd="0" presId="urn:microsoft.com/office/officeart/2005/8/layout/vList3#1"/>
    <dgm:cxn modelId="{115E2971-EA0F-4537-8078-977F3FCDCB27}" type="presParOf" srcId="{A71E5FEA-F8E7-4018-91C8-C31067C37004}" destId="{3FDF4AA2-1A8B-49C6-A1C3-C7700764DA7B}" srcOrd="1" destOrd="0" presId="urn:microsoft.com/office/officeart/2005/8/layout/vList3#1"/>
    <dgm:cxn modelId="{9407014D-B4EB-4684-B3B3-10BA8E6F3381}" type="presParOf" srcId="{3418D53D-3162-408D-8E60-7BA6BC22CC9E}" destId="{796957ED-DE5B-458D-90BE-2A5949603E25}" srcOrd="1" destOrd="0" presId="urn:microsoft.com/office/officeart/2005/8/layout/vList3#1"/>
    <dgm:cxn modelId="{1E524CE2-BB56-4687-99CC-8803B0B97ED9}" type="presParOf" srcId="{3418D53D-3162-408D-8E60-7BA6BC22CC9E}" destId="{D599C4A4-8ABF-4D12-8BA0-E277211A313A}" srcOrd="2" destOrd="0" presId="urn:microsoft.com/office/officeart/2005/8/layout/vList3#1"/>
    <dgm:cxn modelId="{E342014E-A014-49E7-A17E-21086E4A4945}" type="presParOf" srcId="{D599C4A4-8ABF-4D12-8BA0-E277211A313A}" destId="{3E5BEBD5-89A9-407D-BB4C-EED42C008B27}" srcOrd="0" destOrd="0" presId="urn:microsoft.com/office/officeart/2005/8/layout/vList3#1"/>
    <dgm:cxn modelId="{675545D6-21E1-42AB-A948-D9015AD685AF}" type="presParOf" srcId="{D599C4A4-8ABF-4D12-8BA0-E277211A313A}" destId="{FB3FC997-6AFB-48A4-9837-E08371129C35}" srcOrd="1" destOrd="0" presId="urn:microsoft.com/office/officeart/2005/8/layout/vList3#1"/>
    <dgm:cxn modelId="{49F0D810-1EDA-4D94-83FD-FFAA2C67D6B3}" type="presParOf" srcId="{3418D53D-3162-408D-8E60-7BA6BC22CC9E}" destId="{EAA0B47D-876A-40BE-9207-A03A64908CB8}" srcOrd="3" destOrd="0" presId="urn:microsoft.com/office/officeart/2005/8/layout/vList3#1"/>
    <dgm:cxn modelId="{0AA2A1F8-D114-4A00-B8E1-3594F8444E76}" type="presParOf" srcId="{3418D53D-3162-408D-8E60-7BA6BC22CC9E}" destId="{09A62CB9-E46E-4BFA-A608-E0C7B91A14F0}" srcOrd="4" destOrd="0" presId="urn:microsoft.com/office/officeart/2005/8/layout/vList3#1"/>
    <dgm:cxn modelId="{E5549199-069C-49EC-9A1E-4182A9A4C589}" type="presParOf" srcId="{09A62CB9-E46E-4BFA-A608-E0C7B91A14F0}" destId="{C4CFA0C1-50EE-4F0D-8C81-F037F313C725}" srcOrd="0" destOrd="0" presId="urn:microsoft.com/office/officeart/2005/8/layout/vList3#1"/>
    <dgm:cxn modelId="{1BAD5BAC-374E-4F24-97A1-8DF1F74863D0}" type="presParOf" srcId="{09A62CB9-E46E-4BFA-A608-E0C7B91A14F0}" destId="{A99B6B24-517D-4C9A-B2C5-4C9CC123C482}" srcOrd="1" destOrd="0" presId="urn:microsoft.com/office/officeart/2005/8/layout/vList3#1"/>
    <dgm:cxn modelId="{ED8D708B-9903-46D8-87F4-4396EA6FCBB2}" type="presParOf" srcId="{3418D53D-3162-408D-8E60-7BA6BC22CC9E}" destId="{CAA98CE8-1A21-4966-BCC6-C9C98DA5C369}" srcOrd="5" destOrd="0" presId="urn:microsoft.com/office/officeart/2005/8/layout/vList3#1"/>
    <dgm:cxn modelId="{449A117B-E80C-47A6-A127-90B919A58CF8}" type="presParOf" srcId="{3418D53D-3162-408D-8E60-7BA6BC22CC9E}" destId="{D6A456ED-9816-4F3C-8E5A-273000FAA6CC}" srcOrd="6" destOrd="0" presId="urn:microsoft.com/office/officeart/2005/8/layout/vList3#1"/>
    <dgm:cxn modelId="{0D07D146-A37B-4E91-A1C5-FD0889E386DB}" type="presParOf" srcId="{D6A456ED-9816-4F3C-8E5A-273000FAA6CC}" destId="{92A68005-C726-4944-8439-9A0B18E82907}" srcOrd="0" destOrd="0" presId="urn:microsoft.com/office/officeart/2005/8/layout/vList3#1"/>
    <dgm:cxn modelId="{2D31451A-4D03-4841-90CC-4EC5AE2FB1BD}" type="presParOf" srcId="{D6A456ED-9816-4F3C-8E5A-273000FAA6CC}" destId="{D1049E90-B3C9-41C5-9587-4A63BBBF01E6}" srcOrd="1" destOrd="0" presId="urn:microsoft.com/office/officeart/2005/8/layout/vList3#1"/>
    <dgm:cxn modelId="{B7791767-6698-4E16-8357-3EA849A4BFEE}" type="presParOf" srcId="{3418D53D-3162-408D-8E60-7BA6BC22CC9E}" destId="{61EBCAF4-D9A3-49B2-A944-F04B449D1692}" srcOrd="7" destOrd="0" presId="urn:microsoft.com/office/officeart/2005/8/layout/vList3#1"/>
    <dgm:cxn modelId="{73E225B8-0A5A-4737-A58A-499F36F68480}" type="presParOf" srcId="{3418D53D-3162-408D-8E60-7BA6BC22CC9E}" destId="{CB1CC157-97A6-44A1-92C2-1C6B44826BA1}" srcOrd="8" destOrd="0" presId="urn:microsoft.com/office/officeart/2005/8/layout/vList3#1"/>
    <dgm:cxn modelId="{C9B1924C-C9F9-4F5C-89B8-7C9104CDDB7A}" type="presParOf" srcId="{CB1CC157-97A6-44A1-92C2-1C6B44826BA1}" destId="{3829D6E1-993C-44BF-BDD3-2DE5D5D0EBD2}" srcOrd="0" destOrd="0" presId="urn:microsoft.com/office/officeart/2005/8/layout/vList3#1"/>
    <dgm:cxn modelId="{2FDD1AB4-CA6F-4126-B070-AC670A39A380}" type="presParOf" srcId="{CB1CC157-97A6-44A1-92C2-1C6B44826BA1}" destId="{EBFC93E0-8179-4309-8461-CE473D5B09EC}" srcOrd="1" destOrd="0" presId="urn:microsoft.com/office/officeart/2005/8/layout/vList3#1"/>
    <dgm:cxn modelId="{3D974C7F-4496-4080-BA9C-1BEA75632035}" type="presParOf" srcId="{3418D53D-3162-408D-8E60-7BA6BC22CC9E}" destId="{1BA7A4A0-D9C0-4938-A064-97F112BBEDEE}" srcOrd="9" destOrd="0" presId="urn:microsoft.com/office/officeart/2005/8/layout/vList3#1"/>
    <dgm:cxn modelId="{CF91CECD-CBA9-4511-9760-1C9BA81EE361}" type="presParOf" srcId="{3418D53D-3162-408D-8E60-7BA6BC22CC9E}" destId="{810A97DE-204A-4D68-B20D-8D72A7F5AD14}" srcOrd="10" destOrd="0" presId="urn:microsoft.com/office/officeart/2005/8/layout/vList3#1"/>
    <dgm:cxn modelId="{DC85B309-2F07-41B4-AEBC-094772B7C913}" type="presParOf" srcId="{810A97DE-204A-4D68-B20D-8D72A7F5AD14}" destId="{A2A92EDC-8B14-4C19-A403-65F842D9F44F}" srcOrd="0" destOrd="0" presId="urn:microsoft.com/office/officeart/2005/8/layout/vList3#1"/>
    <dgm:cxn modelId="{54BB1462-E849-4FD1-81D4-E783CA3E723E}" type="presParOf" srcId="{810A97DE-204A-4D68-B20D-8D72A7F5AD14}" destId="{D2CD6D97-99D8-4635-968A-EC87B3AE9FF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0E47454-EE5F-442F-A42A-6EA1467110B6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F12C789-D360-4E6D-96D0-D74F080AF699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Collaboration scenarios</a:t>
          </a:r>
          <a:endParaRPr lang="fr-FR" b="1" dirty="0"/>
        </a:p>
      </dgm:t>
    </dgm:pt>
    <dgm:pt modelId="{09739A44-92BC-4C43-B06F-0D5E21E2FAF0}" type="parTrans" cxnId="{DCF946AE-FDC6-4078-92B5-15ACF866DE06}">
      <dgm:prSet/>
      <dgm:spPr/>
      <dgm:t>
        <a:bodyPr/>
        <a:lstStyle/>
        <a:p>
          <a:endParaRPr lang="fr-FR"/>
        </a:p>
      </dgm:t>
    </dgm:pt>
    <dgm:pt modelId="{C82F0D6E-3BEE-410B-9AC9-13FE1A195F45}" type="sibTrans" cxnId="{DCF946AE-FDC6-4078-92B5-15ACF866DE06}">
      <dgm:prSet/>
      <dgm:spPr/>
      <dgm:t>
        <a:bodyPr/>
        <a:lstStyle/>
        <a:p>
          <a:endParaRPr lang="fr-FR"/>
        </a:p>
      </dgm:t>
    </dgm:pt>
    <dgm:pt modelId="{FEF5AB8B-238F-4144-92CE-45E7C5F66A9E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Papyrus-RTE: Conceptual Framework</a:t>
          </a:r>
          <a:endParaRPr lang="fr-FR" dirty="0"/>
        </a:p>
      </dgm:t>
    </dgm:pt>
    <dgm:pt modelId="{0FC889AD-CA78-4861-BC6A-C4F6C951FA5A}" type="parTrans" cxnId="{827DEF16-29EC-4FA0-9059-0F4E72019F08}">
      <dgm:prSet/>
      <dgm:spPr/>
      <dgm:t>
        <a:bodyPr/>
        <a:lstStyle/>
        <a:p>
          <a:endParaRPr lang="fr-FR"/>
        </a:p>
      </dgm:t>
    </dgm:pt>
    <dgm:pt modelId="{3B1CE8BA-51EC-4975-A155-E0C42412E7DE}" type="sibTrans" cxnId="{827DEF16-29EC-4FA0-9059-0F4E72019F08}">
      <dgm:prSet/>
      <dgm:spPr/>
      <dgm:t>
        <a:bodyPr/>
        <a:lstStyle/>
        <a:p>
          <a:endParaRPr lang="fr-FR"/>
        </a:p>
      </dgm:t>
    </dgm:pt>
    <dgm:pt modelId="{325FE6BB-CA90-4787-8742-3E870DDED725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Problematic</a:t>
          </a:r>
          <a:endParaRPr lang="fr-FR" b="1" dirty="0"/>
        </a:p>
      </dgm:t>
    </dgm:pt>
    <dgm:pt modelId="{CAF05359-00A2-402A-8A6A-8620741672F9}" type="sibTrans" cxnId="{53CEEE00-0A20-4567-950F-26D082E2C28D}">
      <dgm:prSet/>
      <dgm:spPr/>
      <dgm:t>
        <a:bodyPr/>
        <a:lstStyle/>
        <a:p>
          <a:endParaRPr lang="fr-FR"/>
        </a:p>
      </dgm:t>
    </dgm:pt>
    <dgm:pt modelId="{A36E9409-D722-404C-8014-EEF397533CF9}" type="parTrans" cxnId="{53CEEE00-0A20-4567-950F-26D082E2C28D}">
      <dgm:prSet/>
      <dgm:spPr/>
      <dgm:t>
        <a:bodyPr/>
        <a:lstStyle/>
        <a:p>
          <a:endParaRPr lang="fr-FR"/>
        </a:p>
      </dgm:t>
    </dgm:pt>
    <dgm:pt modelId="{C9B6042A-FC0B-460E-8020-08733419E612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Papyrus-RTE: Concrete Framework</a:t>
          </a:r>
          <a:endParaRPr lang="fr-FR" b="1" dirty="0"/>
        </a:p>
      </dgm:t>
    </dgm:pt>
    <dgm:pt modelId="{807F8772-DA63-4804-8B02-0AC62174D8E6}" type="parTrans" cxnId="{A506F098-C48E-4964-B869-F63E7AEA82B1}">
      <dgm:prSet/>
      <dgm:spPr/>
      <dgm:t>
        <a:bodyPr/>
        <a:lstStyle/>
        <a:p>
          <a:endParaRPr lang="fr-FR"/>
        </a:p>
      </dgm:t>
    </dgm:pt>
    <dgm:pt modelId="{9E6351A2-A5CA-400E-9F14-945655C8133F}" type="sibTrans" cxnId="{A506F098-C48E-4964-B869-F63E7AEA82B1}">
      <dgm:prSet/>
      <dgm:spPr/>
      <dgm:t>
        <a:bodyPr/>
        <a:lstStyle/>
        <a:p>
          <a:endParaRPr lang="fr-FR"/>
        </a:p>
      </dgm:t>
    </dgm:pt>
    <dgm:pt modelId="{8F6E5925-5525-439A-B023-61FEF611FE2C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Experiments</a:t>
          </a:r>
          <a:endParaRPr lang="fr-FR" b="1" dirty="0"/>
        </a:p>
      </dgm:t>
    </dgm:pt>
    <dgm:pt modelId="{37ABDCA8-E1B1-492F-A8C9-3C5B88EF7678}" type="parTrans" cxnId="{DE931E8A-E23E-4D71-82F0-7086860F9729}">
      <dgm:prSet/>
      <dgm:spPr/>
      <dgm:t>
        <a:bodyPr/>
        <a:lstStyle/>
        <a:p>
          <a:endParaRPr lang="fr-FR"/>
        </a:p>
      </dgm:t>
    </dgm:pt>
    <dgm:pt modelId="{926AAF97-7EF4-4673-813E-414BA32D87E2}" type="sibTrans" cxnId="{DE931E8A-E23E-4D71-82F0-7086860F9729}">
      <dgm:prSet/>
      <dgm:spPr/>
      <dgm:t>
        <a:bodyPr/>
        <a:lstStyle/>
        <a:p>
          <a:endParaRPr lang="fr-FR"/>
        </a:p>
      </dgm:t>
    </dgm:pt>
    <dgm:pt modelId="{83E80B10-4084-4556-8E92-03FEB4536548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Related work</a:t>
          </a:r>
          <a:endParaRPr lang="fr-FR" b="1" dirty="0"/>
        </a:p>
      </dgm:t>
    </dgm:pt>
    <dgm:pt modelId="{99A575E3-0BEC-4677-BF0E-6EAA95654C62}" type="parTrans" cxnId="{FB3FBA81-C3AA-4681-886A-2BBAF9F3BD03}">
      <dgm:prSet/>
      <dgm:spPr/>
      <dgm:t>
        <a:bodyPr/>
        <a:lstStyle/>
        <a:p>
          <a:endParaRPr lang="fr-FR"/>
        </a:p>
      </dgm:t>
    </dgm:pt>
    <dgm:pt modelId="{32F1874F-00DD-40A0-A3FC-8FB541935C3C}" type="sibTrans" cxnId="{FB3FBA81-C3AA-4681-886A-2BBAF9F3BD03}">
      <dgm:prSet/>
      <dgm:spPr/>
      <dgm:t>
        <a:bodyPr/>
        <a:lstStyle/>
        <a:p>
          <a:endParaRPr lang="fr-FR"/>
        </a:p>
      </dgm:t>
    </dgm:pt>
    <dgm:pt modelId="{05BDBEBA-8B44-4175-9D2A-3D3BC61143A6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Conclusion and future work</a:t>
          </a:r>
          <a:endParaRPr lang="fr-FR" b="1" dirty="0"/>
        </a:p>
      </dgm:t>
    </dgm:pt>
    <dgm:pt modelId="{4B9D53ED-E4D1-417A-AC1A-CDABE18512A7}" type="parTrans" cxnId="{1050AA0A-4F84-4C0E-9B38-046E7F3898D8}">
      <dgm:prSet/>
      <dgm:spPr/>
      <dgm:t>
        <a:bodyPr/>
        <a:lstStyle/>
        <a:p>
          <a:endParaRPr lang="fr-FR"/>
        </a:p>
      </dgm:t>
    </dgm:pt>
    <dgm:pt modelId="{C6DEEAF8-877C-4037-B17E-90DE02D5D774}" type="sibTrans" cxnId="{1050AA0A-4F84-4C0E-9B38-046E7F3898D8}">
      <dgm:prSet/>
      <dgm:spPr/>
      <dgm:t>
        <a:bodyPr/>
        <a:lstStyle/>
        <a:p>
          <a:endParaRPr lang="fr-FR"/>
        </a:p>
      </dgm:t>
    </dgm:pt>
    <dgm:pt modelId="{3418D53D-3162-408D-8E60-7BA6BC22CC9E}" type="pres">
      <dgm:prSet presAssocID="{F0E47454-EE5F-442F-A42A-6EA1467110B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71E5FEA-F8E7-4018-91C8-C31067C37004}" type="pres">
      <dgm:prSet presAssocID="{325FE6BB-CA90-4787-8742-3E870DDED725}" presName="composite" presStyleCnt="0"/>
      <dgm:spPr/>
    </dgm:pt>
    <dgm:pt modelId="{21FA496C-55E1-4644-AE15-9A9EF2A6B410}" type="pres">
      <dgm:prSet presAssocID="{325FE6BB-CA90-4787-8742-3E870DDED725}" presName="imgShp" presStyleLbl="fgImgPlace1" presStyleIdx="0" presStyleCnt="7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9923" t="-8224" r="-58944" b="-2872"/>
          </a:stretch>
        </a:blipFill>
      </dgm:spPr>
      <dgm:t>
        <a:bodyPr/>
        <a:lstStyle/>
        <a:p>
          <a:endParaRPr lang="fr-FR"/>
        </a:p>
      </dgm:t>
    </dgm:pt>
    <dgm:pt modelId="{3FDF4AA2-1A8B-49C6-A1C3-C7700764DA7B}" type="pres">
      <dgm:prSet presAssocID="{325FE6BB-CA90-4787-8742-3E870DDED725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6957ED-DE5B-458D-90BE-2A5949603E25}" type="pres">
      <dgm:prSet presAssocID="{CAF05359-00A2-402A-8A6A-8620741672F9}" presName="spacing" presStyleCnt="0"/>
      <dgm:spPr/>
    </dgm:pt>
    <dgm:pt modelId="{D599C4A4-8ABF-4D12-8BA0-E277211A313A}" type="pres">
      <dgm:prSet presAssocID="{FEF5AB8B-238F-4144-92CE-45E7C5F66A9E}" presName="composite" presStyleCnt="0"/>
      <dgm:spPr/>
    </dgm:pt>
    <dgm:pt modelId="{3E5BEBD5-89A9-407D-BB4C-EED42C008B27}" type="pres">
      <dgm:prSet presAssocID="{FEF5AB8B-238F-4144-92CE-45E7C5F66A9E}" presName="imgShp" presStyleLbl="fgImgPlace1" presStyleIdx="1" presStyleCnt="7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39722" t="-18431" r="-30222" b="-20867"/>
          </a:stretch>
        </a:blipFill>
      </dgm:spPr>
      <dgm:t>
        <a:bodyPr/>
        <a:lstStyle/>
        <a:p>
          <a:endParaRPr lang="fr-FR"/>
        </a:p>
      </dgm:t>
    </dgm:pt>
    <dgm:pt modelId="{FB3FC997-6AFB-48A4-9837-E08371129C35}" type="pres">
      <dgm:prSet presAssocID="{FEF5AB8B-238F-4144-92CE-45E7C5F66A9E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A0B47D-876A-40BE-9207-A03A64908CB8}" type="pres">
      <dgm:prSet presAssocID="{3B1CE8BA-51EC-4975-A155-E0C42412E7DE}" presName="spacing" presStyleCnt="0"/>
      <dgm:spPr/>
    </dgm:pt>
    <dgm:pt modelId="{09A62CB9-E46E-4BFA-A608-E0C7B91A14F0}" type="pres">
      <dgm:prSet presAssocID="{2F12C789-D360-4E6D-96D0-D74F080AF699}" presName="composite" presStyleCnt="0"/>
      <dgm:spPr/>
    </dgm:pt>
    <dgm:pt modelId="{C4CFA0C1-50EE-4F0D-8C81-F037F313C725}" type="pres">
      <dgm:prSet presAssocID="{2F12C789-D360-4E6D-96D0-D74F080AF699}" presName="imgShp" presStyleLbl="fgImgPlace1" presStyleIdx="2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29000" r="-29000"/>
          </a:stretch>
        </a:blipFill>
      </dgm:spPr>
      <dgm:t>
        <a:bodyPr/>
        <a:lstStyle/>
        <a:p>
          <a:endParaRPr lang="fr-FR"/>
        </a:p>
      </dgm:t>
    </dgm:pt>
    <dgm:pt modelId="{A99B6B24-517D-4C9A-B2C5-4C9CC123C482}" type="pres">
      <dgm:prSet presAssocID="{2F12C789-D360-4E6D-96D0-D74F080AF699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A98CE8-1A21-4966-BCC6-C9C98DA5C369}" type="pres">
      <dgm:prSet presAssocID="{C82F0D6E-3BEE-410B-9AC9-13FE1A195F45}" presName="spacing" presStyleCnt="0"/>
      <dgm:spPr/>
    </dgm:pt>
    <dgm:pt modelId="{C58D37E4-D2AB-4E9C-A4C5-E9FCEA374742}" type="pres">
      <dgm:prSet presAssocID="{C9B6042A-FC0B-460E-8020-08733419E612}" presName="composite" presStyleCnt="0"/>
      <dgm:spPr/>
    </dgm:pt>
    <dgm:pt modelId="{29BC4AE9-49C1-41CF-A660-7EEBECEDA009}" type="pres">
      <dgm:prSet presAssocID="{C9B6042A-FC0B-460E-8020-08733419E612}" presName="imgShp" presStyleLbl="fgImgPlace1" presStyleIdx="3" presStyleCnt="7"/>
      <dgm:spPr/>
    </dgm:pt>
    <dgm:pt modelId="{CDE60C71-66AE-4C12-8DB9-C3204C2E4D05}" type="pres">
      <dgm:prSet presAssocID="{C9B6042A-FC0B-460E-8020-08733419E612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D0A4E8-B515-40F8-B0E0-56E45F3BD50C}" type="pres">
      <dgm:prSet presAssocID="{9E6351A2-A5CA-400E-9F14-945655C8133F}" presName="spacing" presStyleCnt="0"/>
      <dgm:spPr/>
    </dgm:pt>
    <dgm:pt modelId="{D6A456ED-9816-4F3C-8E5A-273000FAA6CC}" type="pres">
      <dgm:prSet presAssocID="{8F6E5925-5525-439A-B023-61FEF611FE2C}" presName="composite" presStyleCnt="0"/>
      <dgm:spPr/>
    </dgm:pt>
    <dgm:pt modelId="{92A68005-C726-4944-8439-9A0B18E82907}" type="pres">
      <dgm:prSet presAssocID="{8F6E5925-5525-439A-B023-61FEF611FE2C}" presName="imgShp" presStyleLbl="fgImgPlace1" presStyleIdx="4" presStyleCnt="7"/>
      <dgm:spPr/>
    </dgm:pt>
    <dgm:pt modelId="{D1049E90-B3C9-41C5-9587-4A63BBBF01E6}" type="pres">
      <dgm:prSet presAssocID="{8F6E5925-5525-439A-B023-61FEF611FE2C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EBCAF4-D9A3-49B2-A944-F04B449D1692}" type="pres">
      <dgm:prSet presAssocID="{926AAF97-7EF4-4673-813E-414BA32D87E2}" presName="spacing" presStyleCnt="0"/>
      <dgm:spPr/>
    </dgm:pt>
    <dgm:pt modelId="{CB1CC157-97A6-44A1-92C2-1C6B44826BA1}" type="pres">
      <dgm:prSet presAssocID="{83E80B10-4084-4556-8E92-03FEB4536548}" presName="composite" presStyleCnt="0"/>
      <dgm:spPr/>
    </dgm:pt>
    <dgm:pt modelId="{3829D6E1-993C-44BF-BDD3-2DE5D5D0EBD2}" type="pres">
      <dgm:prSet presAssocID="{83E80B10-4084-4556-8E92-03FEB4536548}" presName="imgShp" presStyleLbl="fgImgPlace1" presStyleIdx="5" presStyleCnt="7"/>
      <dgm:spPr/>
    </dgm:pt>
    <dgm:pt modelId="{EBFC93E0-8179-4309-8461-CE473D5B09EC}" type="pres">
      <dgm:prSet presAssocID="{83E80B10-4084-4556-8E92-03FEB4536548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A7A4A0-D9C0-4938-A064-97F112BBEDEE}" type="pres">
      <dgm:prSet presAssocID="{32F1874F-00DD-40A0-A3FC-8FB541935C3C}" presName="spacing" presStyleCnt="0"/>
      <dgm:spPr/>
    </dgm:pt>
    <dgm:pt modelId="{810A97DE-204A-4D68-B20D-8D72A7F5AD14}" type="pres">
      <dgm:prSet presAssocID="{05BDBEBA-8B44-4175-9D2A-3D3BC61143A6}" presName="composite" presStyleCnt="0"/>
      <dgm:spPr/>
    </dgm:pt>
    <dgm:pt modelId="{A2A92EDC-8B14-4C19-A403-65F842D9F44F}" type="pres">
      <dgm:prSet presAssocID="{05BDBEBA-8B44-4175-9D2A-3D3BC61143A6}" presName="imgShp" presStyleLbl="fgImgPlace1" presStyleIdx="6" presStyleCnt="7"/>
      <dgm:spPr/>
    </dgm:pt>
    <dgm:pt modelId="{D2CD6D97-99D8-4635-968A-EC87B3AE9FF1}" type="pres">
      <dgm:prSet presAssocID="{05BDBEBA-8B44-4175-9D2A-3D3BC61143A6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CF946AE-FDC6-4078-92B5-15ACF866DE06}" srcId="{F0E47454-EE5F-442F-A42A-6EA1467110B6}" destId="{2F12C789-D360-4E6D-96D0-D74F080AF699}" srcOrd="2" destOrd="0" parTransId="{09739A44-92BC-4C43-B06F-0D5E21E2FAF0}" sibTransId="{C82F0D6E-3BEE-410B-9AC9-13FE1A195F45}"/>
    <dgm:cxn modelId="{E8E6C37E-B0A7-426A-ACE1-BAE878C603AF}" type="presOf" srcId="{325FE6BB-CA90-4787-8742-3E870DDED725}" destId="{3FDF4AA2-1A8B-49C6-A1C3-C7700764DA7B}" srcOrd="0" destOrd="0" presId="urn:microsoft.com/office/officeart/2005/8/layout/vList3#1"/>
    <dgm:cxn modelId="{DE931E8A-E23E-4D71-82F0-7086860F9729}" srcId="{F0E47454-EE5F-442F-A42A-6EA1467110B6}" destId="{8F6E5925-5525-439A-B023-61FEF611FE2C}" srcOrd="4" destOrd="0" parTransId="{37ABDCA8-E1B1-492F-A8C9-3C5B88EF7678}" sibTransId="{926AAF97-7EF4-4673-813E-414BA32D87E2}"/>
    <dgm:cxn modelId="{A506F098-C48E-4964-B869-F63E7AEA82B1}" srcId="{F0E47454-EE5F-442F-A42A-6EA1467110B6}" destId="{C9B6042A-FC0B-460E-8020-08733419E612}" srcOrd="3" destOrd="0" parTransId="{807F8772-DA63-4804-8B02-0AC62174D8E6}" sibTransId="{9E6351A2-A5CA-400E-9F14-945655C8133F}"/>
    <dgm:cxn modelId="{5643EE8D-D777-4EE0-A527-D70772BAC946}" type="presOf" srcId="{05BDBEBA-8B44-4175-9D2A-3D3BC61143A6}" destId="{D2CD6D97-99D8-4635-968A-EC87B3AE9FF1}" srcOrd="0" destOrd="0" presId="urn:microsoft.com/office/officeart/2005/8/layout/vList3#1"/>
    <dgm:cxn modelId="{C1D0B845-C979-4738-8B90-FC6B9BD5BC94}" type="presOf" srcId="{8F6E5925-5525-439A-B023-61FEF611FE2C}" destId="{D1049E90-B3C9-41C5-9587-4A63BBBF01E6}" srcOrd="0" destOrd="0" presId="urn:microsoft.com/office/officeart/2005/8/layout/vList3#1"/>
    <dgm:cxn modelId="{041D49D5-9902-4A2A-8E6B-C807B9F87A40}" type="presOf" srcId="{2F12C789-D360-4E6D-96D0-D74F080AF699}" destId="{A99B6B24-517D-4C9A-B2C5-4C9CC123C482}" srcOrd="0" destOrd="0" presId="urn:microsoft.com/office/officeart/2005/8/layout/vList3#1"/>
    <dgm:cxn modelId="{FB3FBA81-C3AA-4681-886A-2BBAF9F3BD03}" srcId="{F0E47454-EE5F-442F-A42A-6EA1467110B6}" destId="{83E80B10-4084-4556-8E92-03FEB4536548}" srcOrd="5" destOrd="0" parTransId="{99A575E3-0BEC-4677-BF0E-6EAA95654C62}" sibTransId="{32F1874F-00DD-40A0-A3FC-8FB541935C3C}"/>
    <dgm:cxn modelId="{06C3FF3C-EDF8-4493-9D28-3A21A2081A05}" type="presOf" srcId="{83E80B10-4084-4556-8E92-03FEB4536548}" destId="{EBFC93E0-8179-4309-8461-CE473D5B09EC}" srcOrd="0" destOrd="0" presId="urn:microsoft.com/office/officeart/2005/8/layout/vList3#1"/>
    <dgm:cxn modelId="{53CEEE00-0A20-4567-950F-26D082E2C28D}" srcId="{F0E47454-EE5F-442F-A42A-6EA1467110B6}" destId="{325FE6BB-CA90-4787-8742-3E870DDED725}" srcOrd="0" destOrd="0" parTransId="{A36E9409-D722-404C-8014-EEF397533CF9}" sibTransId="{CAF05359-00A2-402A-8A6A-8620741672F9}"/>
    <dgm:cxn modelId="{1050AA0A-4F84-4C0E-9B38-046E7F3898D8}" srcId="{F0E47454-EE5F-442F-A42A-6EA1467110B6}" destId="{05BDBEBA-8B44-4175-9D2A-3D3BC61143A6}" srcOrd="6" destOrd="0" parTransId="{4B9D53ED-E4D1-417A-AC1A-CDABE18512A7}" sibTransId="{C6DEEAF8-877C-4037-B17E-90DE02D5D774}"/>
    <dgm:cxn modelId="{7E3E3BB5-9B70-4136-9DC8-4C483A43732E}" type="presOf" srcId="{C9B6042A-FC0B-460E-8020-08733419E612}" destId="{CDE60C71-66AE-4C12-8DB9-C3204C2E4D05}" srcOrd="0" destOrd="0" presId="urn:microsoft.com/office/officeart/2005/8/layout/vList3#1"/>
    <dgm:cxn modelId="{4CB899AB-DA97-4F8C-9556-40A0880C9569}" type="presOf" srcId="{F0E47454-EE5F-442F-A42A-6EA1467110B6}" destId="{3418D53D-3162-408D-8E60-7BA6BC22CC9E}" srcOrd="0" destOrd="0" presId="urn:microsoft.com/office/officeart/2005/8/layout/vList3#1"/>
    <dgm:cxn modelId="{827DEF16-29EC-4FA0-9059-0F4E72019F08}" srcId="{F0E47454-EE5F-442F-A42A-6EA1467110B6}" destId="{FEF5AB8B-238F-4144-92CE-45E7C5F66A9E}" srcOrd="1" destOrd="0" parTransId="{0FC889AD-CA78-4861-BC6A-C4F6C951FA5A}" sibTransId="{3B1CE8BA-51EC-4975-A155-E0C42412E7DE}"/>
    <dgm:cxn modelId="{8079CF59-519F-4825-9735-B1E5B0AF3C84}" type="presOf" srcId="{FEF5AB8B-238F-4144-92CE-45E7C5F66A9E}" destId="{FB3FC997-6AFB-48A4-9837-E08371129C35}" srcOrd="0" destOrd="0" presId="urn:microsoft.com/office/officeart/2005/8/layout/vList3#1"/>
    <dgm:cxn modelId="{1CACA8EC-6FA8-4195-B4BE-33EB00FC5D5A}" type="presParOf" srcId="{3418D53D-3162-408D-8E60-7BA6BC22CC9E}" destId="{A71E5FEA-F8E7-4018-91C8-C31067C37004}" srcOrd="0" destOrd="0" presId="urn:microsoft.com/office/officeart/2005/8/layout/vList3#1"/>
    <dgm:cxn modelId="{235F2197-283D-42E0-8279-99D09A2EEA02}" type="presParOf" srcId="{A71E5FEA-F8E7-4018-91C8-C31067C37004}" destId="{21FA496C-55E1-4644-AE15-9A9EF2A6B410}" srcOrd="0" destOrd="0" presId="urn:microsoft.com/office/officeart/2005/8/layout/vList3#1"/>
    <dgm:cxn modelId="{A27964C0-81BE-49A1-85AC-815DB4C84BE8}" type="presParOf" srcId="{A71E5FEA-F8E7-4018-91C8-C31067C37004}" destId="{3FDF4AA2-1A8B-49C6-A1C3-C7700764DA7B}" srcOrd="1" destOrd="0" presId="urn:microsoft.com/office/officeart/2005/8/layout/vList3#1"/>
    <dgm:cxn modelId="{FA51137C-4258-4205-850E-BF3AF45EBDFC}" type="presParOf" srcId="{3418D53D-3162-408D-8E60-7BA6BC22CC9E}" destId="{796957ED-DE5B-458D-90BE-2A5949603E25}" srcOrd="1" destOrd="0" presId="urn:microsoft.com/office/officeart/2005/8/layout/vList3#1"/>
    <dgm:cxn modelId="{C12C8994-CA65-4F17-93E7-0DF52F406C58}" type="presParOf" srcId="{3418D53D-3162-408D-8E60-7BA6BC22CC9E}" destId="{D599C4A4-8ABF-4D12-8BA0-E277211A313A}" srcOrd="2" destOrd="0" presId="urn:microsoft.com/office/officeart/2005/8/layout/vList3#1"/>
    <dgm:cxn modelId="{70E2D5F0-F7E3-42CE-9A7A-7DA28CE6AC98}" type="presParOf" srcId="{D599C4A4-8ABF-4D12-8BA0-E277211A313A}" destId="{3E5BEBD5-89A9-407D-BB4C-EED42C008B27}" srcOrd="0" destOrd="0" presId="urn:microsoft.com/office/officeart/2005/8/layout/vList3#1"/>
    <dgm:cxn modelId="{58FFBBA4-7D88-4E58-A311-6D616E801DE8}" type="presParOf" srcId="{D599C4A4-8ABF-4D12-8BA0-E277211A313A}" destId="{FB3FC997-6AFB-48A4-9837-E08371129C35}" srcOrd="1" destOrd="0" presId="urn:microsoft.com/office/officeart/2005/8/layout/vList3#1"/>
    <dgm:cxn modelId="{51E6CEBE-3F01-44D6-AD36-9BD351BC3359}" type="presParOf" srcId="{3418D53D-3162-408D-8E60-7BA6BC22CC9E}" destId="{EAA0B47D-876A-40BE-9207-A03A64908CB8}" srcOrd="3" destOrd="0" presId="urn:microsoft.com/office/officeart/2005/8/layout/vList3#1"/>
    <dgm:cxn modelId="{029370C5-1952-4280-913D-00BA97435C20}" type="presParOf" srcId="{3418D53D-3162-408D-8E60-7BA6BC22CC9E}" destId="{09A62CB9-E46E-4BFA-A608-E0C7B91A14F0}" srcOrd="4" destOrd="0" presId="urn:microsoft.com/office/officeart/2005/8/layout/vList3#1"/>
    <dgm:cxn modelId="{2B03592B-7F8F-4C53-90B4-A4F452E3FF21}" type="presParOf" srcId="{09A62CB9-E46E-4BFA-A608-E0C7B91A14F0}" destId="{C4CFA0C1-50EE-4F0D-8C81-F037F313C725}" srcOrd="0" destOrd="0" presId="urn:microsoft.com/office/officeart/2005/8/layout/vList3#1"/>
    <dgm:cxn modelId="{FE01EFDB-BB29-46EF-BF62-DF899E981496}" type="presParOf" srcId="{09A62CB9-E46E-4BFA-A608-E0C7B91A14F0}" destId="{A99B6B24-517D-4C9A-B2C5-4C9CC123C482}" srcOrd="1" destOrd="0" presId="urn:microsoft.com/office/officeart/2005/8/layout/vList3#1"/>
    <dgm:cxn modelId="{FB3E465F-F734-4A56-89A9-328B0E319D7A}" type="presParOf" srcId="{3418D53D-3162-408D-8E60-7BA6BC22CC9E}" destId="{CAA98CE8-1A21-4966-BCC6-C9C98DA5C369}" srcOrd="5" destOrd="0" presId="urn:microsoft.com/office/officeart/2005/8/layout/vList3#1"/>
    <dgm:cxn modelId="{455CD92F-B731-475C-A3CC-9C62473CA6F4}" type="presParOf" srcId="{3418D53D-3162-408D-8E60-7BA6BC22CC9E}" destId="{C58D37E4-D2AB-4E9C-A4C5-E9FCEA374742}" srcOrd="6" destOrd="0" presId="urn:microsoft.com/office/officeart/2005/8/layout/vList3#1"/>
    <dgm:cxn modelId="{79EA00DE-806F-4707-982D-DC59D1FE418A}" type="presParOf" srcId="{C58D37E4-D2AB-4E9C-A4C5-E9FCEA374742}" destId="{29BC4AE9-49C1-41CF-A660-7EEBECEDA009}" srcOrd="0" destOrd="0" presId="urn:microsoft.com/office/officeart/2005/8/layout/vList3#1"/>
    <dgm:cxn modelId="{AB83CBC8-F3BF-4EFA-8E45-8993945B99F4}" type="presParOf" srcId="{C58D37E4-D2AB-4E9C-A4C5-E9FCEA374742}" destId="{CDE60C71-66AE-4C12-8DB9-C3204C2E4D05}" srcOrd="1" destOrd="0" presId="urn:microsoft.com/office/officeart/2005/8/layout/vList3#1"/>
    <dgm:cxn modelId="{28B3E746-3FAF-47F6-983E-495ACC6E06F4}" type="presParOf" srcId="{3418D53D-3162-408D-8E60-7BA6BC22CC9E}" destId="{AAD0A4E8-B515-40F8-B0E0-56E45F3BD50C}" srcOrd="7" destOrd="0" presId="urn:microsoft.com/office/officeart/2005/8/layout/vList3#1"/>
    <dgm:cxn modelId="{6805A5BB-CA49-4D62-B91E-D4A98C486F50}" type="presParOf" srcId="{3418D53D-3162-408D-8E60-7BA6BC22CC9E}" destId="{D6A456ED-9816-4F3C-8E5A-273000FAA6CC}" srcOrd="8" destOrd="0" presId="urn:microsoft.com/office/officeart/2005/8/layout/vList3#1"/>
    <dgm:cxn modelId="{B2DF2EC1-A3EE-444C-9174-2A33F97ECF48}" type="presParOf" srcId="{D6A456ED-9816-4F3C-8E5A-273000FAA6CC}" destId="{92A68005-C726-4944-8439-9A0B18E82907}" srcOrd="0" destOrd="0" presId="urn:microsoft.com/office/officeart/2005/8/layout/vList3#1"/>
    <dgm:cxn modelId="{28C7F20B-825E-4E0D-A509-21BDAB432D12}" type="presParOf" srcId="{D6A456ED-9816-4F3C-8E5A-273000FAA6CC}" destId="{D1049E90-B3C9-41C5-9587-4A63BBBF01E6}" srcOrd="1" destOrd="0" presId="urn:microsoft.com/office/officeart/2005/8/layout/vList3#1"/>
    <dgm:cxn modelId="{E70941CA-D64D-4F32-9F39-FD7CADC72997}" type="presParOf" srcId="{3418D53D-3162-408D-8E60-7BA6BC22CC9E}" destId="{61EBCAF4-D9A3-49B2-A944-F04B449D1692}" srcOrd="9" destOrd="0" presId="urn:microsoft.com/office/officeart/2005/8/layout/vList3#1"/>
    <dgm:cxn modelId="{14B23940-98DD-40BC-A371-5277B2C70342}" type="presParOf" srcId="{3418D53D-3162-408D-8E60-7BA6BC22CC9E}" destId="{CB1CC157-97A6-44A1-92C2-1C6B44826BA1}" srcOrd="10" destOrd="0" presId="urn:microsoft.com/office/officeart/2005/8/layout/vList3#1"/>
    <dgm:cxn modelId="{E1707EF1-3303-4D0B-A0FD-2C62B919B37C}" type="presParOf" srcId="{CB1CC157-97A6-44A1-92C2-1C6B44826BA1}" destId="{3829D6E1-993C-44BF-BDD3-2DE5D5D0EBD2}" srcOrd="0" destOrd="0" presId="urn:microsoft.com/office/officeart/2005/8/layout/vList3#1"/>
    <dgm:cxn modelId="{EC8F51E4-404B-4887-A1E5-2C0C14078961}" type="presParOf" srcId="{CB1CC157-97A6-44A1-92C2-1C6B44826BA1}" destId="{EBFC93E0-8179-4309-8461-CE473D5B09EC}" srcOrd="1" destOrd="0" presId="urn:microsoft.com/office/officeart/2005/8/layout/vList3#1"/>
    <dgm:cxn modelId="{456168A0-81A6-4153-A265-68CFA819E625}" type="presParOf" srcId="{3418D53D-3162-408D-8E60-7BA6BC22CC9E}" destId="{1BA7A4A0-D9C0-4938-A064-97F112BBEDEE}" srcOrd="11" destOrd="0" presId="urn:microsoft.com/office/officeart/2005/8/layout/vList3#1"/>
    <dgm:cxn modelId="{31CA82FE-CACE-4349-B52A-F27126A7FE08}" type="presParOf" srcId="{3418D53D-3162-408D-8E60-7BA6BC22CC9E}" destId="{810A97DE-204A-4D68-B20D-8D72A7F5AD14}" srcOrd="12" destOrd="0" presId="urn:microsoft.com/office/officeart/2005/8/layout/vList3#1"/>
    <dgm:cxn modelId="{11E461A5-CB27-491E-8B4C-9FAE9E80C554}" type="presParOf" srcId="{810A97DE-204A-4D68-B20D-8D72A7F5AD14}" destId="{A2A92EDC-8B14-4C19-A403-65F842D9F44F}" srcOrd="0" destOrd="0" presId="urn:microsoft.com/office/officeart/2005/8/layout/vList3#1"/>
    <dgm:cxn modelId="{1079559A-6E12-4FB4-AE42-0CB19FBAE5D5}" type="presParOf" srcId="{810A97DE-204A-4D68-B20D-8D72A7F5AD14}" destId="{D2CD6D97-99D8-4635-968A-EC87B3AE9FF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C70D29A-B13D-4144-9E1F-FAA7618CCBC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54FE62D-62CC-4D6D-A38E-9716ADE849BF}">
      <dgm:prSet phldrT="[Texte]"/>
      <dgm:spPr/>
      <dgm:t>
        <a:bodyPr/>
        <a:lstStyle/>
        <a:p>
          <a:r>
            <a:rPr lang="en-US" smtClean="0"/>
            <a:t> </a:t>
          </a:r>
          <a:endParaRPr lang="fr-FR"/>
        </a:p>
      </dgm:t>
    </dgm:pt>
    <dgm:pt modelId="{1EDBD197-882E-4027-9A07-9B64122083B4}" type="parTrans" cxnId="{33D567AC-C7B3-4AC7-AC23-47AB71F19898}">
      <dgm:prSet/>
      <dgm:spPr/>
      <dgm:t>
        <a:bodyPr/>
        <a:lstStyle/>
        <a:p>
          <a:endParaRPr lang="fr-FR"/>
        </a:p>
      </dgm:t>
    </dgm:pt>
    <dgm:pt modelId="{633012CB-7F40-4F96-B538-133EC63B19D2}" type="sibTrans" cxnId="{33D567AC-C7B3-4AC7-AC23-47AB71F19898}">
      <dgm:prSet/>
      <dgm:spPr/>
      <dgm:t>
        <a:bodyPr/>
        <a:lstStyle/>
        <a:p>
          <a:endParaRPr lang="fr-FR"/>
        </a:p>
      </dgm:t>
    </dgm:pt>
    <dgm:pt modelId="{C2543F2E-FEF8-40E4-AA38-4CF97835BA56}">
      <dgm:prSet phldrT="[Texte]"/>
      <dgm:spPr/>
      <dgm:t>
        <a:bodyPr/>
        <a:lstStyle/>
        <a:p>
          <a:r>
            <a:rPr lang="en-US" smtClean="0"/>
            <a:t> </a:t>
          </a:r>
          <a:endParaRPr lang="fr-FR"/>
        </a:p>
      </dgm:t>
    </dgm:pt>
    <dgm:pt modelId="{42627F28-6607-4CD9-A124-642A93EAE47C}" type="parTrans" cxnId="{E95AF978-4621-4380-A527-2933692E9373}">
      <dgm:prSet/>
      <dgm:spPr/>
      <dgm:t>
        <a:bodyPr/>
        <a:lstStyle/>
        <a:p>
          <a:endParaRPr lang="fr-FR"/>
        </a:p>
      </dgm:t>
    </dgm:pt>
    <dgm:pt modelId="{954780CE-4B21-4D8C-8510-8E1EC0B61D31}" type="sibTrans" cxnId="{E95AF978-4621-4380-A527-2933692E9373}">
      <dgm:prSet/>
      <dgm:spPr/>
      <dgm:t>
        <a:bodyPr/>
        <a:lstStyle/>
        <a:p>
          <a:endParaRPr lang="fr-FR"/>
        </a:p>
      </dgm:t>
    </dgm:pt>
    <dgm:pt modelId="{9F9A61D4-118E-4F0B-AF1E-742230FBEDD1}" type="pres">
      <dgm:prSet presAssocID="{6C70D29A-B13D-4144-9E1F-FAA7618CCB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3AB5E78-C306-44C0-98EB-F24E5196975E}" type="pres">
      <dgm:prSet presAssocID="{054FE62D-62CC-4D6D-A38E-9716ADE849BF}" presName="dummy" presStyleCnt="0"/>
      <dgm:spPr/>
    </dgm:pt>
    <dgm:pt modelId="{0DF27637-9678-4025-82FD-C072C1E0500C}" type="pres">
      <dgm:prSet presAssocID="{054FE62D-62CC-4D6D-A38E-9716ADE849BF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5CB808-05B4-47AE-A8D3-28496FF245C2}" type="pres">
      <dgm:prSet presAssocID="{633012CB-7F40-4F96-B538-133EC63B19D2}" presName="sibTrans" presStyleLbl="node1" presStyleIdx="0" presStyleCnt="2"/>
      <dgm:spPr/>
      <dgm:t>
        <a:bodyPr/>
        <a:lstStyle/>
        <a:p>
          <a:endParaRPr lang="fr-FR"/>
        </a:p>
      </dgm:t>
    </dgm:pt>
    <dgm:pt modelId="{D5FE3AC5-1ED2-4B01-9B79-393CBEC15BDD}" type="pres">
      <dgm:prSet presAssocID="{C2543F2E-FEF8-40E4-AA38-4CF97835BA56}" presName="dummy" presStyleCnt="0"/>
      <dgm:spPr/>
    </dgm:pt>
    <dgm:pt modelId="{79DBB086-A43F-4EC0-A5B4-F14D2E249555}" type="pres">
      <dgm:prSet presAssocID="{C2543F2E-FEF8-40E4-AA38-4CF97835BA56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4AB13C3-8C71-4563-98B1-28DBCA02F058}" type="pres">
      <dgm:prSet presAssocID="{954780CE-4B21-4D8C-8510-8E1EC0B61D31}" presName="sibTrans" presStyleLbl="node1" presStyleIdx="1" presStyleCnt="2" custLinFactNeighborX="452" custLinFactNeighborY="33718"/>
      <dgm:spPr/>
      <dgm:t>
        <a:bodyPr/>
        <a:lstStyle/>
        <a:p>
          <a:endParaRPr lang="fr-FR"/>
        </a:p>
      </dgm:t>
    </dgm:pt>
  </dgm:ptLst>
  <dgm:cxnLst>
    <dgm:cxn modelId="{8D225B21-9FE1-4A03-AB9A-0E9AC3C53EAD}" type="presOf" srcId="{6C70D29A-B13D-4144-9E1F-FAA7618CCBC2}" destId="{9F9A61D4-118E-4F0B-AF1E-742230FBEDD1}" srcOrd="0" destOrd="0" presId="urn:microsoft.com/office/officeart/2005/8/layout/cycle1"/>
    <dgm:cxn modelId="{3BC8B954-7371-4B35-830B-D0117381EF65}" type="presOf" srcId="{C2543F2E-FEF8-40E4-AA38-4CF97835BA56}" destId="{79DBB086-A43F-4EC0-A5B4-F14D2E249555}" srcOrd="0" destOrd="0" presId="urn:microsoft.com/office/officeart/2005/8/layout/cycle1"/>
    <dgm:cxn modelId="{3A95CFF5-8C7F-4408-B51D-B7CAB43EEE33}" type="presOf" srcId="{633012CB-7F40-4F96-B538-133EC63B19D2}" destId="{AE5CB808-05B4-47AE-A8D3-28496FF245C2}" srcOrd="0" destOrd="0" presId="urn:microsoft.com/office/officeart/2005/8/layout/cycle1"/>
    <dgm:cxn modelId="{D7A244CD-975C-4B91-8C7E-2A0D157F5162}" type="presOf" srcId="{954780CE-4B21-4D8C-8510-8E1EC0B61D31}" destId="{B4AB13C3-8C71-4563-98B1-28DBCA02F058}" srcOrd="0" destOrd="0" presId="urn:microsoft.com/office/officeart/2005/8/layout/cycle1"/>
    <dgm:cxn modelId="{910F81FF-35DE-4E35-A0CD-04A4716F3EBE}" type="presOf" srcId="{054FE62D-62CC-4D6D-A38E-9716ADE849BF}" destId="{0DF27637-9678-4025-82FD-C072C1E0500C}" srcOrd="0" destOrd="0" presId="urn:microsoft.com/office/officeart/2005/8/layout/cycle1"/>
    <dgm:cxn modelId="{E95AF978-4621-4380-A527-2933692E9373}" srcId="{6C70D29A-B13D-4144-9E1F-FAA7618CCBC2}" destId="{C2543F2E-FEF8-40E4-AA38-4CF97835BA56}" srcOrd="1" destOrd="0" parTransId="{42627F28-6607-4CD9-A124-642A93EAE47C}" sibTransId="{954780CE-4B21-4D8C-8510-8E1EC0B61D31}"/>
    <dgm:cxn modelId="{33D567AC-C7B3-4AC7-AC23-47AB71F19898}" srcId="{6C70D29A-B13D-4144-9E1F-FAA7618CCBC2}" destId="{054FE62D-62CC-4D6D-A38E-9716ADE849BF}" srcOrd="0" destOrd="0" parTransId="{1EDBD197-882E-4027-9A07-9B64122083B4}" sibTransId="{633012CB-7F40-4F96-B538-133EC63B19D2}"/>
    <dgm:cxn modelId="{C52F11D8-F924-488D-86E3-889DC0573F7B}" type="presParOf" srcId="{9F9A61D4-118E-4F0B-AF1E-742230FBEDD1}" destId="{03AB5E78-C306-44C0-98EB-F24E5196975E}" srcOrd="0" destOrd="0" presId="urn:microsoft.com/office/officeart/2005/8/layout/cycle1"/>
    <dgm:cxn modelId="{29765DA8-DB0F-4AA0-AE3E-6E95694E26CC}" type="presParOf" srcId="{9F9A61D4-118E-4F0B-AF1E-742230FBEDD1}" destId="{0DF27637-9678-4025-82FD-C072C1E0500C}" srcOrd="1" destOrd="0" presId="urn:microsoft.com/office/officeart/2005/8/layout/cycle1"/>
    <dgm:cxn modelId="{C52F6DFB-8829-4570-A989-8C334DD803ED}" type="presParOf" srcId="{9F9A61D4-118E-4F0B-AF1E-742230FBEDD1}" destId="{AE5CB808-05B4-47AE-A8D3-28496FF245C2}" srcOrd="2" destOrd="0" presId="urn:microsoft.com/office/officeart/2005/8/layout/cycle1"/>
    <dgm:cxn modelId="{F2060738-ED7B-440F-B3D9-7D4A805E14AD}" type="presParOf" srcId="{9F9A61D4-118E-4F0B-AF1E-742230FBEDD1}" destId="{D5FE3AC5-1ED2-4B01-9B79-393CBEC15BDD}" srcOrd="3" destOrd="0" presId="urn:microsoft.com/office/officeart/2005/8/layout/cycle1"/>
    <dgm:cxn modelId="{D368DA22-0CA8-48A4-B0AE-988C067B4A33}" type="presParOf" srcId="{9F9A61D4-118E-4F0B-AF1E-742230FBEDD1}" destId="{79DBB086-A43F-4EC0-A5B4-F14D2E249555}" srcOrd="4" destOrd="0" presId="urn:microsoft.com/office/officeart/2005/8/layout/cycle1"/>
    <dgm:cxn modelId="{8E4EE219-D794-48A4-8FD8-C6C7D3ABE448}" type="presParOf" srcId="{9F9A61D4-118E-4F0B-AF1E-742230FBEDD1}" destId="{B4AB13C3-8C71-4563-98B1-28DBCA02F058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C70D29A-B13D-4144-9E1F-FAA7618CCBC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54FE62D-62CC-4D6D-A38E-9716ADE849BF}">
      <dgm:prSet phldrT="[Texte]"/>
      <dgm:spPr/>
      <dgm:t>
        <a:bodyPr/>
        <a:lstStyle/>
        <a:p>
          <a:r>
            <a:rPr lang="en-US" smtClean="0"/>
            <a:t> </a:t>
          </a:r>
          <a:endParaRPr lang="fr-FR"/>
        </a:p>
      </dgm:t>
    </dgm:pt>
    <dgm:pt modelId="{1EDBD197-882E-4027-9A07-9B64122083B4}" type="parTrans" cxnId="{33D567AC-C7B3-4AC7-AC23-47AB71F19898}">
      <dgm:prSet/>
      <dgm:spPr/>
      <dgm:t>
        <a:bodyPr/>
        <a:lstStyle/>
        <a:p>
          <a:endParaRPr lang="fr-FR"/>
        </a:p>
      </dgm:t>
    </dgm:pt>
    <dgm:pt modelId="{633012CB-7F40-4F96-B538-133EC63B19D2}" type="sibTrans" cxnId="{33D567AC-C7B3-4AC7-AC23-47AB71F19898}">
      <dgm:prSet/>
      <dgm:spPr/>
      <dgm:t>
        <a:bodyPr/>
        <a:lstStyle/>
        <a:p>
          <a:endParaRPr lang="fr-FR"/>
        </a:p>
      </dgm:t>
    </dgm:pt>
    <dgm:pt modelId="{C2543F2E-FEF8-40E4-AA38-4CF97835BA56}">
      <dgm:prSet phldrT="[Texte]"/>
      <dgm:spPr/>
      <dgm:t>
        <a:bodyPr/>
        <a:lstStyle/>
        <a:p>
          <a:r>
            <a:rPr lang="en-US" smtClean="0"/>
            <a:t> </a:t>
          </a:r>
          <a:endParaRPr lang="fr-FR"/>
        </a:p>
      </dgm:t>
    </dgm:pt>
    <dgm:pt modelId="{42627F28-6607-4CD9-A124-642A93EAE47C}" type="parTrans" cxnId="{E95AF978-4621-4380-A527-2933692E9373}">
      <dgm:prSet/>
      <dgm:spPr/>
      <dgm:t>
        <a:bodyPr/>
        <a:lstStyle/>
        <a:p>
          <a:endParaRPr lang="fr-FR"/>
        </a:p>
      </dgm:t>
    </dgm:pt>
    <dgm:pt modelId="{954780CE-4B21-4D8C-8510-8E1EC0B61D31}" type="sibTrans" cxnId="{E95AF978-4621-4380-A527-2933692E9373}">
      <dgm:prSet/>
      <dgm:spPr/>
      <dgm:t>
        <a:bodyPr/>
        <a:lstStyle/>
        <a:p>
          <a:endParaRPr lang="fr-FR"/>
        </a:p>
      </dgm:t>
    </dgm:pt>
    <dgm:pt modelId="{9F9A61D4-118E-4F0B-AF1E-742230FBEDD1}" type="pres">
      <dgm:prSet presAssocID="{6C70D29A-B13D-4144-9E1F-FAA7618CCB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3AB5E78-C306-44C0-98EB-F24E5196975E}" type="pres">
      <dgm:prSet presAssocID="{054FE62D-62CC-4D6D-A38E-9716ADE849BF}" presName="dummy" presStyleCnt="0"/>
      <dgm:spPr/>
    </dgm:pt>
    <dgm:pt modelId="{0DF27637-9678-4025-82FD-C072C1E0500C}" type="pres">
      <dgm:prSet presAssocID="{054FE62D-62CC-4D6D-A38E-9716ADE849BF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5CB808-05B4-47AE-A8D3-28496FF245C2}" type="pres">
      <dgm:prSet presAssocID="{633012CB-7F40-4F96-B538-133EC63B19D2}" presName="sibTrans" presStyleLbl="node1" presStyleIdx="0" presStyleCnt="2"/>
      <dgm:spPr/>
      <dgm:t>
        <a:bodyPr/>
        <a:lstStyle/>
        <a:p>
          <a:endParaRPr lang="fr-FR"/>
        </a:p>
      </dgm:t>
    </dgm:pt>
    <dgm:pt modelId="{D5FE3AC5-1ED2-4B01-9B79-393CBEC15BDD}" type="pres">
      <dgm:prSet presAssocID="{C2543F2E-FEF8-40E4-AA38-4CF97835BA56}" presName="dummy" presStyleCnt="0"/>
      <dgm:spPr/>
    </dgm:pt>
    <dgm:pt modelId="{79DBB086-A43F-4EC0-A5B4-F14D2E249555}" type="pres">
      <dgm:prSet presAssocID="{C2543F2E-FEF8-40E4-AA38-4CF97835BA56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4AB13C3-8C71-4563-98B1-28DBCA02F058}" type="pres">
      <dgm:prSet presAssocID="{954780CE-4B21-4D8C-8510-8E1EC0B61D31}" presName="sibTrans" presStyleLbl="node1" presStyleIdx="1" presStyleCnt="2" custLinFactNeighborX="452" custLinFactNeighborY="33718"/>
      <dgm:spPr/>
      <dgm:t>
        <a:bodyPr/>
        <a:lstStyle/>
        <a:p>
          <a:endParaRPr lang="fr-FR"/>
        </a:p>
      </dgm:t>
    </dgm:pt>
  </dgm:ptLst>
  <dgm:cxnLst>
    <dgm:cxn modelId="{DF621DFE-BF0F-4A29-9DF3-2CDBEFC43F65}" type="presOf" srcId="{C2543F2E-FEF8-40E4-AA38-4CF97835BA56}" destId="{79DBB086-A43F-4EC0-A5B4-F14D2E249555}" srcOrd="0" destOrd="0" presId="urn:microsoft.com/office/officeart/2005/8/layout/cycle1"/>
    <dgm:cxn modelId="{2E337530-AF2C-4308-AB9F-BA1D5697A61C}" type="presOf" srcId="{6C70D29A-B13D-4144-9E1F-FAA7618CCBC2}" destId="{9F9A61D4-118E-4F0B-AF1E-742230FBEDD1}" srcOrd="0" destOrd="0" presId="urn:microsoft.com/office/officeart/2005/8/layout/cycle1"/>
    <dgm:cxn modelId="{E95AF978-4621-4380-A527-2933692E9373}" srcId="{6C70D29A-B13D-4144-9E1F-FAA7618CCBC2}" destId="{C2543F2E-FEF8-40E4-AA38-4CF97835BA56}" srcOrd="1" destOrd="0" parTransId="{42627F28-6607-4CD9-A124-642A93EAE47C}" sibTransId="{954780CE-4B21-4D8C-8510-8E1EC0B61D31}"/>
    <dgm:cxn modelId="{8A2F5839-5F67-4639-A3AE-E1D0815D9688}" type="presOf" srcId="{954780CE-4B21-4D8C-8510-8E1EC0B61D31}" destId="{B4AB13C3-8C71-4563-98B1-28DBCA02F058}" srcOrd="0" destOrd="0" presId="urn:microsoft.com/office/officeart/2005/8/layout/cycle1"/>
    <dgm:cxn modelId="{FE7DF2F9-920A-4F63-831E-FAEA1660CFE8}" type="presOf" srcId="{054FE62D-62CC-4D6D-A38E-9716ADE849BF}" destId="{0DF27637-9678-4025-82FD-C072C1E0500C}" srcOrd="0" destOrd="0" presId="urn:microsoft.com/office/officeart/2005/8/layout/cycle1"/>
    <dgm:cxn modelId="{FFFC0A0C-99A5-4555-96DF-95B8F43C5D9B}" type="presOf" srcId="{633012CB-7F40-4F96-B538-133EC63B19D2}" destId="{AE5CB808-05B4-47AE-A8D3-28496FF245C2}" srcOrd="0" destOrd="0" presId="urn:microsoft.com/office/officeart/2005/8/layout/cycle1"/>
    <dgm:cxn modelId="{33D567AC-C7B3-4AC7-AC23-47AB71F19898}" srcId="{6C70D29A-B13D-4144-9E1F-FAA7618CCBC2}" destId="{054FE62D-62CC-4D6D-A38E-9716ADE849BF}" srcOrd="0" destOrd="0" parTransId="{1EDBD197-882E-4027-9A07-9B64122083B4}" sibTransId="{633012CB-7F40-4F96-B538-133EC63B19D2}"/>
    <dgm:cxn modelId="{8DB83A8D-27ED-4F4F-B629-1D1FEE2D2301}" type="presParOf" srcId="{9F9A61D4-118E-4F0B-AF1E-742230FBEDD1}" destId="{03AB5E78-C306-44C0-98EB-F24E5196975E}" srcOrd="0" destOrd="0" presId="urn:microsoft.com/office/officeart/2005/8/layout/cycle1"/>
    <dgm:cxn modelId="{4081285C-338E-4711-949E-67F64DB64CA8}" type="presParOf" srcId="{9F9A61D4-118E-4F0B-AF1E-742230FBEDD1}" destId="{0DF27637-9678-4025-82FD-C072C1E0500C}" srcOrd="1" destOrd="0" presId="urn:microsoft.com/office/officeart/2005/8/layout/cycle1"/>
    <dgm:cxn modelId="{A6A915B3-31D9-4563-BE41-990FB10CB7A4}" type="presParOf" srcId="{9F9A61D4-118E-4F0B-AF1E-742230FBEDD1}" destId="{AE5CB808-05B4-47AE-A8D3-28496FF245C2}" srcOrd="2" destOrd="0" presId="urn:microsoft.com/office/officeart/2005/8/layout/cycle1"/>
    <dgm:cxn modelId="{38DF1672-0F3D-4811-B101-C5B73BF59BF4}" type="presParOf" srcId="{9F9A61D4-118E-4F0B-AF1E-742230FBEDD1}" destId="{D5FE3AC5-1ED2-4B01-9B79-393CBEC15BDD}" srcOrd="3" destOrd="0" presId="urn:microsoft.com/office/officeart/2005/8/layout/cycle1"/>
    <dgm:cxn modelId="{F872CA1E-5E02-46FF-A437-5CAB89CFC3D4}" type="presParOf" srcId="{9F9A61D4-118E-4F0B-AF1E-742230FBEDD1}" destId="{79DBB086-A43F-4EC0-A5B4-F14D2E249555}" srcOrd="4" destOrd="0" presId="urn:microsoft.com/office/officeart/2005/8/layout/cycle1"/>
    <dgm:cxn modelId="{007BB663-5A01-4770-AD1D-C18E1E7F9350}" type="presParOf" srcId="{9F9A61D4-118E-4F0B-AF1E-742230FBEDD1}" destId="{B4AB13C3-8C71-4563-98B1-28DBCA02F058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C70D29A-B13D-4144-9E1F-FAA7618CCBC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54FE62D-62CC-4D6D-A38E-9716ADE849BF}">
      <dgm:prSet phldrT="[Texte]"/>
      <dgm:spPr/>
      <dgm:t>
        <a:bodyPr/>
        <a:lstStyle/>
        <a:p>
          <a:r>
            <a:rPr lang="en-US" smtClean="0"/>
            <a:t> </a:t>
          </a:r>
          <a:endParaRPr lang="fr-FR"/>
        </a:p>
      </dgm:t>
    </dgm:pt>
    <dgm:pt modelId="{1EDBD197-882E-4027-9A07-9B64122083B4}" type="parTrans" cxnId="{33D567AC-C7B3-4AC7-AC23-47AB71F19898}">
      <dgm:prSet/>
      <dgm:spPr/>
      <dgm:t>
        <a:bodyPr/>
        <a:lstStyle/>
        <a:p>
          <a:endParaRPr lang="fr-FR"/>
        </a:p>
      </dgm:t>
    </dgm:pt>
    <dgm:pt modelId="{633012CB-7F40-4F96-B538-133EC63B19D2}" type="sibTrans" cxnId="{33D567AC-C7B3-4AC7-AC23-47AB71F19898}">
      <dgm:prSet/>
      <dgm:spPr/>
      <dgm:t>
        <a:bodyPr/>
        <a:lstStyle/>
        <a:p>
          <a:endParaRPr lang="fr-FR"/>
        </a:p>
      </dgm:t>
    </dgm:pt>
    <dgm:pt modelId="{C2543F2E-FEF8-40E4-AA38-4CF97835BA56}">
      <dgm:prSet phldrT="[Texte]"/>
      <dgm:spPr/>
      <dgm:t>
        <a:bodyPr/>
        <a:lstStyle/>
        <a:p>
          <a:r>
            <a:rPr lang="en-US" smtClean="0"/>
            <a:t> </a:t>
          </a:r>
          <a:endParaRPr lang="fr-FR"/>
        </a:p>
      </dgm:t>
    </dgm:pt>
    <dgm:pt modelId="{42627F28-6607-4CD9-A124-642A93EAE47C}" type="parTrans" cxnId="{E95AF978-4621-4380-A527-2933692E9373}">
      <dgm:prSet/>
      <dgm:spPr/>
      <dgm:t>
        <a:bodyPr/>
        <a:lstStyle/>
        <a:p>
          <a:endParaRPr lang="fr-FR"/>
        </a:p>
      </dgm:t>
    </dgm:pt>
    <dgm:pt modelId="{954780CE-4B21-4D8C-8510-8E1EC0B61D31}" type="sibTrans" cxnId="{E95AF978-4621-4380-A527-2933692E9373}">
      <dgm:prSet/>
      <dgm:spPr/>
      <dgm:t>
        <a:bodyPr/>
        <a:lstStyle/>
        <a:p>
          <a:endParaRPr lang="fr-FR"/>
        </a:p>
      </dgm:t>
    </dgm:pt>
    <dgm:pt modelId="{9F9A61D4-118E-4F0B-AF1E-742230FBEDD1}" type="pres">
      <dgm:prSet presAssocID="{6C70D29A-B13D-4144-9E1F-FAA7618CCB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3AB5E78-C306-44C0-98EB-F24E5196975E}" type="pres">
      <dgm:prSet presAssocID="{054FE62D-62CC-4D6D-A38E-9716ADE849BF}" presName="dummy" presStyleCnt="0"/>
      <dgm:spPr/>
    </dgm:pt>
    <dgm:pt modelId="{0DF27637-9678-4025-82FD-C072C1E0500C}" type="pres">
      <dgm:prSet presAssocID="{054FE62D-62CC-4D6D-A38E-9716ADE849BF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5CB808-05B4-47AE-A8D3-28496FF245C2}" type="pres">
      <dgm:prSet presAssocID="{633012CB-7F40-4F96-B538-133EC63B19D2}" presName="sibTrans" presStyleLbl="node1" presStyleIdx="0" presStyleCnt="2"/>
      <dgm:spPr/>
      <dgm:t>
        <a:bodyPr/>
        <a:lstStyle/>
        <a:p>
          <a:endParaRPr lang="fr-FR"/>
        </a:p>
      </dgm:t>
    </dgm:pt>
    <dgm:pt modelId="{D5FE3AC5-1ED2-4B01-9B79-393CBEC15BDD}" type="pres">
      <dgm:prSet presAssocID="{C2543F2E-FEF8-40E4-AA38-4CF97835BA56}" presName="dummy" presStyleCnt="0"/>
      <dgm:spPr/>
    </dgm:pt>
    <dgm:pt modelId="{79DBB086-A43F-4EC0-A5B4-F14D2E249555}" type="pres">
      <dgm:prSet presAssocID="{C2543F2E-FEF8-40E4-AA38-4CF97835BA56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4AB13C3-8C71-4563-98B1-28DBCA02F058}" type="pres">
      <dgm:prSet presAssocID="{954780CE-4B21-4D8C-8510-8E1EC0B61D31}" presName="sibTrans" presStyleLbl="node1" presStyleIdx="1" presStyleCnt="2" custLinFactNeighborX="452" custLinFactNeighborY="33718"/>
      <dgm:spPr/>
      <dgm:t>
        <a:bodyPr/>
        <a:lstStyle/>
        <a:p>
          <a:endParaRPr lang="fr-FR"/>
        </a:p>
      </dgm:t>
    </dgm:pt>
  </dgm:ptLst>
  <dgm:cxnLst>
    <dgm:cxn modelId="{80FA5F88-92C5-44F0-8E5D-E682C87D8E6C}" type="presOf" srcId="{C2543F2E-FEF8-40E4-AA38-4CF97835BA56}" destId="{79DBB086-A43F-4EC0-A5B4-F14D2E249555}" srcOrd="0" destOrd="0" presId="urn:microsoft.com/office/officeart/2005/8/layout/cycle1"/>
    <dgm:cxn modelId="{7A5F44AB-660F-4B70-9B04-5A91B7F009FF}" type="presOf" srcId="{6C70D29A-B13D-4144-9E1F-FAA7618CCBC2}" destId="{9F9A61D4-118E-4F0B-AF1E-742230FBEDD1}" srcOrd="0" destOrd="0" presId="urn:microsoft.com/office/officeart/2005/8/layout/cycle1"/>
    <dgm:cxn modelId="{F3690B92-D322-4594-8251-4D35FDEB08EA}" type="presOf" srcId="{954780CE-4B21-4D8C-8510-8E1EC0B61D31}" destId="{B4AB13C3-8C71-4563-98B1-28DBCA02F058}" srcOrd="0" destOrd="0" presId="urn:microsoft.com/office/officeart/2005/8/layout/cycle1"/>
    <dgm:cxn modelId="{E95AF978-4621-4380-A527-2933692E9373}" srcId="{6C70D29A-B13D-4144-9E1F-FAA7618CCBC2}" destId="{C2543F2E-FEF8-40E4-AA38-4CF97835BA56}" srcOrd="1" destOrd="0" parTransId="{42627F28-6607-4CD9-A124-642A93EAE47C}" sibTransId="{954780CE-4B21-4D8C-8510-8E1EC0B61D31}"/>
    <dgm:cxn modelId="{8C1EAC53-5696-46F7-9FD1-0AA7FCD3144E}" type="presOf" srcId="{633012CB-7F40-4F96-B538-133EC63B19D2}" destId="{AE5CB808-05B4-47AE-A8D3-28496FF245C2}" srcOrd="0" destOrd="0" presId="urn:microsoft.com/office/officeart/2005/8/layout/cycle1"/>
    <dgm:cxn modelId="{C3D4DC67-2334-472F-B41D-B1EAEB204662}" type="presOf" srcId="{054FE62D-62CC-4D6D-A38E-9716ADE849BF}" destId="{0DF27637-9678-4025-82FD-C072C1E0500C}" srcOrd="0" destOrd="0" presId="urn:microsoft.com/office/officeart/2005/8/layout/cycle1"/>
    <dgm:cxn modelId="{33D567AC-C7B3-4AC7-AC23-47AB71F19898}" srcId="{6C70D29A-B13D-4144-9E1F-FAA7618CCBC2}" destId="{054FE62D-62CC-4D6D-A38E-9716ADE849BF}" srcOrd="0" destOrd="0" parTransId="{1EDBD197-882E-4027-9A07-9B64122083B4}" sibTransId="{633012CB-7F40-4F96-B538-133EC63B19D2}"/>
    <dgm:cxn modelId="{AD89FD96-2055-4ACB-ABD7-B51D16F30F4D}" type="presParOf" srcId="{9F9A61D4-118E-4F0B-AF1E-742230FBEDD1}" destId="{03AB5E78-C306-44C0-98EB-F24E5196975E}" srcOrd="0" destOrd="0" presId="urn:microsoft.com/office/officeart/2005/8/layout/cycle1"/>
    <dgm:cxn modelId="{5D31C369-3BC9-42DB-B7C2-D8E95FC29E69}" type="presParOf" srcId="{9F9A61D4-118E-4F0B-AF1E-742230FBEDD1}" destId="{0DF27637-9678-4025-82FD-C072C1E0500C}" srcOrd="1" destOrd="0" presId="urn:microsoft.com/office/officeart/2005/8/layout/cycle1"/>
    <dgm:cxn modelId="{C52C4EA6-B330-4973-9E00-7E141BBE28BF}" type="presParOf" srcId="{9F9A61D4-118E-4F0B-AF1E-742230FBEDD1}" destId="{AE5CB808-05B4-47AE-A8D3-28496FF245C2}" srcOrd="2" destOrd="0" presId="urn:microsoft.com/office/officeart/2005/8/layout/cycle1"/>
    <dgm:cxn modelId="{D1221AC5-4CA7-4D52-A18E-AEAE23F39B9B}" type="presParOf" srcId="{9F9A61D4-118E-4F0B-AF1E-742230FBEDD1}" destId="{D5FE3AC5-1ED2-4B01-9B79-393CBEC15BDD}" srcOrd="3" destOrd="0" presId="urn:microsoft.com/office/officeart/2005/8/layout/cycle1"/>
    <dgm:cxn modelId="{E0460CBB-DE8F-46D0-A662-19B739A28679}" type="presParOf" srcId="{9F9A61D4-118E-4F0B-AF1E-742230FBEDD1}" destId="{79DBB086-A43F-4EC0-A5B4-F14D2E249555}" srcOrd="4" destOrd="0" presId="urn:microsoft.com/office/officeart/2005/8/layout/cycle1"/>
    <dgm:cxn modelId="{853E6F7E-B17E-406F-82C1-98573AFB4AF6}" type="presParOf" srcId="{9F9A61D4-118E-4F0B-AF1E-742230FBEDD1}" destId="{B4AB13C3-8C71-4563-98B1-28DBCA02F058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E47454-EE5F-442F-A42A-6EA1467110B6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F12C789-D360-4E6D-96D0-D74F080AF699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Synchronization processes</a:t>
          </a:r>
          <a:endParaRPr lang="fr-FR" b="1" dirty="0"/>
        </a:p>
      </dgm:t>
    </dgm:pt>
    <dgm:pt modelId="{09739A44-92BC-4C43-B06F-0D5E21E2FAF0}" type="parTrans" cxnId="{DCF946AE-FDC6-4078-92B5-15ACF866DE06}">
      <dgm:prSet/>
      <dgm:spPr/>
      <dgm:t>
        <a:bodyPr/>
        <a:lstStyle/>
        <a:p>
          <a:endParaRPr lang="fr-FR"/>
        </a:p>
      </dgm:t>
    </dgm:pt>
    <dgm:pt modelId="{C82F0D6E-3BEE-410B-9AC9-13FE1A195F45}" type="sibTrans" cxnId="{DCF946AE-FDC6-4078-92B5-15ACF866DE06}">
      <dgm:prSet/>
      <dgm:spPr/>
      <dgm:t>
        <a:bodyPr/>
        <a:lstStyle/>
        <a:p>
          <a:endParaRPr lang="fr-FR"/>
        </a:p>
      </dgm:t>
    </dgm:pt>
    <dgm:pt modelId="{FEF5AB8B-238F-4144-92CE-45E7C5F66A9E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Round-trip IDE</a:t>
          </a:r>
          <a:endParaRPr lang="fr-FR" dirty="0"/>
        </a:p>
      </dgm:t>
    </dgm:pt>
    <dgm:pt modelId="{0FC889AD-CA78-4861-BC6A-C4F6C951FA5A}" type="parTrans" cxnId="{827DEF16-29EC-4FA0-9059-0F4E72019F08}">
      <dgm:prSet/>
      <dgm:spPr/>
      <dgm:t>
        <a:bodyPr/>
        <a:lstStyle/>
        <a:p>
          <a:endParaRPr lang="fr-FR"/>
        </a:p>
      </dgm:t>
    </dgm:pt>
    <dgm:pt modelId="{3B1CE8BA-51EC-4975-A155-E0C42412E7DE}" type="sibTrans" cxnId="{827DEF16-29EC-4FA0-9059-0F4E72019F08}">
      <dgm:prSet/>
      <dgm:spPr/>
      <dgm:t>
        <a:bodyPr/>
        <a:lstStyle/>
        <a:p>
          <a:endParaRPr lang="fr-FR"/>
        </a:p>
      </dgm:t>
    </dgm:pt>
    <dgm:pt modelId="{325FE6BB-CA90-4787-8742-3E870DDED725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Problematic</a:t>
          </a:r>
          <a:endParaRPr lang="fr-FR" b="1" dirty="0"/>
        </a:p>
      </dgm:t>
    </dgm:pt>
    <dgm:pt modelId="{CAF05359-00A2-402A-8A6A-8620741672F9}" type="sibTrans" cxnId="{53CEEE00-0A20-4567-950F-26D082E2C28D}">
      <dgm:prSet/>
      <dgm:spPr/>
      <dgm:t>
        <a:bodyPr/>
        <a:lstStyle/>
        <a:p>
          <a:endParaRPr lang="fr-FR"/>
        </a:p>
      </dgm:t>
    </dgm:pt>
    <dgm:pt modelId="{A36E9409-D722-404C-8014-EEF397533CF9}" type="parTrans" cxnId="{53CEEE00-0A20-4567-950F-26D082E2C28D}">
      <dgm:prSet/>
      <dgm:spPr/>
      <dgm:t>
        <a:bodyPr/>
        <a:lstStyle/>
        <a:p>
          <a:endParaRPr lang="fr-FR"/>
        </a:p>
      </dgm:t>
    </dgm:pt>
    <dgm:pt modelId="{8F6E5925-5525-439A-B023-61FEF611FE2C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Experiments</a:t>
          </a:r>
          <a:endParaRPr lang="fr-FR" b="1" dirty="0"/>
        </a:p>
      </dgm:t>
    </dgm:pt>
    <dgm:pt modelId="{37ABDCA8-E1B1-492F-A8C9-3C5B88EF7678}" type="parTrans" cxnId="{DE931E8A-E23E-4D71-82F0-7086860F9729}">
      <dgm:prSet/>
      <dgm:spPr/>
      <dgm:t>
        <a:bodyPr/>
        <a:lstStyle/>
        <a:p>
          <a:endParaRPr lang="fr-FR"/>
        </a:p>
      </dgm:t>
    </dgm:pt>
    <dgm:pt modelId="{926AAF97-7EF4-4673-813E-414BA32D87E2}" type="sibTrans" cxnId="{DE931E8A-E23E-4D71-82F0-7086860F9729}">
      <dgm:prSet/>
      <dgm:spPr/>
      <dgm:t>
        <a:bodyPr/>
        <a:lstStyle/>
        <a:p>
          <a:endParaRPr lang="fr-FR"/>
        </a:p>
      </dgm:t>
    </dgm:pt>
    <dgm:pt modelId="{83E80B10-4084-4556-8E92-03FEB4536548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Related work</a:t>
          </a:r>
          <a:endParaRPr lang="fr-FR" b="1" dirty="0"/>
        </a:p>
      </dgm:t>
    </dgm:pt>
    <dgm:pt modelId="{99A575E3-0BEC-4677-BF0E-6EAA95654C62}" type="parTrans" cxnId="{FB3FBA81-C3AA-4681-886A-2BBAF9F3BD03}">
      <dgm:prSet/>
      <dgm:spPr/>
      <dgm:t>
        <a:bodyPr/>
        <a:lstStyle/>
        <a:p>
          <a:endParaRPr lang="fr-FR"/>
        </a:p>
      </dgm:t>
    </dgm:pt>
    <dgm:pt modelId="{32F1874F-00DD-40A0-A3FC-8FB541935C3C}" type="sibTrans" cxnId="{FB3FBA81-C3AA-4681-886A-2BBAF9F3BD03}">
      <dgm:prSet/>
      <dgm:spPr/>
      <dgm:t>
        <a:bodyPr/>
        <a:lstStyle/>
        <a:p>
          <a:endParaRPr lang="fr-FR"/>
        </a:p>
      </dgm:t>
    </dgm:pt>
    <dgm:pt modelId="{05BDBEBA-8B44-4175-9D2A-3D3BC61143A6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Conclusion and future work</a:t>
          </a:r>
          <a:endParaRPr lang="fr-FR" b="1" dirty="0"/>
        </a:p>
      </dgm:t>
    </dgm:pt>
    <dgm:pt modelId="{4B9D53ED-E4D1-417A-AC1A-CDABE18512A7}" type="parTrans" cxnId="{1050AA0A-4F84-4C0E-9B38-046E7F3898D8}">
      <dgm:prSet/>
      <dgm:spPr/>
      <dgm:t>
        <a:bodyPr/>
        <a:lstStyle/>
        <a:p>
          <a:endParaRPr lang="fr-FR"/>
        </a:p>
      </dgm:t>
    </dgm:pt>
    <dgm:pt modelId="{C6DEEAF8-877C-4037-B17E-90DE02D5D774}" type="sibTrans" cxnId="{1050AA0A-4F84-4C0E-9B38-046E7F3898D8}">
      <dgm:prSet/>
      <dgm:spPr/>
      <dgm:t>
        <a:bodyPr/>
        <a:lstStyle/>
        <a:p>
          <a:endParaRPr lang="fr-FR"/>
        </a:p>
      </dgm:t>
    </dgm:pt>
    <dgm:pt modelId="{3418D53D-3162-408D-8E60-7BA6BC22CC9E}" type="pres">
      <dgm:prSet presAssocID="{F0E47454-EE5F-442F-A42A-6EA1467110B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71E5FEA-F8E7-4018-91C8-C31067C37004}" type="pres">
      <dgm:prSet presAssocID="{325FE6BB-CA90-4787-8742-3E870DDED725}" presName="composite" presStyleCnt="0"/>
      <dgm:spPr/>
    </dgm:pt>
    <dgm:pt modelId="{21FA496C-55E1-4644-AE15-9A9EF2A6B410}" type="pres">
      <dgm:prSet presAssocID="{325FE6BB-CA90-4787-8742-3E870DDED725}" presName="imgShp" presStyleLbl="fgImgPlace1" presStyleIdx="0" presStyleCnt="6"/>
      <dgm:spPr/>
      <dgm:t>
        <a:bodyPr/>
        <a:lstStyle/>
        <a:p>
          <a:endParaRPr lang="fr-FR"/>
        </a:p>
      </dgm:t>
    </dgm:pt>
    <dgm:pt modelId="{3FDF4AA2-1A8B-49C6-A1C3-C7700764DA7B}" type="pres">
      <dgm:prSet presAssocID="{325FE6BB-CA90-4787-8742-3E870DDED725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6957ED-DE5B-458D-90BE-2A5949603E25}" type="pres">
      <dgm:prSet presAssocID="{CAF05359-00A2-402A-8A6A-8620741672F9}" presName="spacing" presStyleCnt="0"/>
      <dgm:spPr/>
    </dgm:pt>
    <dgm:pt modelId="{D599C4A4-8ABF-4D12-8BA0-E277211A313A}" type="pres">
      <dgm:prSet presAssocID="{FEF5AB8B-238F-4144-92CE-45E7C5F66A9E}" presName="composite" presStyleCnt="0"/>
      <dgm:spPr/>
    </dgm:pt>
    <dgm:pt modelId="{3E5BEBD5-89A9-407D-BB4C-EED42C008B27}" type="pres">
      <dgm:prSet presAssocID="{FEF5AB8B-238F-4144-92CE-45E7C5F66A9E}" presName="imgShp" presStyleLbl="fgImgPlace1" presStyleIdx="1" presStyleCnt="6"/>
      <dgm:spPr>
        <a:solidFill>
          <a:srgbClr val="3333CC"/>
        </a:solidFill>
      </dgm:spPr>
      <dgm:t>
        <a:bodyPr/>
        <a:lstStyle/>
        <a:p>
          <a:endParaRPr lang="fr-FR"/>
        </a:p>
      </dgm:t>
    </dgm:pt>
    <dgm:pt modelId="{FB3FC997-6AFB-48A4-9837-E08371129C35}" type="pres">
      <dgm:prSet presAssocID="{FEF5AB8B-238F-4144-92CE-45E7C5F66A9E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A0B47D-876A-40BE-9207-A03A64908CB8}" type="pres">
      <dgm:prSet presAssocID="{3B1CE8BA-51EC-4975-A155-E0C42412E7DE}" presName="spacing" presStyleCnt="0"/>
      <dgm:spPr/>
    </dgm:pt>
    <dgm:pt modelId="{09A62CB9-E46E-4BFA-A608-E0C7B91A14F0}" type="pres">
      <dgm:prSet presAssocID="{2F12C789-D360-4E6D-96D0-D74F080AF699}" presName="composite" presStyleCnt="0"/>
      <dgm:spPr/>
    </dgm:pt>
    <dgm:pt modelId="{C4CFA0C1-50EE-4F0D-8C81-F037F313C725}" type="pres">
      <dgm:prSet presAssocID="{2F12C789-D360-4E6D-96D0-D74F080AF699}" presName="imgShp" presStyleLbl="fgImgPlace1" presStyleIdx="2" presStyleCnt="6"/>
      <dgm:spPr/>
      <dgm:t>
        <a:bodyPr/>
        <a:lstStyle/>
        <a:p>
          <a:endParaRPr lang="fr-FR"/>
        </a:p>
      </dgm:t>
    </dgm:pt>
    <dgm:pt modelId="{A99B6B24-517D-4C9A-B2C5-4C9CC123C482}" type="pres">
      <dgm:prSet presAssocID="{2F12C789-D360-4E6D-96D0-D74F080AF699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A98CE8-1A21-4966-BCC6-C9C98DA5C369}" type="pres">
      <dgm:prSet presAssocID="{C82F0D6E-3BEE-410B-9AC9-13FE1A195F45}" presName="spacing" presStyleCnt="0"/>
      <dgm:spPr/>
    </dgm:pt>
    <dgm:pt modelId="{D6A456ED-9816-4F3C-8E5A-273000FAA6CC}" type="pres">
      <dgm:prSet presAssocID="{8F6E5925-5525-439A-B023-61FEF611FE2C}" presName="composite" presStyleCnt="0"/>
      <dgm:spPr/>
    </dgm:pt>
    <dgm:pt modelId="{92A68005-C726-4944-8439-9A0B18E82907}" type="pres">
      <dgm:prSet presAssocID="{8F6E5925-5525-439A-B023-61FEF611FE2C}" presName="imgShp" presStyleLbl="fgImgPlace1" presStyleIdx="3" presStyleCnt="6"/>
      <dgm:spPr/>
    </dgm:pt>
    <dgm:pt modelId="{D1049E90-B3C9-41C5-9587-4A63BBBF01E6}" type="pres">
      <dgm:prSet presAssocID="{8F6E5925-5525-439A-B023-61FEF611FE2C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EBCAF4-D9A3-49B2-A944-F04B449D1692}" type="pres">
      <dgm:prSet presAssocID="{926AAF97-7EF4-4673-813E-414BA32D87E2}" presName="spacing" presStyleCnt="0"/>
      <dgm:spPr/>
    </dgm:pt>
    <dgm:pt modelId="{CB1CC157-97A6-44A1-92C2-1C6B44826BA1}" type="pres">
      <dgm:prSet presAssocID="{83E80B10-4084-4556-8E92-03FEB4536548}" presName="composite" presStyleCnt="0"/>
      <dgm:spPr/>
    </dgm:pt>
    <dgm:pt modelId="{3829D6E1-993C-44BF-BDD3-2DE5D5D0EBD2}" type="pres">
      <dgm:prSet presAssocID="{83E80B10-4084-4556-8E92-03FEB4536548}" presName="imgShp" presStyleLbl="fgImgPlace1" presStyleIdx="4" presStyleCnt="6"/>
      <dgm:spPr/>
    </dgm:pt>
    <dgm:pt modelId="{EBFC93E0-8179-4309-8461-CE473D5B09EC}" type="pres">
      <dgm:prSet presAssocID="{83E80B10-4084-4556-8E92-03FEB4536548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A7A4A0-D9C0-4938-A064-97F112BBEDEE}" type="pres">
      <dgm:prSet presAssocID="{32F1874F-00DD-40A0-A3FC-8FB541935C3C}" presName="spacing" presStyleCnt="0"/>
      <dgm:spPr/>
    </dgm:pt>
    <dgm:pt modelId="{810A97DE-204A-4D68-B20D-8D72A7F5AD14}" type="pres">
      <dgm:prSet presAssocID="{05BDBEBA-8B44-4175-9D2A-3D3BC61143A6}" presName="composite" presStyleCnt="0"/>
      <dgm:spPr/>
    </dgm:pt>
    <dgm:pt modelId="{A2A92EDC-8B14-4C19-A403-65F842D9F44F}" type="pres">
      <dgm:prSet presAssocID="{05BDBEBA-8B44-4175-9D2A-3D3BC61143A6}" presName="imgShp" presStyleLbl="fgImgPlace1" presStyleIdx="5" presStyleCnt="6"/>
      <dgm:spPr/>
    </dgm:pt>
    <dgm:pt modelId="{D2CD6D97-99D8-4635-968A-EC87B3AE9FF1}" type="pres">
      <dgm:prSet presAssocID="{05BDBEBA-8B44-4175-9D2A-3D3BC61143A6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CF946AE-FDC6-4078-92B5-15ACF866DE06}" srcId="{F0E47454-EE5F-442F-A42A-6EA1467110B6}" destId="{2F12C789-D360-4E6D-96D0-D74F080AF699}" srcOrd="2" destOrd="0" parTransId="{09739A44-92BC-4C43-B06F-0D5E21E2FAF0}" sibTransId="{C82F0D6E-3BEE-410B-9AC9-13FE1A195F45}"/>
    <dgm:cxn modelId="{EF916928-8B40-40B5-B1CC-36E3EED6FAC0}" type="presOf" srcId="{8F6E5925-5525-439A-B023-61FEF611FE2C}" destId="{D1049E90-B3C9-41C5-9587-4A63BBBF01E6}" srcOrd="0" destOrd="0" presId="urn:microsoft.com/office/officeart/2005/8/layout/vList3#1"/>
    <dgm:cxn modelId="{3D5D0FC3-4BA3-459D-B7D9-4644AF7951CE}" type="presOf" srcId="{F0E47454-EE5F-442F-A42A-6EA1467110B6}" destId="{3418D53D-3162-408D-8E60-7BA6BC22CC9E}" srcOrd="0" destOrd="0" presId="urn:microsoft.com/office/officeart/2005/8/layout/vList3#1"/>
    <dgm:cxn modelId="{DE931E8A-E23E-4D71-82F0-7086860F9729}" srcId="{F0E47454-EE5F-442F-A42A-6EA1467110B6}" destId="{8F6E5925-5525-439A-B023-61FEF611FE2C}" srcOrd="3" destOrd="0" parTransId="{37ABDCA8-E1B1-492F-A8C9-3C5B88EF7678}" sibTransId="{926AAF97-7EF4-4673-813E-414BA32D87E2}"/>
    <dgm:cxn modelId="{228FCF00-9468-487F-B2FE-03F6B815393C}" type="presOf" srcId="{FEF5AB8B-238F-4144-92CE-45E7C5F66A9E}" destId="{FB3FC997-6AFB-48A4-9837-E08371129C35}" srcOrd="0" destOrd="0" presId="urn:microsoft.com/office/officeart/2005/8/layout/vList3#1"/>
    <dgm:cxn modelId="{B960934D-6FFE-41E4-8980-D1F34F2BD43F}" type="presOf" srcId="{325FE6BB-CA90-4787-8742-3E870DDED725}" destId="{3FDF4AA2-1A8B-49C6-A1C3-C7700764DA7B}" srcOrd="0" destOrd="0" presId="urn:microsoft.com/office/officeart/2005/8/layout/vList3#1"/>
    <dgm:cxn modelId="{FB3FBA81-C3AA-4681-886A-2BBAF9F3BD03}" srcId="{F0E47454-EE5F-442F-A42A-6EA1467110B6}" destId="{83E80B10-4084-4556-8E92-03FEB4536548}" srcOrd="4" destOrd="0" parTransId="{99A575E3-0BEC-4677-BF0E-6EAA95654C62}" sibTransId="{32F1874F-00DD-40A0-A3FC-8FB541935C3C}"/>
    <dgm:cxn modelId="{53CEEE00-0A20-4567-950F-26D082E2C28D}" srcId="{F0E47454-EE5F-442F-A42A-6EA1467110B6}" destId="{325FE6BB-CA90-4787-8742-3E870DDED725}" srcOrd="0" destOrd="0" parTransId="{A36E9409-D722-404C-8014-EEF397533CF9}" sibTransId="{CAF05359-00A2-402A-8A6A-8620741672F9}"/>
    <dgm:cxn modelId="{1050AA0A-4F84-4C0E-9B38-046E7F3898D8}" srcId="{F0E47454-EE5F-442F-A42A-6EA1467110B6}" destId="{05BDBEBA-8B44-4175-9D2A-3D3BC61143A6}" srcOrd="5" destOrd="0" parTransId="{4B9D53ED-E4D1-417A-AC1A-CDABE18512A7}" sibTransId="{C6DEEAF8-877C-4037-B17E-90DE02D5D774}"/>
    <dgm:cxn modelId="{F902AC54-111D-4F75-B18F-9B20A260F4EB}" type="presOf" srcId="{83E80B10-4084-4556-8E92-03FEB4536548}" destId="{EBFC93E0-8179-4309-8461-CE473D5B09EC}" srcOrd="0" destOrd="0" presId="urn:microsoft.com/office/officeart/2005/8/layout/vList3#1"/>
    <dgm:cxn modelId="{827DEF16-29EC-4FA0-9059-0F4E72019F08}" srcId="{F0E47454-EE5F-442F-A42A-6EA1467110B6}" destId="{FEF5AB8B-238F-4144-92CE-45E7C5F66A9E}" srcOrd="1" destOrd="0" parTransId="{0FC889AD-CA78-4861-BC6A-C4F6C951FA5A}" sibTransId="{3B1CE8BA-51EC-4975-A155-E0C42412E7DE}"/>
    <dgm:cxn modelId="{D2F8D5CD-3093-4D27-AF4E-2BCEC20C84CD}" type="presOf" srcId="{05BDBEBA-8B44-4175-9D2A-3D3BC61143A6}" destId="{D2CD6D97-99D8-4635-968A-EC87B3AE9FF1}" srcOrd="0" destOrd="0" presId="urn:microsoft.com/office/officeart/2005/8/layout/vList3#1"/>
    <dgm:cxn modelId="{90B29860-4485-4C11-8C3A-114EA8A71CAF}" type="presOf" srcId="{2F12C789-D360-4E6D-96D0-D74F080AF699}" destId="{A99B6B24-517D-4C9A-B2C5-4C9CC123C482}" srcOrd="0" destOrd="0" presId="urn:microsoft.com/office/officeart/2005/8/layout/vList3#1"/>
    <dgm:cxn modelId="{256F6D5E-0A22-4C8D-BA7E-9824F8EB9197}" type="presParOf" srcId="{3418D53D-3162-408D-8E60-7BA6BC22CC9E}" destId="{A71E5FEA-F8E7-4018-91C8-C31067C37004}" srcOrd="0" destOrd="0" presId="urn:microsoft.com/office/officeart/2005/8/layout/vList3#1"/>
    <dgm:cxn modelId="{8C093BF0-F360-4FE1-8696-1D7F9FF027FD}" type="presParOf" srcId="{A71E5FEA-F8E7-4018-91C8-C31067C37004}" destId="{21FA496C-55E1-4644-AE15-9A9EF2A6B410}" srcOrd="0" destOrd="0" presId="urn:microsoft.com/office/officeart/2005/8/layout/vList3#1"/>
    <dgm:cxn modelId="{1707788B-2BC2-405C-A2C8-6962B73F7885}" type="presParOf" srcId="{A71E5FEA-F8E7-4018-91C8-C31067C37004}" destId="{3FDF4AA2-1A8B-49C6-A1C3-C7700764DA7B}" srcOrd="1" destOrd="0" presId="urn:microsoft.com/office/officeart/2005/8/layout/vList3#1"/>
    <dgm:cxn modelId="{CDF57848-1235-4C30-BBC2-594B5D9716D8}" type="presParOf" srcId="{3418D53D-3162-408D-8E60-7BA6BC22CC9E}" destId="{796957ED-DE5B-458D-90BE-2A5949603E25}" srcOrd="1" destOrd="0" presId="urn:microsoft.com/office/officeart/2005/8/layout/vList3#1"/>
    <dgm:cxn modelId="{83841F97-20A7-42A3-9769-F08CC2C55D7D}" type="presParOf" srcId="{3418D53D-3162-408D-8E60-7BA6BC22CC9E}" destId="{D599C4A4-8ABF-4D12-8BA0-E277211A313A}" srcOrd="2" destOrd="0" presId="urn:microsoft.com/office/officeart/2005/8/layout/vList3#1"/>
    <dgm:cxn modelId="{9D6B8B38-3DC6-4AB7-B812-9D5AF6E5983B}" type="presParOf" srcId="{D599C4A4-8ABF-4D12-8BA0-E277211A313A}" destId="{3E5BEBD5-89A9-407D-BB4C-EED42C008B27}" srcOrd="0" destOrd="0" presId="urn:microsoft.com/office/officeart/2005/8/layout/vList3#1"/>
    <dgm:cxn modelId="{58A522BB-A77A-45F5-B6CD-54279CEF919B}" type="presParOf" srcId="{D599C4A4-8ABF-4D12-8BA0-E277211A313A}" destId="{FB3FC997-6AFB-48A4-9837-E08371129C35}" srcOrd="1" destOrd="0" presId="urn:microsoft.com/office/officeart/2005/8/layout/vList3#1"/>
    <dgm:cxn modelId="{77970ED5-4B3D-4F46-AA81-7066A712189A}" type="presParOf" srcId="{3418D53D-3162-408D-8E60-7BA6BC22CC9E}" destId="{EAA0B47D-876A-40BE-9207-A03A64908CB8}" srcOrd="3" destOrd="0" presId="urn:microsoft.com/office/officeart/2005/8/layout/vList3#1"/>
    <dgm:cxn modelId="{493E75FF-7D84-40D4-A0A5-73D50498D1D0}" type="presParOf" srcId="{3418D53D-3162-408D-8E60-7BA6BC22CC9E}" destId="{09A62CB9-E46E-4BFA-A608-E0C7B91A14F0}" srcOrd="4" destOrd="0" presId="urn:microsoft.com/office/officeart/2005/8/layout/vList3#1"/>
    <dgm:cxn modelId="{103AE361-F437-419C-9CF1-30DDA7CC5C46}" type="presParOf" srcId="{09A62CB9-E46E-4BFA-A608-E0C7B91A14F0}" destId="{C4CFA0C1-50EE-4F0D-8C81-F037F313C725}" srcOrd="0" destOrd="0" presId="urn:microsoft.com/office/officeart/2005/8/layout/vList3#1"/>
    <dgm:cxn modelId="{6B6BE4A6-76DB-42FC-A476-81AAC073AE06}" type="presParOf" srcId="{09A62CB9-E46E-4BFA-A608-E0C7B91A14F0}" destId="{A99B6B24-517D-4C9A-B2C5-4C9CC123C482}" srcOrd="1" destOrd="0" presId="urn:microsoft.com/office/officeart/2005/8/layout/vList3#1"/>
    <dgm:cxn modelId="{50F27E40-8EE4-484D-A6A0-F1CD311969A0}" type="presParOf" srcId="{3418D53D-3162-408D-8E60-7BA6BC22CC9E}" destId="{CAA98CE8-1A21-4966-BCC6-C9C98DA5C369}" srcOrd="5" destOrd="0" presId="urn:microsoft.com/office/officeart/2005/8/layout/vList3#1"/>
    <dgm:cxn modelId="{563DAF95-169F-4F33-A71E-FB0588D19B6A}" type="presParOf" srcId="{3418D53D-3162-408D-8E60-7BA6BC22CC9E}" destId="{D6A456ED-9816-4F3C-8E5A-273000FAA6CC}" srcOrd="6" destOrd="0" presId="urn:microsoft.com/office/officeart/2005/8/layout/vList3#1"/>
    <dgm:cxn modelId="{9F03F7E5-7B45-40B0-A3FA-B102413DC953}" type="presParOf" srcId="{D6A456ED-9816-4F3C-8E5A-273000FAA6CC}" destId="{92A68005-C726-4944-8439-9A0B18E82907}" srcOrd="0" destOrd="0" presId="urn:microsoft.com/office/officeart/2005/8/layout/vList3#1"/>
    <dgm:cxn modelId="{C4D6CCFB-8398-4876-9487-F1514001F4EB}" type="presParOf" srcId="{D6A456ED-9816-4F3C-8E5A-273000FAA6CC}" destId="{D1049E90-B3C9-41C5-9587-4A63BBBF01E6}" srcOrd="1" destOrd="0" presId="urn:microsoft.com/office/officeart/2005/8/layout/vList3#1"/>
    <dgm:cxn modelId="{591C3260-4B13-40C2-9EFC-73D63E4813DA}" type="presParOf" srcId="{3418D53D-3162-408D-8E60-7BA6BC22CC9E}" destId="{61EBCAF4-D9A3-49B2-A944-F04B449D1692}" srcOrd="7" destOrd="0" presId="urn:microsoft.com/office/officeart/2005/8/layout/vList3#1"/>
    <dgm:cxn modelId="{2B0218E9-9D92-45BF-9851-56F3761540C1}" type="presParOf" srcId="{3418D53D-3162-408D-8E60-7BA6BC22CC9E}" destId="{CB1CC157-97A6-44A1-92C2-1C6B44826BA1}" srcOrd="8" destOrd="0" presId="urn:microsoft.com/office/officeart/2005/8/layout/vList3#1"/>
    <dgm:cxn modelId="{ACF93243-9BEC-46FF-B489-A3366A0CC1B7}" type="presParOf" srcId="{CB1CC157-97A6-44A1-92C2-1C6B44826BA1}" destId="{3829D6E1-993C-44BF-BDD3-2DE5D5D0EBD2}" srcOrd="0" destOrd="0" presId="urn:microsoft.com/office/officeart/2005/8/layout/vList3#1"/>
    <dgm:cxn modelId="{945D2965-21B3-4937-9A94-195C75146E1A}" type="presParOf" srcId="{CB1CC157-97A6-44A1-92C2-1C6B44826BA1}" destId="{EBFC93E0-8179-4309-8461-CE473D5B09EC}" srcOrd="1" destOrd="0" presId="urn:microsoft.com/office/officeart/2005/8/layout/vList3#1"/>
    <dgm:cxn modelId="{4CCCE195-6815-4BE1-A137-49BACA458F8A}" type="presParOf" srcId="{3418D53D-3162-408D-8E60-7BA6BC22CC9E}" destId="{1BA7A4A0-D9C0-4938-A064-97F112BBEDEE}" srcOrd="9" destOrd="0" presId="urn:microsoft.com/office/officeart/2005/8/layout/vList3#1"/>
    <dgm:cxn modelId="{1EF183A0-1428-43C2-9A3A-3E268B47A6E2}" type="presParOf" srcId="{3418D53D-3162-408D-8E60-7BA6BC22CC9E}" destId="{810A97DE-204A-4D68-B20D-8D72A7F5AD14}" srcOrd="10" destOrd="0" presId="urn:microsoft.com/office/officeart/2005/8/layout/vList3#1"/>
    <dgm:cxn modelId="{4A807F01-F670-4CF3-A3E1-6656474B3383}" type="presParOf" srcId="{810A97DE-204A-4D68-B20D-8D72A7F5AD14}" destId="{A2A92EDC-8B14-4C19-A403-65F842D9F44F}" srcOrd="0" destOrd="0" presId="urn:microsoft.com/office/officeart/2005/8/layout/vList3#1"/>
    <dgm:cxn modelId="{8FA3CD78-F906-4FE2-96B2-29D14E785851}" type="presParOf" srcId="{810A97DE-204A-4D68-B20D-8D72A7F5AD14}" destId="{D2CD6D97-99D8-4635-968A-EC87B3AE9FF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E47454-EE5F-442F-A42A-6EA1467110B6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F12C789-D360-4E6D-96D0-D74F080AF699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Synchronization processes</a:t>
          </a:r>
          <a:endParaRPr lang="fr-FR" b="1" dirty="0"/>
        </a:p>
      </dgm:t>
    </dgm:pt>
    <dgm:pt modelId="{09739A44-92BC-4C43-B06F-0D5E21E2FAF0}" type="parTrans" cxnId="{DCF946AE-FDC6-4078-92B5-15ACF866DE06}">
      <dgm:prSet/>
      <dgm:spPr/>
      <dgm:t>
        <a:bodyPr/>
        <a:lstStyle/>
        <a:p>
          <a:endParaRPr lang="fr-FR"/>
        </a:p>
      </dgm:t>
    </dgm:pt>
    <dgm:pt modelId="{C82F0D6E-3BEE-410B-9AC9-13FE1A195F45}" type="sibTrans" cxnId="{DCF946AE-FDC6-4078-92B5-15ACF866DE06}">
      <dgm:prSet/>
      <dgm:spPr/>
      <dgm:t>
        <a:bodyPr/>
        <a:lstStyle/>
        <a:p>
          <a:endParaRPr lang="fr-FR"/>
        </a:p>
      </dgm:t>
    </dgm:pt>
    <dgm:pt modelId="{FEF5AB8B-238F-4144-92CE-45E7C5F66A9E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Round-trip IDE</a:t>
          </a:r>
          <a:endParaRPr lang="fr-FR" dirty="0"/>
        </a:p>
      </dgm:t>
    </dgm:pt>
    <dgm:pt modelId="{0FC889AD-CA78-4861-BC6A-C4F6C951FA5A}" type="parTrans" cxnId="{827DEF16-29EC-4FA0-9059-0F4E72019F08}">
      <dgm:prSet/>
      <dgm:spPr/>
      <dgm:t>
        <a:bodyPr/>
        <a:lstStyle/>
        <a:p>
          <a:endParaRPr lang="fr-FR"/>
        </a:p>
      </dgm:t>
    </dgm:pt>
    <dgm:pt modelId="{3B1CE8BA-51EC-4975-A155-E0C42412E7DE}" type="sibTrans" cxnId="{827DEF16-29EC-4FA0-9059-0F4E72019F08}">
      <dgm:prSet/>
      <dgm:spPr/>
      <dgm:t>
        <a:bodyPr/>
        <a:lstStyle/>
        <a:p>
          <a:endParaRPr lang="fr-FR"/>
        </a:p>
      </dgm:t>
    </dgm:pt>
    <dgm:pt modelId="{325FE6BB-CA90-4787-8742-3E870DDED725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Problematic</a:t>
          </a:r>
          <a:endParaRPr lang="fr-FR" b="1" dirty="0"/>
        </a:p>
      </dgm:t>
    </dgm:pt>
    <dgm:pt modelId="{CAF05359-00A2-402A-8A6A-8620741672F9}" type="sibTrans" cxnId="{53CEEE00-0A20-4567-950F-26D082E2C28D}">
      <dgm:prSet/>
      <dgm:spPr/>
      <dgm:t>
        <a:bodyPr/>
        <a:lstStyle/>
        <a:p>
          <a:endParaRPr lang="fr-FR"/>
        </a:p>
      </dgm:t>
    </dgm:pt>
    <dgm:pt modelId="{A36E9409-D722-404C-8014-EEF397533CF9}" type="parTrans" cxnId="{53CEEE00-0A20-4567-950F-26D082E2C28D}">
      <dgm:prSet/>
      <dgm:spPr/>
      <dgm:t>
        <a:bodyPr/>
        <a:lstStyle/>
        <a:p>
          <a:endParaRPr lang="fr-FR"/>
        </a:p>
      </dgm:t>
    </dgm:pt>
    <dgm:pt modelId="{8F6E5925-5525-439A-B023-61FEF611FE2C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Experiments</a:t>
          </a:r>
          <a:endParaRPr lang="fr-FR" b="1" dirty="0"/>
        </a:p>
      </dgm:t>
    </dgm:pt>
    <dgm:pt modelId="{37ABDCA8-E1B1-492F-A8C9-3C5B88EF7678}" type="parTrans" cxnId="{DE931E8A-E23E-4D71-82F0-7086860F9729}">
      <dgm:prSet/>
      <dgm:spPr/>
      <dgm:t>
        <a:bodyPr/>
        <a:lstStyle/>
        <a:p>
          <a:endParaRPr lang="fr-FR"/>
        </a:p>
      </dgm:t>
    </dgm:pt>
    <dgm:pt modelId="{926AAF97-7EF4-4673-813E-414BA32D87E2}" type="sibTrans" cxnId="{DE931E8A-E23E-4D71-82F0-7086860F9729}">
      <dgm:prSet/>
      <dgm:spPr/>
      <dgm:t>
        <a:bodyPr/>
        <a:lstStyle/>
        <a:p>
          <a:endParaRPr lang="fr-FR"/>
        </a:p>
      </dgm:t>
    </dgm:pt>
    <dgm:pt modelId="{83E80B10-4084-4556-8E92-03FEB4536548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Related work</a:t>
          </a:r>
          <a:endParaRPr lang="fr-FR" b="1" dirty="0"/>
        </a:p>
      </dgm:t>
    </dgm:pt>
    <dgm:pt modelId="{99A575E3-0BEC-4677-BF0E-6EAA95654C62}" type="parTrans" cxnId="{FB3FBA81-C3AA-4681-886A-2BBAF9F3BD03}">
      <dgm:prSet/>
      <dgm:spPr/>
      <dgm:t>
        <a:bodyPr/>
        <a:lstStyle/>
        <a:p>
          <a:endParaRPr lang="fr-FR"/>
        </a:p>
      </dgm:t>
    </dgm:pt>
    <dgm:pt modelId="{32F1874F-00DD-40A0-A3FC-8FB541935C3C}" type="sibTrans" cxnId="{FB3FBA81-C3AA-4681-886A-2BBAF9F3BD03}">
      <dgm:prSet/>
      <dgm:spPr/>
      <dgm:t>
        <a:bodyPr/>
        <a:lstStyle/>
        <a:p>
          <a:endParaRPr lang="fr-FR"/>
        </a:p>
      </dgm:t>
    </dgm:pt>
    <dgm:pt modelId="{05BDBEBA-8B44-4175-9D2A-3D3BC61143A6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Conclusion and future work</a:t>
          </a:r>
          <a:endParaRPr lang="fr-FR" b="1" dirty="0"/>
        </a:p>
      </dgm:t>
    </dgm:pt>
    <dgm:pt modelId="{4B9D53ED-E4D1-417A-AC1A-CDABE18512A7}" type="parTrans" cxnId="{1050AA0A-4F84-4C0E-9B38-046E7F3898D8}">
      <dgm:prSet/>
      <dgm:spPr/>
      <dgm:t>
        <a:bodyPr/>
        <a:lstStyle/>
        <a:p>
          <a:endParaRPr lang="fr-FR"/>
        </a:p>
      </dgm:t>
    </dgm:pt>
    <dgm:pt modelId="{C6DEEAF8-877C-4037-B17E-90DE02D5D774}" type="sibTrans" cxnId="{1050AA0A-4F84-4C0E-9B38-046E7F3898D8}">
      <dgm:prSet/>
      <dgm:spPr/>
      <dgm:t>
        <a:bodyPr/>
        <a:lstStyle/>
        <a:p>
          <a:endParaRPr lang="fr-FR"/>
        </a:p>
      </dgm:t>
    </dgm:pt>
    <dgm:pt modelId="{3418D53D-3162-408D-8E60-7BA6BC22CC9E}" type="pres">
      <dgm:prSet presAssocID="{F0E47454-EE5F-442F-A42A-6EA1467110B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71E5FEA-F8E7-4018-91C8-C31067C37004}" type="pres">
      <dgm:prSet presAssocID="{325FE6BB-CA90-4787-8742-3E870DDED725}" presName="composite" presStyleCnt="0"/>
      <dgm:spPr/>
    </dgm:pt>
    <dgm:pt modelId="{21FA496C-55E1-4644-AE15-9A9EF2A6B410}" type="pres">
      <dgm:prSet presAssocID="{325FE6BB-CA90-4787-8742-3E870DDED725}" presName="imgShp" presStyleLbl="fgImgPlace1" presStyleIdx="0" presStyleCnt="6"/>
      <dgm:spPr/>
      <dgm:t>
        <a:bodyPr/>
        <a:lstStyle/>
        <a:p>
          <a:endParaRPr lang="fr-FR"/>
        </a:p>
      </dgm:t>
    </dgm:pt>
    <dgm:pt modelId="{3FDF4AA2-1A8B-49C6-A1C3-C7700764DA7B}" type="pres">
      <dgm:prSet presAssocID="{325FE6BB-CA90-4787-8742-3E870DDED725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6957ED-DE5B-458D-90BE-2A5949603E25}" type="pres">
      <dgm:prSet presAssocID="{CAF05359-00A2-402A-8A6A-8620741672F9}" presName="spacing" presStyleCnt="0"/>
      <dgm:spPr/>
    </dgm:pt>
    <dgm:pt modelId="{D599C4A4-8ABF-4D12-8BA0-E277211A313A}" type="pres">
      <dgm:prSet presAssocID="{FEF5AB8B-238F-4144-92CE-45E7C5F66A9E}" presName="composite" presStyleCnt="0"/>
      <dgm:spPr/>
    </dgm:pt>
    <dgm:pt modelId="{3E5BEBD5-89A9-407D-BB4C-EED42C008B27}" type="pres">
      <dgm:prSet presAssocID="{FEF5AB8B-238F-4144-92CE-45E7C5F66A9E}" presName="imgShp" presStyleLbl="fgImgPlace1" presStyleIdx="1" presStyleCnt="6"/>
      <dgm:spPr/>
      <dgm:t>
        <a:bodyPr/>
        <a:lstStyle/>
        <a:p>
          <a:endParaRPr lang="fr-FR"/>
        </a:p>
      </dgm:t>
    </dgm:pt>
    <dgm:pt modelId="{FB3FC997-6AFB-48A4-9837-E08371129C35}" type="pres">
      <dgm:prSet presAssocID="{FEF5AB8B-238F-4144-92CE-45E7C5F66A9E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A0B47D-876A-40BE-9207-A03A64908CB8}" type="pres">
      <dgm:prSet presAssocID="{3B1CE8BA-51EC-4975-A155-E0C42412E7DE}" presName="spacing" presStyleCnt="0"/>
      <dgm:spPr/>
    </dgm:pt>
    <dgm:pt modelId="{09A62CB9-E46E-4BFA-A608-E0C7B91A14F0}" type="pres">
      <dgm:prSet presAssocID="{2F12C789-D360-4E6D-96D0-D74F080AF699}" presName="composite" presStyleCnt="0"/>
      <dgm:spPr/>
    </dgm:pt>
    <dgm:pt modelId="{C4CFA0C1-50EE-4F0D-8C81-F037F313C725}" type="pres">
      <dgm:prSet presAssocID="{2F12C789-D360-4E6D-96D0-D74F080AF699}" presName="imgShp" presStyleLbl="fgImgPlace1" presStyleIdx="2" presStyleCnt="6"/>
      <dgm:spPr>
        <a:solidFill>
          <a:srgbClr val="3333CC"/>
        </a:solidFill>
      </dgm:spPr>
      <dgm:t>
        <a:bodyPr/>
        <a:lstStyle/>
        <a:p>
          <a:endParaRPr lang="fr-FR"/>
        </a:p>
      </dgm:t>
    </dgm:pt>
    <dgm:pt modelId="{A99B6B24-517D-4C9A-B2C5-4C9CC123C482}" type="pres">
      <dgm:prSet presAssocID="{2F12C789-D360-4E6D-96D0-D74F080AF699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A98CE8-1A21-4966-BCC6-C9C98DA5C369}" type="pres">
      <dgm:prSet presAssocID="{C82F0D6E-3BEE-410B-9AC9-13FE1A195F45}" presName="spacing" presStyleCnt="0"/>
      <dgm:spPr/>
    </dgm:pt>
    <dgm:pt modelId="{D6A456ED-9816-4F3C-8E5A-273000FAA6CC}" type="pres">
      <dgm:prSet presAssocID="{8F6E5925-5525-439A-B023-61FEF611FE2C}" presName="composite" presStyleCnt="0"/>
      <dgm:spPr/>
    </dgm:pt>
    <dgm:pt modelId="{92A68005-C726-4944-8439-9A0B18E82907}" type="pres">
      <dgm:prSet presAssocID="{8F6E5925-5525-439A-B023-61FEF611FE2C}" presName="imgShp" presStyleLbl="fgImgPlace1" presStyleIdx="3" presStyleCnt="6"/>
      <dgm:spPr/>
    </dgm:pt>
    <dgm:pt modelId="{D1049E90-B3C9-41C5-9587-4A63BBBF01E6}" type="pres">
      <dgm:prSet presAssocID="{8F6E5925-5525-439A-B023-61FEF611FE2C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EBCAF4-D9A3-49B2-A944-F04B449D1692}" type="pres">
      <dgm:prSet presAssocID="{926AAF97-7EF4-4673-813E-414BA32D87E2}" presName="spacing" presStyleCnt="0"/>
      <dgm:spPr/>
    </dgm:pt>
    <dgm:pt modelId="{CB1CC157-97A6-44A1-92C2-1C6B44826BA1}" type="pres">
      <dgm:prSet presAssocID="{83E80B10-4084-4556-8E92-03FEB4536548}" presName="composite" presStyleCnt="0"/>
      <dgm:spPr/>
    </dgm:pt>
    <dgm:pt modelId="{3829D6E1-993C-44BF-BDD3-2DE5D5D0EBD2}" type="pres">
      <dgm:prSet presAssocID="{83E80B10-4084-4556-8E92-03FEB4536548}" presName="imgShp" presStyleLbl="fgImgPlace1" presStyleIdx="4" presStyleCnt="6"/>
      <dgm:spPr/>
    </dgm:pt>
    <dgm:pt modelId="{EBFC93E0-8179-4309-8461-CE473D5B09EC}" type="pres">
      <dgm:prSet presAssocID="{83E80B10-4084-4556-8E92-03FEB4536548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A7A4A0-D9C0-4938-A064-97F112BBEDEE}" type="pres">
      <dgm:prSet presAssocID="{32F1874F-00DD-40A0-A3FC-8FB541935C3C}" presName="spacing" presStyleCnt="0"/>
      <dgm:spPr/>
    </dgm:pt>
    <dgm:pt modelId="{810A97DE-204A-4D68-B20D-8D72A7F5AD14}" type="pres">
      <dgm:prSet presAssocID="{05BDBEBA-8B44-4175-9D2A-3D3BC61143A6}" presName="composite" presStyleCnt="0"/>
      <dgm:spPr/>
    </dgm:pt>
    <dgm:pt modelId="{A2A92EDC-8B14-4C19-A403-65F842D9F44F}" type="pres">
      <dgm:prSet presAssocID="{05BDBEBA-8B44-4175-9D2A-3D3BC61143A6}" presName="imgShp" presStyleLbl="fgImgPlace1" presStyleIdx="5" presStyleCnt="6"/>
      <dgm:spPr/>
    </dgm:pt>
    <dgm:pt modelId="{D2CD6D97-99D8-4635-968A-EC87B3AE9FF1}" type="pres">
      <dgm:prSet presAssocID="{05BDBEBA-8B44-4175-9D2A-3D3BC61143A6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6E278A5-D425-4102-81D5-357845F30BBC}" type="presOf" srcId="{F0E47454-EE5F-442F-A42A-6EA1467110B6}" destId="{3418D53D-3162-408D-8E60-7BA6BC22CC9E}" srcOrd="0" destOrd="0" presId="urn:microsoft.com/office/officeart/2005/8/layout/vList3#1"/>
    <dgm:cxn modelId="{6091CE56-C06E-4908-BF46-B678F90D2756}" type="presOf" srcId="{325FE6BB-CA90-4787-8742-3E870DDED725}" destId="{3FDF4AA2-1A8B-49C6-A1C3-C7700764DA7B}" srcOrd="0" destOrd="0" presId="urn:microsoft.com/office/officeart/2005/8/layout/vList3#1"/>
    <dgm:cxn modelId="{D8391D55-8BCD-44AA-ADFD-F3E426141C3A}" type="presOf" srcId="{83E80B10-4084-4556-8E92-03FEB4536548}" destId="{EBFC93E0-8179-4309-8461-CE473D5B09EC}" srcOrd="0" destOrd="0" presId="urn:microsoft.com/office/officeart/2005/8/layout/vList3#1"/>
    <dgm:cxn modelId="{CF7B0A26-1067-4130-ADE2-8377A4E74287}" type="presOf" srcId="{05BDBEBA-8B44-4175-9D2A-3D3BC61143A6}" destId="{D2CD6D97-99D8-4635-968A-EC87B3AE9FF1}" srcOrd="0" destOrd="0" presId="urn:microsoft.com/office/officeart/2005/8/layout/vList3#1"/>
    <dgm:cxn modelId="{DE931E8A-E23E-4D71-82F0-7086860F9729}" srcId="{F0E47454-EE5F-442F-A42A-6EA1467110B6}" destId="{8F6E5925-5525-439A-B023-61FEF611FE2C}" srcOrd="3" destOrd="0" parTransId="{37ABDCA8-E1B1-492F-A8C9-3C5B88EF7678}" sibTransId="{926AAF97-7EF4-4673-813E-414BA32D87E2}"/>
    <dgm:cxn modelId="{B3A9D27E-B7D4-4C86-9C14-30668CB381FC}" type="presOf" srcId="{8F6E5925-5525-439A-B023-61FEF611FE2C}" destId="{D1049E90-B3C9-41C5-9587-4A63BBBF01E6}" srcOrd="0" destOrd="0" presId="urn:microsoft.com/office/officeart/2005/8/layout/vList3#1"/>
    <dgm:cxn modelId="{9B6ABE07-9C02-49BC-A15D-E0B4FBE225A0}" type="presOf" srcId="{FEF5AB8B-238F-4144-92CE-45E7C5F66A9E}" destId="{FB3FC997-6AFB-48A4-9837-E08371129C35}" srcOrd="0" destOrd="0" presId="urn:microsoft.com/office/officeart/2005/8/layout/vList3#1"/>
    <dgm:cxn modelId="{1050AA0A-4F84-4C0E-9B38-046E7F3898D8}" srcId="{F0E47454-EE5F-442F-A42A-6EA1467110B6}" destId="{05BDBEBA-8B44-4175-9D2A-3D3BC61143A6}" srcOrd="5" destOrd="0" parTransId="{4B9D53ED-E4D1-417A-AC1A-CDABE18512A7}" sibTransId="{C6DEEAF8-877C-4037-B17E-90DE02D5D774}"/>
    <dgm:cxn modelId="{FB3FBA81-C3AA-4681-886A-2BBAF9F3BD03}" srcId="{F0E47454-EE5F-442F-A42A-6EA1467110B6}" destId="{83E80B10-4084-4556-8E92-03FEB4536548}" srcOrd="4" destOrd="0" parTransId="{99A575E3-0BEC-4677-BF0E-6EAA95654C62}" sibTransId="{32F1874F-00DD-40A0-A3FC-8FB541935C3C}"/>
    <dgm:cxn modelId="{4BE396D9-87B9-499D-96E6-C08F38BC0B2A}" type="presOf" srcId="{2F12C789-D360-4E6D-96D0-D74F080AF699}" destId="{A99B6B24-517D-4C9A-B2C5-4C9CC123C482}" srcOrd="0" destOrd="0" presId="urn:microsoft.com/office/officeart/2005/8/layout/vList3#1"/>
    <dgm:cxn modelId="{53CEEE00-0A20-4567-950F-26D082E2C28D}" srcId="{F0E47454-EE5F-442F-A42A-6EA1467110B6}" destId="{325FE6BB-CA90-4787-8742-3E870DDED725}" srcOrd="0" destOrd="0" parTransId="{A36E9409-D722-404C-8014-EEF397533CF9}" sibTransId="{CAF05359-00A2-402A-8A6A-8620741672F9}"/>
    <dgm:cxn modelId="{DCF946AE-FDC6-4078-92B5-15ACF866DE06}" srcId="{F0E47454-EE5F-442F-A42A-6EA1467110B6}" destId="{2F12C789-D360-4E6D-96D0-D74F080AF699}" srcOrd="2" destOrd="0" parTransId="{09739A44-92BC-4C43-B06F-0D5E21E2FAF0}" sibTransId="{C82F0D6E-3BEE-410B-9AC9-13FE1A195F45}"/>
    <dgm:cxn modelId="{827DEF16-29EC-4FA0-9059-0F4E72019F08}" srcId="{F0E47454-EE5F-442F-A42A-6EA1467110B6}" destId="{FEF5AB8B-238F-4144-92CE-45E7C5F66A9E}" srcOrd="1" destOrd="0" parTransId="{0FC889AD-CA78-4861-BC6A-C4F6C951FA5A}" sibTransId="{3B1CE8BA-51EC-4975-A155-E0C42412E7DE}"/>
    <dgm:cxn modelId="{B9F23505-86FD-4E7D-8C0E-AE5F7EA2081F}" type="presParOf" srcId="{3418D53D-3162-408D-8E60-7BA6BC22CC9E}" destId="{A71E5FEA-F8E7-4018-91C8-C31067C37004}" srcOrd="0" destOrd="0" presId="urn:microsoft.com/office/officeart/2005/8/layout/vList3#1"/>
    <dgm:cxn modelId="{696864E5-69A1-4BBF-81AA-A4431D4CE46F}" type="presParOf" srcId="{A71E5FEA-F8E7-4018-91C8-C31067C37004}" destId="{21FA496C-55E1-4644-AE15-9A9EF2A6B410}" srcOrd="0" destOrd="0" presId="urn:microsoft.com/office/officeart/2005/8/layout/vList3#1"/>
    <dgm:cxn modelId="{B65C8F98-E958-4C4A-828A-B83D0D421F9A}" type="presParOf" srcId="{A71E5FEA-F8E7-4018-91C8-C31067C37004}" destId="{3FDF4AA2-1A8B-49C6-A1C3-C7700764DA7B}" srcOrd="1" destOrd="0" presId="urn:microsoft.com/office/officeart/2005/8/layout/vList3#1"/>
    <dgm:cxn modelId="{443FB5C6-0158-4CCA-B2E5-4CDFF702A02F}" type="presParOf" srcId="{3418D53D-3162-408D-8E60-7BA6BC22CC9E}" destId="{796957ED-DE5B-458D-90BE-2A5949603E25}" srcOrd="1" destOrd="0" presId="urn:microsoft.com/office/officeart/2005/8/layout/vList3#1"/>
    <dgm:cxn modelId="{741799B3-6489-4AFB-A991-1528366E9505}" type="presParOf" srcId="{3418D53D-3162-408D-8E60-7BA6BC22CC9E}" destId="{D599C4A4-8ABF-4D12-8BA0-E277211A313A}" srcOrd="2" destOrd="0" presId="urn:microsoft.com/office/officeart/2005/8/layout/vList3#1"/>
    <dgm:cxn modelId="{D9372018-AFF8-4F91-A72D-F44F7CCA9189}" type="presParOf" srcId="{D599C4A4-8ABF-4D12-8BA0-E277211A313A}" destId="{3E5BEBD5-89A9-407D-BB4C-EED42C008B27}" srcOrd="0" destOrd="0" presId="urn:microsoft.com/office/officeart/2005/8/layout/vList3#1"/>
    <dgm:cxn modelId="{84EC0238-978B-4D50-9C74-B1A5A645B7D8}" type="presParOf" srcId="{D599C4A4-8ABF-4D12-8BA0-E277211A313A}" destId="{FB3FC997-6AFB-48A4-9837-E08371129C35}" srcOrd="1" destOrd="0" presId="urn:microsoft.com/office/officeart/2005/8/layout/vList3#1"/>
    <dgm:cxn modelId="{EAF82057-5A02-462A-9FDA-A8D68F08F1AD}" type="presParOf" srcId="{3418D53D-3162-408D-8E60-7BA6BC22CC9E}" destId="{EAA0B47D-876A-40BE-9207-A03A64908CB8}" srcOrd="3" destOrd="0" presId="urn:microsoft.com/office/officeart/2005/8/layout/vList3#1"/>
    <dgm:cxn modelId="{0AFB8D75-5D76-4BBB-AB03-A22E3AC11D0F}" type="presParOf" srcId="{3418D53D-3162-408D-8E60-7BA6BC22CC9E}" destId="{09A62CB9-E46E-4BFA-A608-E0C7B91A14F0}" srcOrd="4" destOrd="0" presId="urn:microsoft.com/office/officeart/2005/8/layout/vList3#1"/>
    <dgm:cxn modelId="{65187DDB-6577-478F-A7A1-34790E9050F1}" type="presParOf" srcId="{09A62CB9-E46E-4BFA-A608-E0C7B91A14F0}" destId="{C4CFA0C1-50EE-4F0D-8C81-F037F313C725}" srcOrd="0" destOrd="0" presId="urn:microsoft.com/office/officeart/2005/8/layout/vList3#1"/>
    <dgm:cxn modelId="{F1F43984-0079-42A7-BF22-D59222AD82F7}" type="presParOf" srcId="{09A62CB9-E46E-4BFA-A608-E0C7B91A14F0}" destId="{A99B6B24-517D-4C9A-B2C5-4C9CC123C482}" srcOrd="1" destOrd="0" presId="urn:microsoft.com/office/officeart/2005/8/layout/vList3#1"/>
    <dgm:cxn modelId="{9246D341-A074-4394-AA7B-6ED970D8C834}" type="presParOf" srcId="{3418D53D-3162-408D-8E60-7BA6BC22CC9E}" destId="{CAA98CE8-1A21-4966-BCC6-C9C98DA5C369}" srcOrd="5" destOrd="0" presId="urn:microsoft.com/office/officeart/2005/8/layout/vList3#1"/>
    <dgm:cxn modelId="{F2AC991F-CCCF-459C-9D10-3260F26287A4}" type="presParOf" srcId="{3418D53D-3162-408D-8E60-7BA6BC22CC9E}" destId="{D6A456ED-9816-4F3C-8E5A-273000FAA6CC}" srcOrd="6" destOrd="0" presId="urn:microsoft.com/office/officeart/2005/8/layout/vList3#1"/>
    <dgm:cxn modelId="{FE0DED63-F689-4287-90C8-41A076B729C0}" type="presParOf" srcId="{D6A456ED-9816-4F3C-8E5A-273000FAA6CC}" destId="{92A68005-C726-4944-8439-9A0B18E82907}" srcOrd="0" destOrd="0" presId="urn:microsoft.com/office/officeart/2005/8/layout/vList3#1"/>
    <dgm:cxn modelId="{9E840845-1017-48B6-AC82-50B56B820D9E}" type="presParOf" srcId="{D6A456ED-9816-4F3C-8E5A-273000FAA6CC}" destId="{D1049E90-B3C9-41C5-9587-4A63BBBF01E6}" srcOrd="1" destOrd="0" presId="urn:microsoft.com/office/officeart/2005/8/layout/vList3#1"/>
    <dgm:cxn modelId="{37F7AC66-A160-4A6D-8FAD-971C5BFB6567}" type="presParOf" srcId="{3418D53D-3162-408D-8E60-7BA6BC22CC9E}" destId="{61EBCAF4-D9A3-49B2-A944-F04B449D1692}" srcOrd="7" destOrd="0" presId="urn:microsoft.com/office/officeart/2005/8/layout/vList3#1"/>
    <dgm:cxn modelId="{46220A13-A415-4798-98AC-970AC68A5636}" type="presParOf" srcId="{3418D53D-3162-408D-8E60-7BA6BC22CC9E}" destId="{CB1CC157-97A6-44A1-92C2-1C6B44826BA1}" srcOrd="8" destOrd="0" presId="urn:microsoft.com/office/officeart/2005/8/layout/vList3#1"/>
    <dgm:cxn modelId="{3DF57E60-47E5-490C-8AE6-BE1F8C5D45EE}" type="presParOf" srcId="{CB1CC157-97A6-44A1-92C2-1C6B44826BA1}" destId="{3829D6E1-993C-44BF-BDD3-2DE5D5D0EBD2}" srcOrd="0" destOrd="0" presId="urn:microsoft.com/office/officeart/2005/8/layout/vList3#1"/>
    <dgm:cxn modelId="{24D970DD-6085-42EB-9FBC-72B0A581DB04}" type="presParOf" srcId="{CB1CC157-97A6-44A1-92C2-1C6B44826BA1}" destId="{EBFC93E0-8179-4309-8461-CE473D5B09EC}" srcOrd="1" destOrd="0" presId="urn:microsoft.com/office/officeart/2005/8/layout/vList3#1"/>
    <dgm:cxn modelId="{F6CC387C-26C2-415D-8F32-F69831B0D920}" type="presParOf" srcId="{3418D53D-3162-408D-8E60-7BA6BC22CC9E}" destId="{1BA7A4A0-D9C0-4938-A064-97F112BBEDEE}" srcOrd="9" destOrd="0" presId="urn:microsoft.com/office/officeart/2005/8/layout/vList3#1"/>
    <dgm:cxn modelId="{B47A4CB8-EE26-4DAD-8C25-F279CCF27BD9}" type="presParOf" srcId="{3418D53D-3162-408D-8E60-7BA6BC22CC9E}" destId="{810A97DE-204A-4D68-B20D-8D72A7F5AD14}" srcOrd="10" destOrd="0" presId="urn:microsoft.com/office/officeart/2005/8/layout/vList3#1"/>
    <dgm:cxn modelId="{188E5515-5E5E-475D-8CB5-AF1A43CBB756}" type="presParOf" srcId="{810A97DE-204A-4D68-B20D-8D72A7F5AD14}" destId="{A2A92EDC-8B14-4C19-A403-65F842D9F44F}" srcOrd="0" destOrd="0" presId="urn:microsoft.com/office/officeart/2005/8/layout/vList3#1"/>
    <dgm:cxn modelId="{C0ED626B-42FE-425A-A94D-9144331F863A}" type="presParOf" srcId="{810A97DE-204A-4D68-B20D-8D72A7F5AD14}" destId="{D2CD6D97-99D8-4635-968A-EC87B3AE9FF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70D29A-B13D-4144-9E1F-FAA7618CCBC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54FE62D-62CC-4D6D-A38E-9716ADE849BF}">
      <dgm:prSet phldrT="[Texte]"/>
      <dgm:spPr/>
      <dgm:t>
        <a:bodyPr/>
        <a:lstStyle/>
        <a:p>
          <a:r>
            <a:rPr lang="en-US" smtClean="0"/>
            <a:t> </a:t>
          </a:r>
          <a:endParaRPr lang="fr-FR"/>
        </a:p>
      </dgm:t>
    </dgm:pt>
    <dgm:pt modelId="{1EDBD197-882E-4027-9A07-9B64122083B4}" type="parTrans" cxnId="{33D567AC-C7B3-4AC7-AC23-47AB71F19898}">
      <dgm:prSet/>
      <dgm:spPr/>
      <dgm:t>
        <a:bodyPr/>
        <a:lstStyle/>
        <a:p>
          <a:endParaRPr lang="fr-FR"/>
        </a:p>
      </dgm:t>
    </dgm:pt>
    <dgm:pt modelId="{633012CB-7F40-4F96-B538-133EC63B19D2}" type="sibTrans" cxnId="{33D567AC-C7B3-4AC7-AC23-47AB71F19898}">
      <dgm:prSet/>
      <dgm:spPr/>
      <dgm:t>
        <a:bodyPr/>
        <a:lstStyle/>
        <a:p>
          <a:endParaRPr lang="fr-FR"/>
        </a:p>
      </dgm:t>
    </dgm:pt>
    <dgm:pt modelId="{C2543F2E-FEF8-40E4-AA38-4CF97835BA56}">
      <dgm:prSet phldrT="[Texte]"/>
      <dgm:spPr/>
      <dgm:t>
        <a:bodyPr/>
        <a:lstStyle/>
        <a:p>
          <a:r>
            <a:rPr lang="en-US" smtClean="0"/>
            <a:t> </a:t>
          </a:r>
          <a:endParaRPr lang="fr-FR"/>
        </a:p>
      </dgm:t>
    </dgm:pt>
    <dgm:pt modelId="{42627F28-6607-4CD9-A124-642A93EAE47C}" type="parTrans" cxnId="{E95AF978-4621-4380-A527-2933692E9373}">
      <dgm:prSet/>
      <dgm:spPr/>
      <dgm:t>
        <a:bodyPr/>
        <a:lstStyle/>
        <a:p>
          <a:endParaRPr lang="fr-FR"/>
        </a:p>
      </dgm:t>
    </dgm:pt>
    <dgm:pt modelId="{954780CE-4B21-4D8C-8510-8E1EC0B61D31}" type="sibTrans" cxnId="{E95AF978-4621-4380-A527-2933692E9373}">
      <dgm:prSet/>
      <dgm:spPr/>
      <dgm:t>
        <a:bodyPr/>
        <a:lstStyle/>
        <a:p>
          <a:endParaRPr lang="fr-FR"/>
        </a:p>
      </dgm:t>
    </dgm:pt>
    <dgm:pt modelId="{9F9A61D4-118E-4F0B-AF1E-742230FBEDD1}" type="pres">
      <dgm:prSet presAssocID="{6C70D29A-B13D-4144-9E1F-FAA7618CCB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3AB5E78-C306-44C0-98EB-F24E5196975E}" type="pres">
      <dgm:prSet presAssocID="{054FE62D-62CC-4D6D-A38E-9716ADE849BF}" presName="dummy" presStyleCnt="0"/>
      <dgm:spPr/>
    </dgm:pt>
    <dgm:pt modelId="{0DF27637-9678-4025-82FD-C072C1E0500C}" type="pres">
      <dgm:prSet presAssocID="{054FE62D-62CC-4D6D-A38E-9716ADE849BF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5CB808-05B4-47AE-A8D3-28496FF245C2}" type="pres">
      <dgm:prSet presAssocID="{633012CB-7F40-4F96-B538-133EC63B19D2}" presName="sibTrans" presStyleLbl="node1" presStyleIdx="0" presStyleCnt="2"/>
      <dgm:spPr/>
      <dgm:t>
        <a:bodyPr/>
        <a:lstStyle/>
        <a:p>
          <a:endParaRPr lang="fr-FR"/>
        </a:p>
      </dgm:t>
    </dgm:pt>
    <dgm:pt modelId="{D5FE3AC5-1ED2-4B01-9B79-393CBEC15BDD}" type="pres">
      <dgm:prSet presAssocID="{C2543F2E-FEF8-40E4-AA38-4CF97835BA56}" presName="dummy" presStyleCnt="0"/>
      <dgm:spPr/>
    </dgm:pt>
    <dgm:pt modelId="{79DBB086-A43F-4EC0-A5B4-F14D2E249555}" type="pres">
      <dgm:prSet presAssocID="{C2543F2E-FEF8-40E4-AA38-4CF97835BA56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4AB13C3-8C71-4563-98B1-28DBCA02F058}" type="pres">
      <dgm:prSet presAssocID="{954780CE-4B21-4D8C-8510-8E1EC0B61D31}" presName="sibTrans" presStyleLbl="node1" presStyleIdx="1" presStyleCnt="2" custLinFactNeighborX="452" custLinFactNeighborY="33718"/>
      <dgm:spPr/>
      <dgm:t>
        <a:bodyPr/>
        <a:lstStyle/>
        <a:p>
          <a:endParaRPr lang="fr-FR"/>
        </a:p>
      </dgm:t>
    </dgm:pt>
  </dgm:ptLst>
  <dgm:cxnLst>
    <dgm:cxn modelId="{E95AF978-4621-4380-A527-2933692E9373}" srcId="{6C70D29A-B13D-4144-9E1F-FAA7618CCBC2}" destId="{C2543F2E-FEF8-40E4-AA38-4CF97835BA56}" srcOrd="1" destOrd="0" parTransId="{42627F28-6607-4CD9-A124-642A93EAE47C}" sibTransId="{954780CE-4B21-4D8C-8510-8E1EC0B61D31}"/>
    <dgm:cxn modelId="{4409AAB4-4713-4655-B7D0-B4776A374587}" type="presOf" srcId="{954780CE-4B21-4D8C-8510-8E1EC0B61D31}" destId="{B4AB13C3-8C71-4563-98B1-28DBCA02F058}" srcOrd="0" destOrd="0" presId="urn:microsoft.com/office/officeart/2005/8/layout/cycle1"/>
    <dgm:cxn modelId="{BEA776AC-E80F-46BE-A3E7-D008163ADEC5}" type="presOf" srcId="{054FE62D-62CC-4D6D-A38E-9716ADE849BF}" destId="{0DF27637-9678-4025-82FD-C072C1E0500C}" srcOrd="0" destOrd="0" presId="urn:microsoft.com/office/officeart/2005/8/layout/cycle1"/>
    <dgm:cxn modelId="{BAFB61FE-C44E-4AA8-AFFC-3614E4C7A7D0}" type="presOf" srcId="{6C70D29A-B13D-4144-9E1F-FAA7618CCBC2}" destId="{9F9A61D4-118E-4F0B-AF1E-742230FBEDD1}" srcOrd="0" destOrd="0" presId="urn:microsoft.com/office/officeart/2005/8/layout/cycle1"/>
    <dgm:cxn modelId="{F77AFA0A-6D46-4F27-9974-88D810BEC4F1}" type="presOf" srcId="{C2543F2E-FEF8-40E4-AA38-4CF97835BA56}" destId="{79DBB086-A43F-4EC0-A5B4-F14D2E249555}" srcOrd="0" destOrd="0" presId="urn:microsoft.com/office/officeart/2005/8/layout/cycle1"/>
    <dgm:cxn modelId="{E7A295A0-2C9F-4855-9E67-C6D5F5EE3775}" type="presOf" srcId="{633012CB-7F40-4F96-B538-133EC63B19D2}" destId="{AE5CB808-05B4-47AE-A8D3-28496FF245C2}" srcOrd="0" destOrd="0" presId="urn:microsoft.com/office/officeart/2005/8/layout/cycle1"/>
    <dgm:cxn modelId="{33D567AC-C7B3-4AC7-AC23-47AB71F19898}" srcId="{6C70D29A-B13D-4144-9E1F-FAA7618CCBC2}" destId="{054FE62D-62CC-4D6D-A38E-9716ADE849BF}" srcOrd="0" destOrd="0" parTransId="{1EDBD197-882E-4027-9A07-9B64122083B4}" sibTransId="{633012CB-7F40-4F96-B538-133EC63B19D2}"/>
    <dgm:cxn modelId="{DFA1D05F-5E53-481E-BBDA-01E71807F8E9}" type="presParOf" srcId="{9F9A61D4-118E-4F0B-AF1E-742230FBEDD1}" destId="{03AB5E78-C306-44C0-98EB-F24E5196975E}" srcOrd="0" destOrd="0" presId="urn:microsoft.com/office/officeart/2005/8/layout/cycle1"/>
    <dgm:cxn modelId="{90272240-C1F8-46E0-A976-6F8AF1D3C25E}" type="presParOf" srcId="{9F9A61D4-118E-4F0B-AF1E-742230FBEDD1}" destId="{0DF27637-9678-4025-82FD-C072C1E0500C}" srcOrd="1" destOrd="0" presId="urn:microsoft.com/office/officeart/2005/8/layout/cycle1"/>
    <dgm:cxn modelId="{93537B05-7C02-4FCF-9E6E-CA1F56205815}" type="presParOf" srcId="{9F9A61D4-118E-4F0B-AF1E-742230FBEDD1}" destId="{AE5CB808-05B4-47AE-A8D3-28496FF245C2}" srcOrd="2" destOrd="0" presId="urn:microsoft.com/office/officeart/2005/8/layout/cycle1"/>
    <dgm:cxn modelId="{6D1F5EE3-88E4-461A-B2D3-DDD8D99A46C9}" type="presParOf" srcId="{9F9A61D4-118E-4F0B-AF1E-742230FBEDD1}" destId="{D5FE3AC5-1ED2-4B01-9B79-393CBEC15BDD}" srcOrd="3" destOrd="0" presId="urn:microsoft.com/office/officeart/2005/8/layout/cycle1"/>
    <dgm:cxn modelId="{F6E82EDA-1CC5-48ED-BC06-5097D7814400}" type="presParOf" srcId="{9F9A61D4-118E-4F0B-AF1E-742230FBEDD1}" destId="{79DBB086-A43F-4EC0-A5B4-F14D2E249555}" srcOrd="4" destOrd="0" presId="urn:microsoft.com/office/officeart/2005/8/layout/cycle1"/>
    <dgm:cxn modelId="{D3109A09-B907-4FE9-9217-F75DD232EA79}" type="presParOf" srcId="{9F9A61D4-118E-4F0B-AF1E-742230FBEDD1}" destId="{B4AB13C3-8C71-4563-98B1-28DBCA02F058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70D29A-B13D-4144-9E1F-FAA7618CCBC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54FE62D-62CC-4D6D-A38E-9716ADE849BF}">
      <dgm:prSet phldrT="[Texte]"/>
      <dgm:spPr/>
      <dgm:t>
        <a:bodyPr/>
        <a:lstStyle/>
        <a:p>
          <a:r>
            <a:rPr lang="en-US" smtClean="0"/>
            <a:t> </a:t>
          </a:r>
          <a:endParaRPr lang="fr-FR"/>
        </a:p>
      </dgm:t>
    </dgm:pt>
    <dgm:pt modelId="{1EDBD197-882E-4027-9A07-9B64122083B4}" type="parTrans" cxnId="{33D567AC-C7B3-4AC7-AC23-47AB71F19898}">
      <dgm:prSet/>
      <dgm:spPr/>
      <dgm:t>
        <a:bodyPr/>
        <a:lstStyle/>
        <a:p>
          <a:endParaRPr lang="fr-FR"/>
        </a:p>
      </dgm:t>
    </dgm:pt>
    <dgm:pt modelId="{633012CB-7F40-4F96-B538-133EC63B19D2}" type="sibTrans" cxnId="{33D567AC-C7B3-4AC7-AC23-47AB71F19898}">
      <dgm:prSet/>
      <dgm:spPr/>
      <dgm:t>
        <a:bodyPr/>
        <a:lstStyle/>
        <a:p>
          <a:endParaRPr lang="fr-FR"/>
        </a:p>
      </dgm:t>
    </dgm:pt>
    <dgm:pt modelId="{C2543F2E-FEF8-40E4-AA38-4CF97835BA56}">
      <dgm:prSet phldrT="[Texte]"/>
      <dgm:spPr/>
      <dgm:t>
        <a:bodyPr/>
        <a:lstStyle/>
        <a:p>
          <a:r>
            <a:rPr lang="en-US" smtClean="0"/>
            <a:t> </a:t>
          </a:r>
          <a:endParaRPr lang="fr-FR"/>
        </a:p>
      </dgm:t>
    </dgm:pt>
    <dgm:pt modelId="{42627F28-6607-4CD9-A124-642A93EAE47C}" type="parTrans" cxnId="{E95AF978-4621-4380-A527-2933692E9373}">
      <dgm:prSet/>
      <dgm:spPr/>
      <dgm:t>
        <a:bodyPr/>
        <a:lstStyle/>
        <a:p>
          <a:endParaRPr lang="fr-FR"/>
        </a:p>
      </dgm:t>
    </dgm:pt>
    <dgm:pt modelId="{954780CE-4B21-4D8C-8510-8E1EC0B61D31}" type="sibTrans" cxnId="{E95AF978-4621-4380-A527-2933692E9373}">
      <dgm:prSet/>
      <dgm:spPr/>
      <dgm:t>
        <a:bodyPr/>
        <a:lstStyle/>
        <a:p>
          <a:endParaRPr lang="fr-FR"/>
        </a:p>
      </dgm:t>
    </dgm:pt>
    <dgm:pt modelId="{9F9A61D4-118E-4F0B-AF1E-742230FBEDD1}" type="pres">
      <dgm:prSet presAssocID="{6C70D29A-B13D-4144-9E1F-FAA7618CCB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3AB5E78-C306-44C0-98EB-F24E5196975E}" type="pres">
      <dgm:prSet presAssocID="{054FE62D-62CC-4D6D-A38E-9716ADE849BF}" presName="dummy" presStyleCnt="0"/>
      <dgm:spPr/>
    </dgm:pt>
    <dgm:pt modelId="{0DF27637-9678-4025-82FD-C072C1E0500C}" type="pres">
      <dgm:prSet presAssocID="{054FE62D-62CC-4D6D-A38E-9716ADE849BF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5CB808-05B4-47AE-A8D3-28496FF245C2}" type="pres">
      <dgm:prSet presAssocID="{633012CB-7F40-4F96-B538-133EC63B19D2}" presName="sibTrans" presStyleLbl="node1" presStyleIdx="0" presStyleCnt="2"/>
      <dgm:spPr/>
      <dgm:t>
        <a:bodyPr/>
        <a:lstStyle/>
        <a:p>
          <a:endParaRPr lang="fr-FR"/>
        </a:p>
      </dgm:t>
    </dgm:pt>
    <dgm:pt modelId="{D5FE3AC5-1ED2-4B01-9B79-393CBEC15BDD}" type="pres">
      <dgm:prSet presAssocID="{C2543F2E-FEF8-40E4-AA38-4CF97835BA56}" presName="dummy" presStyleCnt="0"/>
      <dgm:spPr/>
    </dgm:pt>
    <dgm:pt modelId="{79DBB086-A43F-4EC0-A5B4-F14D2E249555}" type="pres">
      <dgm:prSet presAssocID="{C2543F2E-FEF8-40E4-AA38-4CF97835BA56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4AB13C3-8C71-4563-98B1-28DBCA02F058}" type="pres">
      <dgm:prSet presAssocID="{954780CE-4B21-4D8C-8510-8E1EC0B61D31}" presName="sibTrans" presStyleLbl="node1" presStyleIdx="1" presStyleCnt="2" custLinFactNeighborX="452" custLinFactNeighborY="33718"/>
      <dgm:spPr/>
      <dgm:t>
        <a:bodyPr/>
        <a:lstStyle/>
        <a:p>
          <a:endParaRPr lang="fr-FR"/>
        </a:p>
      </dgm:t>
    </dgm:pt>
  </dgm:ptLst>
  <dgm:cxnLst>
    <dgm:cxn modelId="{C22B2F26-A983-4395-B1BD-DDA688B90B8C}" type="presOf" srcId="{954780CE-4B21-4D8C-8510-8E1EC0B61D31}" destId="{B4AB13C3-8C71-4563-98B1-28DBCA02F058}" srcOrd="0" destOrd="0" presId="urn:microsoft.com/office/officeart/2005/8/layout/cycle1"/>
    <dgm:cxn modelId="{594AA010-CE14-40BC-9793-7087266C4D84}" type="presOf" srcId="{6C70D29A-B13D-4144-9E1F-FAA7618CCBC2}" destId="{9F9A61D4-118E-4F0B-AF1E-742230FBEDD1}" srcOrd="0" destOrd="0" presId="urn:microsoft.com/office/officeart/2005/8/layout/cycle1"/>
    <dgm:cxn modelId="{630B8921-F11F-4134-BFE0-863E3E5A866A}" type="presOf" srcId="{C2543F2E-FEF8-40E4-AA38-4CF97835BA56}" destId="{79DBB086-A43F-4EC0-A5B4-F14D2E249555}" srcOrd="0" destOrd="0" presId="urn:microsoft.com/office/officeart/2005/8/layout/cycle1"/>
    <dgm:cxn modelId="{E95AF978-4621-4380-A527-2933692E9373}" srcId="{6C70D29A-B13D-4144-9E1F-FAA7618CCBC2}" destId="{C2543F2E-FEF8-40E4-AA38-4CF97835BA56}" srcOrd="1" destOrd="0" parTransId="{42627F28-6607-4CD9-A124-642A93EAE47C}" sibTransId="{954780CE-4B21-4D8C-8510-8E1EC0B61D31}"/>
    <dgm:cxn modelId="{E02D2F48-2440-4243-9330-B2BEB6DA14F2}" type="presOf" srcId="{633012CB-7F40-4F96-B538-133EC63B19D2}" destId="{AE5CB808-05B4-47AE-A8D3-28496FF245C2}" srcOrd="0" destOrd="0" presId="urn:microsoft.com/office/officeart/2005/8/layout/cycle1"/>
    <dgm:cxn modelId="{CF0F247E-C166-4E3D-8EF8-DC7455ADD98D}" type="presOf" srcId="{054FE62D-62CC-4D6D-A38E-9716ADE849BF}" destId="{0DF27637-9678-4025-82FD-C072C1E0500C}" srcOrd="0" destOrd="0" presId="urn:microsoft.com/office/officeart/2005/8/layout/cycle1"/>
    <dgm:cxn modelId="{33D567AC-C7B3-4AC7-AC23-47AB71F19898}" srcId="{6C70D29A-B13D-4144-9E1F-FAA7618CCBC2}" destId="{054FE62D-62CC-4D6D-A38E-9716ADE849BF}" srcOrd="0" destOrd="0" parTransId="{1EDBD197-882E-4027-9A07-9B64122083B4}" sibTransId="{633012CB-7F40-4F96-B538-133EC63B19D2}"/>
    <dgm:cxn modelId="{AAF42D36-2116-4035-9EB7-A392A9132397}" type="presParOf" srcId="{9F9A61D4-118E-4F0B-AF1E-742230FBEDD1}" destId="{03AB5E78-C306-44C0-98EB-F24E5196975E}" srcOrd="0" destOrd="0" presId="urn:microsoft.com/office/officeart/2005/8/layout/cycle1"/>
    <dgm:cxn modelId="{7356E55C-EE20-4BE7-8487-5A85D6B13063}" type="presParOf" srcId="{9F9A61D4-118E-4F0B-AF1E-742230FBEDD1}" destId="{0DF27637-9678-4025-82FD-C072C1E0500C}" srcOrd="1" destOrd="0" presId="urn:microsoft.com/office/officeart/2005/8/layout/cycle1"/>
    <dgm:cxn modelId="{5A4AC557-064D-4D7C-8971-A910D1F29D65}" type="presParOf" srcId="{9F9A61D4-118E-4F0B-AF1E-742230FBEDD1}" destId="{AE5CB808-05B4-47AE-A8D3-28496FF245C2}" srcOrd="2" destOrd="0" presId="urn:microsoft.com/office/officeart/2005/8/layout/cycle1"/>
    <dgm:cxn modelId="{D25A513A-F431-4313-98EF-931507A32B44}" type="presParOf" srcId="{9F9A61D4-118E-4F0B-AF1E-742230FBEDD1}" destId="{D5FE3AC5-1ED2-4B01-9B79-393CBEC15BDD}" srcOrd="3" destOrd="0" presId="urn:microsoft.com/office/officeart/2005/8/layout/cycle1"/>
    <dgm:cxn modelId="{1C1A98D4-71BA-4FE1-BD34-1700C7B638A9}" type="presParOf" srcId="{9F9A61D4-118E-4F0B-AF1E-742230FBEDD1}" destId="{79DBB086-A43F-4EC0-A5B4-F14D2E249555}" srcOrd="4" destOrd="0" presId="urn:microsoft.com/office/officeart/2005/8/layout/cycle1"/>
    <dgm:cxn modelId="{126750CB-5EE0-4C25-A5BB-7662D5BB0737}" type="presParOf" srcId="{9F9A61D4-118E-4F0B-AF1E-742230FBEDD1}" destId="{B4AB13C3-8C71-4563-98B1-28DBCA02F058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E47454-EE5F-442F-A42A-6EA1467110B6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F12C789-D360-4E6D-96D0-D74F080AF699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Synchronization processes</a:t>
          </a:r>
          <a:endParaRPr lang="fr-FR" b="1" dirty="0"/>
        </a:p>
      </dgm:t>
    </dgm:pt>
    <dgm:pt modelId="{09739A44-92BC-4C43-B06F-0D5E21E2FAF0}" type="parTrans" cxnId="{DCF946AE-FDC6-4078-92B5-15ACF866DE06}">
      <dgm:prSet/>
      <dgm:spPr/>
      <dgm:t>
        <a:bodyPr/>
        <a:lstStyle/>
        <a:p>
          <a:endParaRPr lang="fr-FR"/>
        </a:p>
      </dgm:t>
    </dgm:pt>
    <dgm:pt modelId="{C82F0D6E-3BEE-410B-9AC9-13FE1A195F45}" type="sibTrans" cxnId="{DCF946AE-FDC6-4078-92B5-15ACF866DE06}">
      <dgm:prSet/>
      <dgm:spPr/>
      <dgm:t>
        <a:bodyPr/>
        <a:lstStyle/>
        <a:p>
          <a:endParaRPr lang="fr-FR"/>
        </a:p>
      </dgm:t>
    </dgm:pt>
    <dgm:pt modelId="{FEF5AB8B-238F-4144-92CE-45E7C5F66A9E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Round-trip IDE</a:t>
          </a:r>
          <a:endParaRPr lang="fr-FR" dirty="0"/>
        </a:p>
      </dgm:t>
    </dgm:pt>
    <dgm:pt modelId="{0FC889AD-CA78-4861-BC6A-C4F6C951FA5A}" type="parTrans" cxnId="{827DEF16-29EC-4FA0-9059-0F4E72019F08}">
      <dgm:prSet/>
      <dgm:spPr/>
      <dgm:t>
        <a:bodyPr/>
        <a:lstStyle/>
        <a:p>
          <a:endParaRPr lang="fr-FR"/>
        </a:p>
      </dgm:t>
    </dgm:pt>
    <dgm:pt modelId="{3B1CE8BA-51EC-4975-A155-E0C42412E7DE}" type="sibTrans" cxnId="{827DEF16-29EC-4FA0-9059-0F4E72019F08}">
      <dgm:prSet/>
      <dgm:spPr/>
      <dgm:t>
        <a:bodyPr/>
        <a:lstStyle/>
        <a:p>
          <a:endParaRPr lang="fr-FR"/>
        </a:p>
      </dgm:t>
    </dgm:pt>
    <dgm:pt modelId="{325FE6BB-CA90-4787-8742-3E870DDED725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Problematic</a:t>
          </a:r>
          <a:endParaRPr lang="fr-FR" b="1" dirty="0"/>
        </a:p>
      </dgm:t>
    </dgm:pt>
    <dgm:pt modelId="{CAF05359-00A2-402A-8A6A-8620741672F9}" type="sibTrans" cxnId="{53CEEE00-0A20-4567-950F-26D082E2C28D}">
      <dgm:prSet/>
      <dgm:spPr/>
      <dgm:t>
        <a:bodyPr/>
        <a:lstStyle/>
        <a:p>
          <a:endParaRPr lang="fr-FR"/>
        </a:p>
      </dgm:t>
    </dgm:pt>
    <dgm:pt modelId="{A36E9409-D722-404C-8014-EEF397533CF9}" type="parTrans" cxnId="{53CEEE00-0A20-4567-950F-26D082E2C28D}">
      <dgm:prSet/>
      <dgm:spPr/>
      <dgm:t>
        <a:bodyPr/>
        <a:lstStyle/>
        <a:p>
          <a:endParaRPr lang="fr-FR"/>
        </a:p>
      </dgm:t>
    </dgm:pt>
    <dgm:pt modelId="{8F6E5925-5525-439A-B023-61FEF611FE2C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Experiments</a:t>
          </a:r>
          <a:endParaRPr lang="fr-FR" b="1" dirty="0"/>
        </a:p>
      </dgm:t>
    </dgm:pt>
    <dgm:pt modelId="{37ABDCA8-E1B1-492F-A8C9-3C5B88EF7678}" type="parTrans" cxnId="{DE931E8A-E23E-4D71-82F0-7086860F9729}">
      <dgm:prSet/>
      <dgm:spPr/>
      <dgm:t>
        <a:bodyPr/>
        <a:lstStyle/>
        <a:p>
          <a:endParaRPr lang="fr-FR"/>
        </a:p>
      </dgm:t>
    </dgm:pt>
    <dgm:pt modelId="{926AAF97-7EF4-4673-813E-414BA32D87E2}" type="sibTrans" cxnId="{DE931E8A-E23E-4D71-82F0-7086860F9729}">
      <dgm:prSet/>
      <dgm:spPr/>
      <dgm:t>
        <a:bodyPr/>
        <a:lstStyle/>
        <a:p>
          <a:endParaRPr lang="fr-FR"/>
        </a:p>
      </dgm:t>
    </dgm:pt>
    <dgm:pt modelId="{83E80B10-4084-4556-8E92-03FEB4536548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Related work</a:t>
          </a:r>
          <a:endParaRPr lang="fr-FR" b="1" dirty="0"/>
        </a:p>
      </dgm:t>
    </dgm:pt>
    <dgm:pt modelId="{99A575E3-0BEC-4677-BF0E-6EAA95654C62}" type="parTrans" cxnId="{FB3FBA81-C3AA-4681-886A-2BBAF9F3BD03}">
      <dgm:prSet/>
      <dgm:spPr/>
      <dgm:t>
        <a:bodyPr/>
        <a:lstStyle/>
        <a:p>
          <a:endParaRPr lang="fr-FR"/>
        </a:p>
      </dgm:t>
    </dgm:pt>
    <dgm:pt modelId="{32F1874F-00DD-40A0-A3FC-8FB541935C3C}" type="sibTrans" cxnId="{FB3FBA81-C3AA-4681-886A-2BBAF9F3BD03}">
      <dgm:prSet/>
      <dgm:spPr/>
      <dgm:t>
        <a:bodyPr/>
        <a:lstStyle/>
        <a:p>
          <a:endParaRPr lang="fr-FR"/>
        </a:p>
      </dgm:t>
    </dgm:pt>
    <dgm:pt modelId="{05BDBEBA-8B44-4175-9D2A-3D3BC61143A6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Conclusion and future work</a:t>
          </a:r>
          <a:endParaRPr lang="fr-FR" b="1" dirty="0"/>
        </a:p>
      </dgm:t>
    </dgm:pt>
    <dgm:pt modelId="{4B9D53ED-E4D1-417A-AC1A-CDABE18512A7}" type="parTrans" cxnId="{1050AA0A-4F84-4C0E-9B38-046E7F3898D8}">
      <dgm:prSet/>
      <dgm:spPr/>
      <dgm:t>
        <a:bodyPr/>
        <a:lstStyle/>
        <a:p>
          <a:endParaRPr lang="fr-FR"/>
        </a:p>
      </dgm:t>
    </dgm:pt>
    <dgm:pt modelId="{C6DEEAF8-877C-4037-B17E-90DE02D5D774}" type="sibTrans" cxnId="{1050AA0A-4F84-4C0E-9B38-046E7F3898D8}">
      <dgm:prSet/>
      <dgm:spPr/>
      <dgm:t>
        <a:bodyPr/>
        <a:lstStyle/>
        <a:p>
          <a:endParaRPr lang="fr-FR"/>
        </a:p>
      </dgm:t>
    </dgm:pt>
    <dgm:pt modelId="{3418D53D-3162-408D-8E60-7BA6BC22CC9E}" type="pres">
      <dgm:prSet presAssocID="{F0E47454-EE5F-442F-A42A-6EA1467110B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71E5FEA-F8E7-4018-91C8-C31067C37004}" type="pres">
      <dgm:prSet presAssocID="{325FE6BB-CA90-4787-8742-3E870DDED725}" presName="composite" presStyleCnt="0"/>
      <dgm:spPr/>
    </dgm:pt>
    <dgm:pt modelId="{21FA496C-55E1-4644-AE15-9A9EF2A6B410}" type="pres">
      <dgm:prSet presAssocID="{325FE6BB-CA90-4787-8742-3E870DDED725}" presName="imgShp" presStyleLbl="fgImgPlace1" presStyleIdx="0" presStyleCnt="6"/>
      <dgm:spPr/>
      <dgm:t>
        <a:bodyPr/>
        <a:lstStyle/>
        <a:p>
          <a:endParaRPr lang="fr-FR"/>
        </a:p>
      </dgm:t>
    </dgm:pt>
    <dgm:pt modelId="{3FDF4AA2-1A8B-49C6-A1C3-C7700764DA7B}" type="pres">
      <dgm:prSet presAssocID="{325FE6BB-CA90-4787-8742-3E870DDED725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6957ED-DE5B-458D-90BE-2A5949603E25}" type="pres">
      <dgm:prSet presAssocID="{CAF05359-00A2-402A-8A6A-8620741672F9}" presName="spacing" presStyleCnt="0"/>
      <dgm:spPr/>
    </dgm:pt>
    <dgm:pt modelId="{D599C4A4-8ABF-4D12-8BA0-E277211A313A}" type="pres">
      <dgm:prSet presAssocID="{FEF5AB8B-238F-4144-92CE-45E7C5F66A9E}" presName="composite" presStyleCnt="0"/>
      <dgm:spPr/>
    </dgm:pt>
    <dgm:pt modelId="{3E5BEBD5-89A9-407D-BB4C-EED42C008B27}" type="pres">
      <dgm:prSet presAssocID="{FEF5AB8B-238F-4144-92CE-45E7C5F66A9E}" presName="imgShp" presStyleLbl="fgImgPlace1" presStyleIdx="1" presStyleCnt="6"/>
      <dgm:spPr/>
      <dgm:t>
        <a:bodyPr/>
        <a:lstStyle/>
        <a:p>
          <a:endParaRPr lang="fr-FR"/>
        </a:p>
      </dgm:t>
    </dgm:pt>
    <dgm:pt modelId="{FB3FC997-6AFB-48A4-9837-E08371129C35}" type="pres">
      <dgm:prSet presAssocID="{FEF5AB8B-238F-4144-92CE-45E7C5F66A9E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A0B47D-876A-40BE-9207-A03A64908CB8}" type="pres">
      <dgm:prSet presAssocID="{3B1CE8BA-51EC-4975-A155-E0C42412E7DE}" presName="spacing" presStyleCnt="0"/>
      <dgm:spPr/>
    </dgm:pt>
    <dgm:pt modelId="{09A62CB9-E46E-4BFA-A608-E0C7B91A14F0}" type="pres">
      <dgm:prSet presAssocID="{2F12C789-D360-4E6D-96D0-D74F080AF699}" presName="composite" presStyleCnt="0"/>
      <dgm:spPr/>
    </dgm:pt>
    <dgm:pt modelId="{C4CFA0C1-50EE-4F0D-8C81-F037F313C725}" type="pres">
      <dgm:prSet presAssocID="{2F12C789-D360-4E6D-96D0-D74F080AF699}" presName="imgShp" presStyleLbl="fgImgPlace1" presStyleIdx="2" presStyleCnt="6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fr-FR"/>
        </a:p>
      </dgm:t>
    </dgm:pt>
    <dgm:pt modelId="{A99B6B24-517D-4C9A-B2C5-4C9CC123C482}" type="pres">
      <dgm:prSet presAssocID="{2F12C789-D360-4E6D-96D0-D74F080AF699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A98CE8-1A21-4966-BCC6-C9C98DA5C369}" type="pres">
      <dgm:prSet presAssocID="{C82F0D6E-3BEE-410B-9AC9-13FE1A195F45}" presName="spacing" presStyleCnt="0"/>
      <dgm:spPr/>
    </dgm:pt>
    <dgm:pt modelId="{D6A456ED-9816-4F3C-8E5A-273000FAA6CC}" type="pres">
      <dgm:prSet presAssocID="{8F6E5925-5525-439A-B023-61FEF611FE2C}" presName="composite" presStyleCnt="0"/>
      <dgm:spPr/>
    </dgm:pt>
    <dgm:pt modelId="{92A68005-C726-4944-8439-9A0B18E82907}" type="pres">
      <dgm:prSet presAssocID="{8F6E5925-5525-439A-B023-61FEF611FE2C}" presName="imgShp" presStyleLbl="fgImgPlace1" presStyleIdx="3" presStyleCnt="6"/>
      <dgm:spPr>
        <a:solidFill>
          <a:srgbClr val="3333CC"/>
        </a:solidFill>
      </dgm:spPr>
      <dgm:t>
        <a:bodyPr/>
        <a:lstStyle/>
        <a:p>
          <a:endParaRPr lang="fr-FR"/>
        </a:p>
      </dgm:t>
    </dgm:pt>
    <dgm:pt modelId="{D1049E90-B3C9-41C5-9587-4A63BBBF01E6}" type="pres">
      <dgm:prSet presAssocID="{8F6E5925-5525-439A-B023-61FEF611FE2C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EBCAF4-D9A3-49B2-A944-F04B449D1692}" type="pres">
      <dgm:prSet presAssocID="{926AAF97-7EF4-4673-813E-414BA32D87E2}" presName="spacing" presStyleCnt="0"/>
      <dgm:spPr/>
    </dgm:pt>
    <dgm:pt modelId="{CB1CC157-97A6-44A1-92C2-1C6B44826BA1}" type="pres">
      <dgm:prSet presAssocID="{83E80B10-4084-4556-8E92-03FEB4536548}" presName="composite" presStyleCnt="0"/>
      <dgm:spPr/>
    </dgm:pt>
    <dgm:pt modelId="{3829D6E1-993C-44BF-BDD3-2DE5D5D0EBD2}" type="pres">
      <dgm:prSet presAssocID="{83E80B10-4084-4556-8E92-03FEB4536548}" presName="imgShp" presStyleLbl="fgImgPlace1" presStyleIdx="4" presStyleCnt="6"/>
      <dgm:spPr/>
    </dgm:pt>
    <dgm:pt modelId="{EBFC93E0-8179-4309-8461-CE473D5B09EC}" type="pres">
      <dgm:prSet presAssocID="{83E80B10-4084-4556-8E92-03FEB4536548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A7A4A0-D9C0-4938-A064-97F112BBEDEE}" type="pres">
      <dgm:prSet presAssocID="{32F1874F-00DD-40A0-A3FC-8FB541935C3C}" presName="spacing" presStyleCnt="0"/>
      <dgm:spPr/>
    </dgm:pt>
    <dgm:pt modelId="{810A97DE-204A-4D68-B20D-8D72A7F5AD14}" type="pres">
      <dgm:prSet presAssocID="{05BDBEBA-8B44-4175-9D2A-3D3BC61143A6}" presName="composite" presStyleCnt="0"/>
      <dgm:spPr/>
    </dgm:pt>
    <dgm:pt modelId="{A2A92EDC-8B14-4C19-A403-65F842D9F44F}" type="pres">
      <dgm:prSet presAssocID="{05BDBEBA-8B44-4175-9D2A-3D3BC61143A6}" presName="imgShp" presStyleLbl="fgImgPlace1" presStyleIdx="5" presStyleCnt="6"/>
      <dgm:spPr/>
    </dgm:pt>
    <dgm:pt modelId="{D2CD6D97-99D8-4635-968A-EC87B3AE9FF1}" type="pres">
      <dgm:prSet presAssocID="{05BDBEBA-8B44-4175-9D2A-3D3BC61143A6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CF946AE-FDC6-4078-92B5-15ACF866DE06}" srcId="{F0E47454-EE5F-442F-A42A-6EA1467110B6}" destId="{2F12C789-D360-4E6D-96D0-D74F080AF699}" srcOrd="2" destOrd="0" parTransId="{09739A44-92BC-4C43-B06F-0D5E21E2FAF0}" sibTransId="{C82F0D6E-3BEE-410B-9AC9-13FE1A195F45}"/>
    <dgm:cxn modelId="{E1F880A3-8DE1-4434-8594-400812E3FC14}" type="presOf" srcId="{05BDBEBA-8B44-4175-9D2A-3D3BC61143A6}" destId="{D2CD6D97-99D8-4635-968A-EC87B3AE9FF1}" srcOrd="0" destOrd="0" presId="urn:microsoft.com/office/officeart/2005/8/layout/vList3#1"/>
    <dgm:cxn modelId="{DE931E8A-E23E-4D71-82F0-7086860F9729}" srcId="{F0E47454-EE5F-442F-A42A-6EA1467110B6}" destId="{8F6E5925-5525-439A-B023-61FEF611FE2C}" srcOrd="3" destOrd="0" parTransId="{37ABDCA8-E1B1-492F-A8C9-3C5B88EF7678}" sibTransId="{926AAF97-7EF4-4673-813E-414BA32D87E2}"/>
    <dgm:cxn modelId="{CFDA4218-5920-4803-A099-8F3BFCAD3905}" type="presOf" srcId="{2F12C789-D360-4E6D-96D0-D74F080AF699}" destId="{A99B6B24-517D-4C9A-B2C5-4C9CC123C482}" srcOrd="0" destOrd="0" presId="urn:microsoft.com/office/officeart/2005/8/layout/vList3#1"/>
    <dgm:cxn modelId="{354C05EA-4CFF-40A9-B6E9-DA13D7958ABA}" type="presOf" srcId="{F0E47454-EE5F-442F-A42A-6EA1467110B6}" destId="{3418D53D-3162-408D-8E60-7BA6BC22CC9E}" srcOrd="0" destOrd="0" presId="urn:microsoft.com/office/officeart/2005/8/layout/vList3#1"/>
    <dgm:cxn modelId="{8F30A637-DAE7-474B-9DBE-3DBDE8C659A6}" type="presOf" srcId="{FEF5AB8B-238F-4144-92CE-45E7C5F66A9E}" destId="{FB3FC997-6AFB-48A4-9837-E08371129C35}" srcOrd="0" destOrd="0" presId="urn:microsoft.com/office/officeart/2005/8/layout/vList3#1"/>
    <dgm:cxn modelId="{5D720133-DEED-47F1-8E5B-FA490B01E092}" type="presOf" srcId="{83E80B10-4084-4556-8E92-03FEB4536548}" destId="{EBFC93E0-8179-4309-8461-CE473D5B09EC}" srcOrd="0" destOrd="0" presId="urn:microsoft.com/office/officeart/2005/8/layout/vList3#1"/>
    <dgm:cxn modelId="{FB3FBA81-C3AA-4681-886A-2BBAF9F3BD03}" srcId="{F0E47454-EE5F-442F-A42A-6EA1467110B6}" destId="{83E80B10-4084-4556-8E92-03FEB4536548}" srcOrd="4" destOrd="0" parTransId="{99A575E3-0BEC-4677-BF0E-6EAA95654C62}" sibTransId="{32F1874F-00DD-40A0-A3FC-8FB541935C3C}"/>
    <dgm:cxn modelId="{53CEEE00-0A20-4567-950F-26D082E2C28D}" srcId="{F0E47454-EE5F-442F-A42A-6EA1467110B6}" destId="{325FE6BB-CA90-4787-8742-3E870DDED725}" srcOrd="0" destOrd="0" parTransId="{A36E9409-D722-404C-8014-EEF397533CF9}" sibTransId="{CAF05359-00A2-402A-8A6A-8620741672F9}"/>
    <dgm:cxn modelId="{D486BEC2-6810-4D11-BD4E-24713D346EE3}" type="presOf" srcId="{8F6E5925-5525-439A-B023-61FEF611FE2C}" destId="{D1049E90-B3C9-41C5-9587-4A63BBBF01E6}" srcOrd="0" destOrd="0" presId="urn:microsoft.com/office/officeart/2005/8/layout/vList3#1"/>
    <dgm:cxn modelId="{1050AA0A-4F84-4C0E-9B38-046E7F3898D8}" srcId="{F0E47454-EE5F-442F-A42A-6EA1467110B6}" destId="{05BDBEBA-8B44-4175-9D2A-3D3BC61143A6}" srcOrd="5" destOrd="0" parTransId="{4B9D53ED-E4D1-417A-AC1A-CDABE18512A7}" sibTransId="{C6DEEAF8-877C-4037-B17E-90DE02D5D774}"/>
    <dgm:cxn modelId="{A373ED3E-4704-4D6F-B5B7-6EE35A93B904}" type="presOf" srcId="{325FE6BB-CA90-4787-8742-3E870DDED725}" destId="{3FDF4AA2-1A8B-49C6-A1C3-C7700764DA7B}" srcOrd="0" destOrd="0" presId="urn:microsoft.com/office/officeart/2005/8/layout/vList3#1"/>
    <dgm:cxn modelId="{827DEF16-29EC-4FA0-9059-0F4E72019F08}" srcId="{F0E47454-EE5F-442F-A42A-6EA1467110B6}" destId="{FEF5AB8B-238F-4144-92CE-45E7C5F66A9E}" srcOrd="1" destOrd="0" parTransId="{0FC889AD-CA78-4861-BC6A-C4F6C951FA5A}" sibTransId="{3B1CE8BA-51EC-4975-A155-E0C42412E7DE}"/>
    <dgm:cxn modelId="{B239F978-5292-4DC5-8A52-EEFD2BE79091}" type="presParOf" srcId="{3418D53D-3162-408D-8E60-7BA6BC22CC9E}" destId="{A71E5FEA-F8E7-4018-91C8-C31067C37004}" srcOrd="0" destOrd="0" presId="urn:microsoft.com/office/officeart/2005/8/layout/vList3#1"/>
    <dgm:cxn modelId="{AD1B0C7F-9A24-4BF9-B721-9DC10AA11FA3}" type="presParOf" srcId="{A71E5FEA-F8E7-4018-91C8-C31067C37004}" destId="{21FA496C-55E1-4644-AE15-9A9EF2A6B410}" srcOrd="0" destOrd="0" presId="urn:microsoft.com/office/officeart/2005/8/layout/vList3#1"/>
    <dgm:cxn modelId="{FC953821-64A9-4A20-A588-933F2529DE2C}" type="presParOf" srcId="{A71E5FEA-F8E7-4018-91C8-C31067C37004}" destId="{3FDF4AA2-1A8B-49C6-A1C3-C7700764DA7B}" srcOrd="1" destOrd="0" presId="urn:microsoft.com/office/officeart/2005/8/layout/vList3#1"/>
    <dgm:cxn modelId="{9D2918D6-748F-487E-A127-68B9192C6456}" type="presParOf" srcId="{3418D53D-3162-408D-8E60-7BA6BC22CC9E}" destId="{796957ED-DE5B-458D-90BE-2A5949603E25}" srcOrd="1" destOrd="0" presId="urn:microsoft.com/office/officeart/2005/8/layout/vList3#1"/>
    <dgm:cxn modelId="{BCCA8943-D5D1-4FED-A6F3-8E2147379F8F}" type="presParOf" srcId="{3418D53D-3162-408D-8E60-7BA6BC22CC9E}" destId="{D599C4A4-8ABF-4D12-8BA0-E277211A313A}" srcOrd="2" destOrd="0" presId="urn:microsoft.com/office/officeart/2005/8/layout/vList3#1"/>
    <dgm:cxn modelId="{AECF04DF-8EC0-47FD-8A20-661EAEF41804}" type="presParOf" srcId="{D599C4A4-8ABF-4D12-8BA0-E277211A313A}" destId="{3E5BEBD5-89A9-407D-BB4C-EED42C008B27}" srcOrd="0" destOrd="0" presId="urn:microsoft.com/office/officeart/2005/8/layout/vList3#1"/>
    <dgm:cxn modelId="{E2BFEFA6-683A-497B-BDA9-607E2781CFDB}" type="presParOf" srcId="{D599C4A4-8ABF-4D12-8BA0-E277211A313A}" destId="{FB3FC997-6AFB-48A4-9837-E08371129C35}" srcOrd="1" destOrd="0" presId="urn:microsoft.com/office/officeart/2005/8/layout/vList3#1"/>
    <dgm:cxn modelId="{79A20F6F-9F79-49DA-A651-AC1B5AF1822E}" type="presParOf" srcId="{3418D53D-3162-408D-8E60-7BA6BC22CC9E}" destId="{EAA0B47D-876A-40BE-9207-A03A64908CB8}" srcOrd="3" destOrd="0" presId="urn:microsoft.com/office/officeart/2005/8/layout/vList3#1"/>
    <dgm:cxn modelId="{3024DCE9-91E1-43FF-9BA7-94D8CA6FCE74}" type="presParOf" srcId="{3418D53D-3162-408D-8E60-7BA6BC22CC9E}" destId="{09A62CB9-E46E-4BFA-A608-E0C7B91A14F0}" srcOrd="4" destOrd="0" presId="urn:microsoft.com/office/officeart/2005/8/layout/vList3#1"/>
    <dgm:cxn modelId="{E0020BB6-22C3-41E3-A34A-DF2007564578}" type="presParOf" srcId="{09A62CB9-E46E-4BFA-A608-E0C7B91A14F0}" destId="{C4CFA0C1-50EE-4F0D-8C81-F037F313C725}" srcOrd="0" destOrd="0" presId="urn:microsoft.com/office/officeart/2005/8/layout/vList3#1"/>
    <dgm:cxn modelId="{BBAE790E-2607-4AA3-90CD-27644C6B1B45}" type="presParOf" srcId="{09A62CB9-E46E-4BFA-A608-E0C7B91A14F0}" destId="{A99B6B24-517D-4C9A-B2C5-4C9CC123C482}" srcOrd="1" destOrd="0" presId="urn:microsoft.com/office/officeart/2005/8/layout/vList3#1"/>
    <dgm:cxn modelId="{54CD6B12-DE49-4408-B0B6-E57846585C0D}" type="presParOf" srcId="{3418D53D-3162-408D-8E60-7BA6BC22CC9E}" destId="{CAA98CE8-1A21-4966-BCC6-C9C98DA5C369}" srcOrd="5" destOrd="0" presId="urn:microsoft.com/office/officeart/2005/8/layout/vList3#1"/>
    <dgm:cxn modelId="{83EB4736-C5DD-4BA4-8AFC-C6723479464F}" type="presParOf" srcId="{3418D53D-3162-408D-8E60-7BA6BC22CC9E}" destId="{D6A456ED-9816-4F3C-8E5A-273000FAA6CC}" srcOrd="6" destOrd="0" presId="urn:microsoft.com/office/officeart/2005/8/layout/vList3#1"/>
    <dgm:cxn modelId="{91E27B90-0927-4D75-A081-342107A707C8}" type="presParOf" srcId="{D6A456ED-9816-4F3C-8E5A-273000FAA6CC}" destId="{92A68005-C726-4944-8439-9A0B18E82907}" srcOrd="0" destOrd="0" presId="urn:microsoft.com/office/officeart/2005/8/layout/vList3#1"/>
    <dgm:cxn modelId="{2DAD20D0-4499-4D71-B24F-58B4A5574451}" type="presParOf" srcId="{D6A456ED-9816-4F3C-8E5A-273000FAA6CC}" destId="{D1049E90-B3C9-41C5-9587-4A63BBBF01E6}" srcOrd="1" destOrd="0" presId="urn:microsoft.com/office/officeart/2005/8/layout/vList3#1"/>
    <dgm:cxn modelId="{DEAFE3CB-E343-4E7C-A0FA-F492D7828697}" type="presParOf" srcId="{3418D53D-3162-408D-8E60-7BA6BC22CC9E}" destId="{61EBCAF4-D9A3-49B2-A944-F04B449D1692}" srcOrd="7" destOrd="0" presId="urn:microsoft.com/office/officeart/2005/8/layout/vList3#1"/>
    <dgm:cxn modelId="{E3C45859-3610-44F9-80C8-1EB6A49B8963}" type="presParOf" srcId="{3418D53D-3162-408D-8E60-7BA6BC22CC9E}" destId="{CB1CC157-97A6-44A1-92C2-1C6B44826BA1}" srcOrd="8" destOrd="0" presId="urn:microsoft.com/office/officeart/2005/8/layout/vList3#1"/>
    <dgm:cxn modelId="{BA89B463-9484-4BC8-8A25-637BE6D60AD7}" type="presParOf" srcId="{CB1CC157-97A6-44A1-92C2-1C6B44826BA1}" destId="{3829D6E1-993C-44BF-BDD3-2DE5D5D0EBD2}" srcOrd="0" destOrd="0" presId="urn:microsoft.com/office/officeart/2005/8/layout/vList3#1"/>
    <dgm:cxn modelId="{B1D470F4-C5C5-40CB-9EDB-AEBD5AA8F7DD}" type="presParOf" srcId="{CB1CC157-97A6-44A1-92C2-1C6B44826BA1}" destId="{EBFC93E0-8179-4309-8461-CE473D5B09EC}" srcOrd="1" destOrd="0" presId="urn:microsoft.com/office/officeart/2005/8/layout/vList3#1"/>
    <dgm:cxn modelId="{433FCD2E-4627-4A84-A1FF-2380B8423AC0}" type="presParOf" srcId="{3418D53D-3162-408D-8E60-7BA6BC22CC9E}" destId="{1BA7A4A0-D9C0-4938-A064-97F112BBEDEE}" srcOrd="9" destOrd="0" presId="urn:microsoft.com/office/officeart/2005/8/layout/vList3#1"/>
    <dgm:cxn modelId="{8D9C1458-C2F9-47F8-82D9-55229783DF9B}" type="presParOf" srcId="{3418D53D-3162-408D-8E60-7BA6BC22CC9E}" destId="{810A97DE-204A-4D68-B20D-8D72A7F5AD14}" srcOrd="10" destOrd="0" presId="urn:microsoft.com/office/officeart/2005/8/layout/vList3#1"/>
    <dgm:cxn modelId="{BAA4FED8-DB73-4D3E-B7FC-52ED750127F9}" type="presParOf" srcId="{810A97DE-204A-4D68-B20D-8D72A7F5AD14}" destId="{A2A92EDC-8B14-4C19-A403-65F842D9F44F}" srcOrd="0" destOrd="0" presId="urn:microsoft.com/office/officeart/2005/8/layout/vList3#1"/>
    <dgm:cxn modelId="{C0FADCCB-B842-43C3-B1DF-C26F98CAA1C1}" type="presParOf" srcId="{810A97DE-204A-4D68-B20D-8D72A7F5AD14}" destId="{D2CD6D97-99D8-4635-968A-EC87B3AE9FF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9EC2C2-6E30-4575-BED2-C521E46BEC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34357C2-7ED4-439E-911C-54FD5E283D48}">
      <dgm:prSet phldrT="[Texte]"/>
      <dgm:spPr/>
      <dgm:t>
        <a:bodyPr/>
        <a:lstStyle/>
        <a:p>
          <a:r>
            <a:rPr lang="en-US" smtClean="0"/>
            <a:t>Implementation</a:t>
          </a:r>
          <a:endParaRPr lang="fr-FR"/>
        </a:p>
      </dgm:t>
    </dgm:pt>
    <dgm:pt modelId="{C8FC2468-6CBC-423E-9DB3-A724B5CA3105}" type="parTrans" cxnId="{6D5A912E-50FB-4F04-9FBF-826AD95AA3DA}">
      <dgm:prSet/>
      <dgm:spPr/>
      <dgm:t>
        <a:bodyPr/>
        <a:lstStyle/>
        <a:p>
          <a:endParaRPr lang="fr-FR"/>
        </a:p>
      </dgm:t>
    </dgm:pt>
    <dgm:pt modelId="{7F4779C0-4AF4-4230-9280-E599AC1465C9}" type="sibTrans" cxnId="{6D5A912E-50FB-4F04-9FBF-826AD95AA3DA}">
      <dgm:prSet/>
      <dgm:spPr/>
      <dgm:t>
        <a:bodyPr/>
        <a:lstStyle/>
        <a:p>
          <a:endParaRPr lang="fr-FR"/>
        </a:p>
      </dgm:t>
    </dgm:pt>
    <dgm:pt modelId="{DF0FCD81-A7BF-4A0E-AFE2-B7A0AB8EF8C9}">
      <dgm:prSet phldrT="[Texte]"/>
      <dgm:spPr/>
      <dgm:t>
        <a:bodyPr/>
        <a:lstStyle/>
        <a:p>
          <a:r>
            <a:rPr lang="en-US" smtClean="0"/>
            <a:t>Evaluations</a:t>
          </a:r>
          <a:endParaRPr lang="fr-FR"/>
        </a:p>
      </dgm:t>
    </dgm:pt>
    <dgm:pt modelId="{73019D33-1DD3-4296-9749-8CCAD84AEDD4}" type="parTrans" cxnId="{DB23875B-D52A-4F40-95E8-8D36FDD28ABC}">
      <dgm:prSet/>
      <dgm:spPr/>
      <dgm:t>
        <a:bodyPr/>
        <a:lstStyle/>
        <a:p>
          <a:endParaRPr lang="fr-FR"/>
        </a:p>
      </dgm:t>
    </dgm:pt>
    <dgm:pt modelId="{D7298B16-B838-4377-9401-38B37C0EB541}" type="sibTrans" cxnId="{DB23875B-D52A-4F40-95E8-8D36FDD28ABC}">
      <dgm:prSet/>
      <dgm:spPr/>
      <dgm:t>
        <a:bodyPr/>
        <a:lstStyle/>
        <a:p>
          <a:endParaRPr lang="fr-FR"/>
        </a:p>
      </dgm:t>
    </dgm:pt>
    <dgm:pt modelId="{A6C397C8-8971-43DB-AA21-7E234D7EFD87}">
      <dgm:prSet phldrT="[Texte]"/>
      <dgm:spPr/>
      <dgm:t>
        <a:bodyPr/>
        <a:lstStyle/>
        <a:p>
          <a:r>
            <a:rPr lang="en-US" smtClean="0"/>
            <a:t>Evaluation 1: Reverse unedited code</a:t>
          </a:r>
          <a:endParaRPr lang="fr-FR"/>
        </a:p>
      </dgm:t>
    </dgm:pt>
    <dgm:pt modelId="{4CF805D4-CC58-461A-8231-EF54824AB2CB}" type="parTrans" cxnId="{1723C504-0894-49BD-80B5-C8DA7B1CE11F}">
      <dgm:prSet/>
      <dgm:spPr/>
      <dgm:t>
        <a:bodyPr/>
        <a:lstStyle/>
        <a:p>
          <a:endParaRPr lang="fr-FR"/>
        </a:p>
      </dgm:t>
    </dgm:pt>
    <dgm:pt modelId="{C8E5B044-1B99-4217-B114-DA316A57D012}" type="sibTrans" cxnId="{1723C504-0894-49BD-80B5-C8DA7B1CE11F}">
      <dgm:prSet/>
      <dgm:spPr/>
      <dgm:t>
        <a:bodyPr/>
        <a:lstStyle/>
        <a:p>
          <a:endParaRPr lang="fr-FR"/>
        </a:p>
      </dgm:t>
    </dgm:pt>
    <dgm:pt modelId="{A7185D7A-E119-4B07-B460-5597635F25D6}">
      <dgm:prSet phldrT="[Texte]"/>
      <dgm:spPr/>
      <dgm:t>
        <a:bodyPr/>
        <a:lstStyle/>
        <a:p>
          <a:r>
            <a:rPr lang="en-US" smtClean="0"/>
            <a:t>Case-study: Papyrus-RT runtime</a:t>
          </a:r>
          <a:endParaRPr lang="fr-FR"/>
        </a:p>
      </dgm:t>
    </dgm:pt>
    <dgm:pt modelId="{775F37E3-E56D-4722-8F7C-E8DEFF11C241}" type="parTrans" cxnId="{22578553-45E7-474F-8639-20A7D43854DA}">
      <dgm:prSet/>
      <dgm:spPr/>
      <dgm:t>
        <a:bodyPr/>
        <a:lstStyle/>
        <a:p>
          <a:endParaRPr lang="fr-FR"/>
        </a:p>
      </dgm:t>
    </dgm:pt>
    <dgm:pt modelId="{C6E97F23-5FB3-4288-AA6E-CFEA5D7E0665}" type="sibTrans" cxnId="{22578553-45E7-474F-8639-20A7D43854DA}">
      <dgm:prSet/>
      <dgm:spPr/>
      <dgm:t>
        <a:bodyPr/>
        <a:lstStyle/>
        <a:p>
          <a:endParaRPr lang="fr-FR"/>
        </a:p>
      </dgm:t>
    </dgm:pt>
    <dgm:pt modelId="{7E5609E4-632F-435A-BE15-AF29A7CC36D3}">
      <dgm:prSet phldrT="[Texte]"/>
      <dgm:spPr/>
      <dgm:t>
        <a:bodyPr/>
        <a:lstStyle/>
        <a:p>
          <a:r>
            <a:rPr lang="en-US" smtClean="0"/>
            <a:t>Evaluation 2: Reverse edited code</a:t>
          </a:r>
          <a:endParaRPr lang="fr-FR"/>
        </a:p>
      </dgm:t>
    </dgm:pt>
    <dgm:pt modelId="{BDB4BF98-179D-4FA0-829B-3EA8FD3811A5}" type="parTrans" cxnId="{9F2848E4-037C-4B20-8E48-3E8354B7C21F}">
      <dgm:prSet/>
      <dgm:spPr/>
      <dgm:t>
        <a:bodyPr/>
        <a:lstStyle/>
        <a:p>
          <a:endParaRPr lang="fr-FR"/>
        </a:p>
      </dgm:t>
    </dgm:pt>
    <dgm:pt modelId="{8C9A19E0-20CE-472B-A189-52FE02CA04B9}" type="sibTrans" cxnId="{9F2848E4-037C-4B20-8E48-3E8354B7C21F}">
      <dgm:prSet/>
      <dgm:spPr/>
      <dgm:t>
        <a:bodyPr/>
        <a:lstStyle/>
        <a:p>
          <a:endParaRPr lang="fr-FR"/>
        </a:p>
      </dgm:t>
    </dgm:pt>
    <dgm:pt modelId="{C721A27C-3AD6-48E2-8F59-E748050FB718}">
      <dgm:prSet phldrT="[Texte]"/>
      <dgm:spPr/>
      <dgm:t>
        <a:bodyPr/>
        <a:lstStyle/>
        <a:p>
          <a:r>
            <a:rPr lang="en-US" smtClean="0"/>
            <a:t>Evaluation 3: Concurrent editions in model and code</a:t>
          </a:r>
          <a:endParaRPr lang="fr-FR"/>
        </a:p>
      </dgm:t>
    </dgm:pt>
    <dgm:pt modelId="{F4650B15-9CB4-4E5A-AF0D-10F487C7C5E2}" type="parTrans" cxnId="{878E0F7D-D97D-467D-9FB4-C6A08505EFDF}">
      <dgm:prSet/>
      <dgm:spPr/>
      <dgm:t>
        <a:bodyPr/>
        <a:lstStyle/>
        <a:p>
          <a:endParaRPr lang="fr-FR"/>
        </a:p>
      </dgm:t>
    </dgm:pt>
    <dgm:pt modelId="{E7A66AF2-1CFC-40ED-A346-C62375022EB2}" type="sibTrans" cxnId="{878E0F7D-D97D-467D-9FB4-C6A08505EFDF}">
      <dgm:prSet/>
      <dgm:spPr/>
      <dgm:t>
        <a:bodyPr/>
        <a:lstStyle/>
        <a:p>
          <a:endParaRPr lang="fr-FR"/>
        </a:p>
      </dgm:t>
    </dgm:pt>
    <dgm:pt modelId="{805692CB-DD89-452A-83E6-A9D82CA0741A}" type="pres">
      <dgm:prSet presAssocID="{239EC2C2-6E30-4575-BED2-C521E46BEC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2337933-1EDB-4BCC-8084-3DB16B6A12C6}" type="pres">
      <dgm:prSet presAssocID="{234357C2-7ED4-439E-911C-54FD5E283D48}" presName="parentText" presStyleLbl="node1" presStyleIdx="0" presStyleCnt="3" custLinFactNeighborX="-5506" custLinFactNeighborY="-35618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4AB981-A63B-4D13-82BD-D1C66A76B082}" type="pres">
      <dgm:prSet presAssocID="{7F4779C0-4AF4-4230-9280-E599AC1465C9}" presName="spacer" presStyleCnt="0"/>
      <dgm:spPr/>
    </dgm:pt>
    <dgm:pt modelId="{17C1A95C-22CB-4FBF-B8D8-D8DDA035224E}" type="pres">
      <dgm:prSet presAssocID="{DF0FCD81-A7BF-4A0E-AFE2-B7A0AB8EF8C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6D676B-6210-41EA-AF5E-72AD810EF388}" type="pres">
      <dgm:prSet presAssocID="{DF0FCD81-A7BF-4A0E-AFE2-B7A0AB8EF8C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88C599-7A51-4C67-B829-15F1E5BBB78D}" type="pres">
      <dgm:prSet presAssocID="{A7185D7A-E119-4B07-B460-5597635F25D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B23875B-D52A-4F40-95E8-8D36FDD28ABC}" srcId="{239EC2C2-6E30-4575-BED2-C521E46BEC99}" destId="{DF0FCD81-A7BF-4A0E-AFE2-B7A0AB8EF8C9}" srcOrd="1" destOrd="0" parTransId="{73019D33-1DD3-4296-9749-8CCAD84AEDD4}" sibTransId="{D7298B16-B838-4377-9401-38B37C0EB541}"/>
    <dgm:cxn modelId="{767C6BD3-3DE8-4137-95A3-66FFA898123A}" type="presOf" srcId="{234357C2-7ED4-439E-911C-54FD5E283D48}" destId="{92337933-1EDB-4BCC-8084-3DB16B6A12C6}" srcOrd="0" destOrd="0" presId="urn:microsoft.com/office/officeart/2005/8/layout/vList2"/>
    <dgm:cxn modelId="{1723C504-0894-49BD-80B5-C8DA7B1CE11F}" srcId="{DF0FCD81-A7BF-4A0E-AFE2-B7A0AB8EF8C9}" destId="{A6C397C8-8971-43DB-AA21-7E234D7EFD87}" srcOrd="0" destOrd="0" parTransId="{4CF805D4-CC58-461A-8231-EF54824AB2CB}" sibTransId="{C8E5B044-1B99-4217-B114-DA316A57D012}"/>
    <dgm:cxn modelId="{878E0F7D-D97D-467D-9FB4-C6A08505EFDF}" srcId="{DF0FCD81-A7BF-4A0E-AFE2-B7A0AB8EF8C9}" destId="{C721A27C-3AD6-48E2-8F59-E748050FB718}" srcOrd="2" destOrd="0" parTransId="{F4650B15-9CB4-4E5A-AF0D-10F487C7C5E2}" sibTransId="{E7A66AF2-1CFC-40ED-A346-C62375022EB2}"/>
    <dgm:cxn modelId="{C1CB92B8-4D5E-4F1F-B8E9-A4EF583F4922}" type="presOf" srcId="{A6C397C8-8971-43DB-AA21-7E234D7EFD87}" destId="{006D676B-6210-41EA-AF5E-72AD810EF388}" srcOrd="0" destOrd="0" presId="urn:microsoft.com/office/officeart/2005/8/layout/vList2"/>
    <dgm:cxn modelId="{6D5A912E-50FB-4F04-9FBF-826AD95AA3DA}" srcId="{239EC2C2-6E30-4575-BED2-C521E46BEC99}" destId="{234357C2-7ED4-439E-911C-54FD5E283D48}" srcOrd="0" destOrd="0" parTransId="{C8FC2468-6CBC-423E-9DB3-A724B5CA3105}" sibTransId="{7F4779C0-4AF4-4230-9280-E599AC1465C9}"/>
    <dgm:cxn modelId="{22578553-45E7-474F-8639-20A7D43854DA}" srcId="{239EC2C2-6E30-4575-BED2-C521E46BEC99}" destId="{A7185D7A-E119-4B07-B460-5597635F25D6}" srcOrd="2" destOrd="0" parTransId="{775F37E3-E56D-4722-8F7C-E8DEFF11C241}" sibTransId="{C6E97F23-5FB3-4288-AA6E-CFEA5D7E0665}"/>
    <dgm:cxn modelId="{53706AC9-0987-4108-9697-B3973EAE26B6}" type="presOf" srcId="{7E5609E4-632F-435A-BE15-AF29A7CC36D3}" destId="{006D676B-6210-41EA-AF5E-72AD810EF388}" srcOrd="0" destOrd="1" presId="urn:microsoft.com/office/officeart/2005/8/layout/vList2"/>
    <dgm:cxn modelId="{9F2848E4-037C-4B20-8E48-3E8354B7C21F}" srcId="{DF0FCD81-A7BF-4A0E-AFE2-B7A0AB8EF8C9}" destId="{7E5609E4-632F-435A-BE15-AF29A7CC36D3}" srcOrd="1" destOrd="0" parTransId="{BDB4BF98-179D-4FA0-829B-3EA8FD3811A5}" sibTransId="{8C9A19E0-20CE-472B-A189-52FE02CA04B9}"/>
    <dgm:cxn modelId="{4D4E2840-C9C7-4A95-A5F7-75B0E5344938}" type="presOf" srcId="{A7185D7A-E119-4B07-B460-5597635F25D6}" destId="{6088C599-7A51-4C67-B829-15F1E5BBB78D}" srcOrd="0" destOrd="0" presId="urn:microsoft.com/office/officeart/2005/8/layout/vList2"/>
    <dgm:cxn modelId="{575BC4B4-4A15-47C6-83AF-AC53FCE65D68}" type="presOf" srcId="{239EC2C2-6E30-4575-BED2-C521E46BEC99}" destId="{805692CB-DD89-452A-83E6-A9D82CA0741A}" srcOrd="0" destOrd="0" presId="urn:microsoft.com/office/officeart/2005/8/layout/vList2"/>
    <dgm:cxn modelId="{E68EF2A2-6550-4260-99E6-6615E7826D60}" type="presOf" srcId="{C721A27C-3AD6-48E2-8F59-E748050FB718}" destId="{006D676B-6210-41EA-AF5E-72AD810EF388}" srcOrd="0" destOrd="2" presId="urn:microsoft.com/office/officeart/2005/8/layout/vList2"/>
    <dgm:cxn modelId="{78B96099-B22B-4BB0-88E9-1B1B846E4313}" type="presOf" srcId="{DF0FCD81-A7BF-4A0E-AFE2-B7A0AB8EF8C9}" destId="{17C1A95C-22CB-4FBF-B8D8-D8DDA035224E}" srcOrd="0" destOrd="0" presId="urn:microsoft.com/office/officeart/2005/8/layout/vList2"/>
    <dgm:cxn modelId="{4E9B41B1-F2A9-4A0A-A1EB-B0E4F98FB1D4}" type="presParOf" srcId="{805692CB-DD89-452A-83E6-A9D82CA0741A}" destId="{92337933-1EDB-4BCC-8084-3DB16B6A12C6}" srcOrd="0" destOrd="0" presId="urn:microsoft.com/office/officeart/2005/8/layout/vList2"/>
    <dgm:cxn modelId="{A4EF380E-7B74-4E0A-996F-6ED354CBF76D}" type="presParOf" srcId="{805692CB-DD89-452A-83E6-A9D82CA0741A}" destId="{0C4AB981-A63B-4D13-82BD-D1C66A76B082}" srcOrd="1" destOrd="0" presId="urn:microsoft.com/office/officeart/2005/8/layout/vList2"/>
    <dgm:cxn modelId="{1C3ECD18-0DFD-421E-873C-A48FA6C6B802}" type="presParOf" srcId="{805692CB-DD89-452A-83E6-A9D82CA0741A}" destId="{17C1A95C-22CB-4FBF-B8D8-D8DDA035224E}" srcOrd="2" destOrd="0" presId="urn:microsoft.com/office/officeart/2005/8/layout/vList2"/>
    <dgm:cxn modelId="{6B16BFEF-34C7-4F1F-9946-8ADAEAA49C79}" type="presParOf" srcId="{805692CB-DD89-452A-83E6-A9D82CA0741A}" destId="{006D676B-6210-41EA-AF5E-72AD810EF388}" srcOrd="3" destOrd="0" presId="urn:microsoft.com/office/officeart/2005/8/layout/vList2"/>
    <dgm:cxn modelId="{E5230F23-19C2-4E2E-AC63-9C882E49CB6E}" type="presParOf" srcId="{805692CB-DD89-452A-83E6-A9D82CA0741A}" destId="{6088C599-7A51-4C67-B829-15F1E5BBB78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F3F753-E186-445A-BDBA-E5139C302237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33DBAFE-2E4E-489B-8182-9F078001B506}">
      <dgm:prSet phldrT="[Texte]"/>
      <dgm:spPr/>
      <dgm:t>
        <a:bodyPr/>
        <a:lstStyle/>
        <a:p>
          <a:r>
            <a:rPr lang="en-US" smtClean="0"/>
            <a:t>C/C++ runtime code</a:t>
          </a:r>
          <a:endParaRPr lang="fr-FR"/>
        </a:p>
      </dgm:t>
    </dgm:pt>
    <dgm:pt modelId="{0BAB6445-A361-4A28-A9CE-32C973496BA3}" type="parTrans" cxnId="{F4D10B07-879B-418A-8FA5-44D49100021D}">
      <dgm:prSet/>
      <dgm:spPr/>
      <dgm:t>
        <a:bodyPr/>
        <a:lstStyle/>
        <a:p>
          <a:endParaRPr lang="fr-FR"/>
        </a:p>
      </dgm:t>
    </dgm:pt>
    <dgm:pt modelId="{E6E40966-DEA3-4E3C-AC50-07926ED60D5B}" type="sibTrans" cxnId="{F4D10B07-879B-418A-8FA5-44D49100021D}">
      <dgm:prSet/>
      <dgm:spPr/>
      <dgm:t>
        <a:bodyPr/>
        <a:lstStyle/>
        <a:p>
          <a:endParaRPr lang="fr-FR"/>
        </a:p>
      </dgm:t>
    </dgm:pt>
    <dgm:pt modelId="{84E1D9A3-334D-479C-B2D9-519F1DD06A4A}">
      <dgm:prSet phldrT="[Texte]"/>
      <dgm:spPr/>
      <dgm:t>
        <a:bodyPr/>
        <a:lstStyle/>
        <a:p>
          <a:r>
            <a:rPr lang="en-US" smtClean="0"/>
            <a:t>Source code refactoring</a:t>
          </a:r>
          <a:endParaRPr lang="fr-FR"/>
        </a:p>
      </dgm:t>
    </dgm:pt>
    <dgm:pt modelId="{FE149B90-05B3-4F99-A8E0-B8CC557EB072}" type="parTrans" cxnId="{A1753F13-B4BB-4167-B3F3-F7B5B71864A3}">
      <dgm:prSet/>
      <dgm:spPr/>
      <dgm:t>
        <a:bodyPr/>
        <a:lstStyle/>
        <a:p>
          <a:endParaRPr lang="fr-FR"/>
        </a:p>
      </dgm:t>
    </dgm:pt>
    <dgm:pt modelId="{2300BF51-F155-4C73-AE87-DDB973E2209C}" type="sibTrans" cxnId="{A1753F13-B4BB-4167-B3F3-F7B5B71864A3}">
      <dgm:prSet/>
      <dgm:spPr/>
      <dgm:t>
        <a:bodyPr/>
        <a:lstStyle/>
        <a:p>
          <a:endParaRPr lang="fr-FR"/>
        </a:p>
      </dgm:t>
    </dgm:pt>
    <dgm:pt modelId="{1C144738-2902-4BFB-92BE-6736C672B041}">
      <dgm:prSet phldrT="[Texte]"/>
      <dgm:spPr/>
      <dgm:t>
        <a:bodyPr/>
        <a:lstStyle/>
        <a:p>
          <a:r>
            <a:rPr lang="en-US" smtClean="0"/>
            <a:t>C++ Runtime code</a:t>
          </a:r>
          <a:endParaRPr lang="fr-FR"/>
        </a:p>
      </dgm:t>
    </dgm:pt>
    <dgm:pt modelId="{208AD552-9AD2-4616-B42F-2C9E5F33B723}" type="parTrans" cxnId="{63562E7D-3C5A-4FF3-86DE-8BB0F04D4D9C}">
      <dgm:prSet/>
      <dgm:spPr/>
      <dgm:t>
        <a:bodyPr/>
        <a:lstStyle/>
        <a:p>
          <a:endParaRPr lang="fr-FR"/>
        </a:p>
      </dgm:t>
    </dgm:pt>
    <dgm:pt modelId="{6D04C36D-E2DC-47E5-82AD-05CD21091BD4}" type="sibTrans" cxnId="{63562E7D-3C5A-4FF3-86DE-8BB0F04D4D9C}">
      <dgm:prSet/>
      <dgm:spPr/>
      <dgm:t>
        <a:bodyPr/>
        <a:lstStyle/>
        <a:p>
          <a:endParaRPr lang="fr-FR"/>
        </a:p>
      </dgm:t>
    </dgm:pt>
    <dgm:pt modelId="{A40A2937-1E8E-4459-90A5-CC7428BCE431}">
      <dgm:prSet phldrT="[Texte]"/>
      <dgm:spPr/>
      <dgm:t>
        <a:bodyPr/>
        <a:lstStyle/>
        <a:p>
          <a:r>
            <a:rPr lang="en-US" smtClean="0"/>
            <a:t>Reverse engineering</a:t>
          </a:r>
          <a:endParaRPr lang="fr-FR"/>
        </a:p>
      </dgm:t>
    </dgm:pt>
    <dgm:pt modelId="{1F330E0B-A887-4820-B0A2-8797178D51E3}" type="parTrans" cxnId="{5900E13E-894A-462D-BF21-D090175AA7D9}">
      <dgm:prSet/>
      <dgm:spPr/>
      <dgm:t>
        <a:bodyPr/>
        <a:lstStyle/>
        <a:p>
          <a:endParaRPr lang="fr-FR"/>
        </a:p>
      </dgm:t>
    </dgm:pt>
    <dgm:pt modelId="{507C3348-58F7-4760-BE02-2E9542D12BE5}" type="sibTrans" cxnId="{5900E13E-894A-462D-BF21-D090175AA7D9}">
      <dgm:prSet/>
      <dgm:spPr/>
      <dgm:t>
        <a:bodyPr/>
        <a:lstStyle/>
        <a:p>
          <a:endParaRPr lang="fr-FR"/>
        </a:p>
      </dgm:t>
    </dgm:pt>
    <dgm:pt modelId="{43883B7E-C832-4C71-8966-B7AF3D626B35}">
      <dgm:prSet phldrT="[Texte]"/>
      <dgm:spPr/>
      <dgm:t>
        <a:bodyPr/>
        <a:lstStyle/>
        <a:p>
          <a:r>
            <a:rPr lang="en-US" smtClean="0"/>
            <a:t>UML</a:t>
          </a:r>
          <a:endParaRPr lang="fr-FR"/>
        </a:p>
      </dgm:t>
    </dgm:pt>
    <dgm:pt modelId="{E62E206A-6225-4122-98C8-C1AE659C1D88}" type="parTrans" cxnId="{ADAC1FA5-1884-4473-A802-8AAB3B2E14E6}">
      <dgm:prSet/>
      <dgm:spPr/>
      <dgm:t>
        <a:bodyPr/>
        <a:lstStyle/>
        <a:p>
          <a:endParaRPr lang="fr-FR"/>
        </a:p>
      </dgm:t>
    </dgm:pt>
    <dgm:pt modelId="{C5B9C533-6098-4C13-BBE5-EF2C763AF7F0}" type="sibTrans" cxnId="{ADAC1FA5-1884-4473-A802-8AAB3B2E14E6}">
      <dgm:prSet/>
      <dgm:spPr/>
      <dgm:t>
        <a:bodyPr/>
        <a:lstStyle/>
        <a:p>
          <a:endParaRPr lang="fr-FR"/>
        </a:p>
      </dgm:t>
    </dgm:pt>
    <dgm:pt modelId="{15D73BED-C5D2-44F2-BFA5-C7349AB73C88}">
      <dgm:prSet phldrT="[Texte]"/>
      <dgm:spPr/>
      <dgm:t>
        <a:bodyPr/>
        <a:lstStyle/>
        <a:p>
          <a:r>
            <a:rPr lang="en-US" smtClean="0"/>
            <a:t>Code generation</a:t>
          </a:r>
          <a:endParaRPr lang="fr-FR"/>
        </a:p>
      </dgm:t>
    </dgm:pt>
    <dgm:pt modelId="{E07B45E3-14C8-4F8E-B0AF-74B5567911BF}" type="parTrans" cxnId="{EBBFD51E-9BC0-4520-B610-E1A90B6CCF76}">
      <dgm:prSet/>
      <dgm:spPr/>
      <dgm:t>
        <a:bodyPr/>
        <a:lstStyle/>
        <a:p>
          <a:endParaRPr lang="fr-FR"/>
        </a:p>
      </dgm:t>
    </dgm:pt>
    <dgm:pt modelId="{9BFD43EB-1618-46DB-B15C-6D9467782630}" type="sibTrans" cxnId="{EBBFD51E-9BC0-4520-B610-E1A90B6CCF76}">
      <dgm:prSet/>
      <dgm:spPr/>
      <dgm:t>
        <a:bodyPr/>
        <a:lstStyle/>
        <a:p>
          <a:endParaRPr lang="fr-FR"/>
        </a:p>
      </dgm:t>
    </dgm:pt>
    <dgm:pt modelId="{247325BF-820B-4C66-9C91-9053FDD6C455}">
      <dgm:prSet phldrT="[Texte]"/>
      <dgm:spPr/>
      <dgm:t>
        <a:bodyPr/>
        <a:lstStyle/>
        <a:p>
          <a:r>
            <a:rPr lang="en-US" smtClean="0"/>
            <a:t>Comments</a:t>
          </a:r>
          <a:endParaRPr lang="fr-FR"/>
        </a:p>
      </dgm:t>
    </dgm:pt>
    <dgm:pt modelId="{2B939FEC-B819-40A2-AD04-B38BD14501B9}" type="parTrans" cxnId="{69BFDC34-3752-449A-A841-BC606154051B}">
      <dgm:prSet/>
      <dgm:spPr/>
      <dgm:t>
        <a:bodyPr/>
        <a:lstStyle/>
        <a:p>
          <a:endParaRPr lang="fr-FR"/>
        </a:p>
      </dgm:t>
    </dgm:pt>
    <dgm:pt modelId="{E4F12199-F535-4831-8DE8-AC516CCB4926}" type="sibTrans" cxnId="{69BFDC34-3752-449A-A841-BC606154051B}">
      <dgm:prSet/>
      <dgm:spPr/>
      <dgm:t>
        <a:bodyPr/>
        <a:lstStyle/>
        <a:p>
          <a:endParaRPr lang="fr-FR"/>
        </a:p>
      </dgm:t>
    </dgm:pt>
    <dgm:pt modelId="{D41489AA-103F-4EDD-8E7A-6D96197C3FF4}">
      <dgm:prSet phldrT="[Texte]"/>
      <dgm:spPr/>
      <dgm:t>
        <a:bodyPr/>
        <a:lstStyle/>
        <a:p>
          <a:r>
            <a:rPr lang="en-US" smtClean="0"/>
            <a:t>C++ profile</a:t>
          </a:r>
          <a:endParaRPr lang="fr-FR"/>
        </a:p>
      </dgm:t>
    </dgm:pt>
    <dgm:pt modelId="{8DD1948D-5DD5-4AD3-85E3-53443F4840DD}" type="parTrans" cxnId="{EF182431-248C-4B16-85EF-6149B8021225}">
      <dgm:prSet/>
      <dgm:spPr/>
      <dgm:t>
        <a:bodyPr/>
        <a:lstStyle/>
        <a:p>
          <a:endParaRPr lang="fr-FR"/>
        </a:p>
      </dgm:t>
    </dgm:pt>
    <dgm:pt modelId="{25418103-4784-40D5-B241-825F1AB8433A}" type="sibTrans" cxnId="{EF182431-248C-4B16-85EF-6149B8021225}">
      <dgm:prSet/>
      <dgm:spPr/>
      <dgm:t>
        <a:bodyPr/>
        <a:lstStyle/>
        <a:p>
          <a:endParaRPr lang="fr-FR"/>
        </a:p>
      </dgm:t>
    </dgm:pt>
    <dgm:pt modelId="{184B611B-68E9-49C5-A5C3-38D13DFEEE36}">
      <dgm:prSet phldrT="[Texte]"/>
      <dgm:spPr/>
      <dgm:t>
        <a:bodyPr/>
        <a:lstStyle/>
        <a:p>
          <a:r>
            <a:rPr lang="en-US" smtClean="0"/>
            <a:t>C+ Generated runtime code</a:t>
          </a:r>
          <a:endParaRPr lang="fr-FR"/>
        </a:p>
      </dgm:t>
    </dgm:pt>
    <dgm:pt modelId="{FCC66BC2-99B8-4A99-A201-BD79CD30A899}" type="parTrans" cxnId="{130B8A68-AA00-41D7-AD47-EC00466B2060}">
      <dgm:prSet/>
      <dgm:spPr/>
      <dgm:t>
        <a:bodyPr/>
        <a:lstStyle/>
        <a:p>
          <a:endParaRPr lang="fr-FR"/>
        </a:p>
      </dgm:t>
    </dgm:pt>
    <dgm:pt modelId="{D34AA6B6-E321-49C6-9B82-9E35C3327C8C}" type="sibTrans" cxnId="{130B8A68-AA00-41D7-AD47-EC00466B2060}">
      <dgm:prSet/>
      <dgm:spPr/>
      <dgm:t>
        <a:bodyPr/>
        <a:lstStyle/>
        <a:p>
          <a:endParaRPr lang="fr-FR"/>
        </a:p>
      </dgm:t>
    </dgm:pt>
    <dgm:pt modelId="{481E335B-7482-4E89-B559-4D559CA0D7B7}">
      <dgm:prSet phldrT="[Texte]"/>
      <dgm:spPr/>
      <dgm:t>
        <a:bodyPr/>
        <a:lstStyle/>
        <a:p>
          <a:r>
            <a:rPr lang="en-US" smtClean="0"/>
            <a:t>Conversion to fully object-oriented</a:t>
          </a:r>
          <a:endParaRPr lang="fr-FR"/>
        </a:p>
      </dgm:t>
    </dgm:pt>
    <dgm:pt modelId="{6127F6E0-23C8-47F2-BBBA-CB87FA413147}" type="parTrans" cxnId="{BC228463-905C-4250-AA62-84BD6A150578}">
      <dgm:prSet/>
      <dgm:spPr/>
      <dgm:t>
        <a:bodyPr/>
        <a:lstStyle/>
        <a:p>
          <a:endParaRPr lang="fr-FR"/>
        </a:p>
      </dgm:t>
    </dgm:pt>
    <dgm:pt modelId="{35265000-5795-42AD-8F2D-A348B60FF2ED}" type="sibTrans" cxnId="{BC228463-905C-4250-AA62-84BD6A150578}">
      <dgm:prSet/>
      <dgm:spPr/>
      <dgm:t>
        <a:bodyPr/>
        <a:lstStyle/>
        <a:p>
          <a:endParaRPr lang="fr-FR"/>
        </a:p>
      </dgm:t>
    </dgm:pt>
    <dgm:pt modelId="{B62D6223-4CDC-4182-8951-875AD298F20D}" type="pres">
      <dgm:prSet presAssocID="{D6F3F753-E186-445A-BDBA-E5139C30223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13CB3CE-A700-4B36-8CE4-AF8197B126E1}" type="pres">
      <dgm:prSet presAssocID="{E33DBAFE-2E4E-489B-8182-9F078001B506}" presName="compNode" presStyleCnt="0"/>
      <dgm:spPr/>
    </dgm:pt>
    <dgm:pt modelId="{BFB2E5FF-A5D1-40BA-B008-62BFABB26A44}" type="pres">
      <dgm:prSet presAssocID="{E33DBAFE-2E4E-489B-8182-9F078001B506}" presName="noGeometry" presStyleCnt="0"/>
      <dgm:spPr/>
    </dgm:pt>
    <dgm:pt modelId="{8A5FE99C-8002-4318-AB1E-B136620980F5}" type="pres">
      <dgm:prSet presAssocID="{E33DBAFE-2E4E-489B-8182-9F078001B506}" presName="childTextVisible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5445A1-DD57-44E9-AAF9-1FADC8D8FF15}" type="pres">
      <dgm:prSet presAssocID="{E33DBAFE-2E4E-489B-8182-9F078001B506}" presName="childTextHidden" presStyleLbl="bgAccFollowNode1" presStyleIdx="0" presStyleCnt="4"/>
      <dgm:spPr/>
      <dgm:t>
        <a:bodyPr/>
        <a:lstStyle/>
        <a:p>
          <a:endParaRPr lang="fr-FR"/>
        </a:p>
      </dgm:t>
    </dgm:pt>
    <dgm:pt modelId="{5409355C-34B2-4029-80F4-F5DD37A38AC5}" type="pres">
      <dgm:prSet presAssocID="{E33DBAFE-2E4E-489B-8182-9F078001B506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365B2E-925B-4D31-9271-3DD0F220025D}" type="pres">
      <dgm:prSet presAssocID="{E33DBAFE-2E4E-489B-8182-9F078001B506}" presName="aSpace" presStyleCnt="0"/>
      <dgm:spPr/>
    </dgm:pt>
    <dgm:pt modelId="{53B826C2-4CB1-4350-9BE2-19A20C8DC86E}" type="pres">
      <dgm:prSet presAssocID="{1C144738-2902-4BFB-92BE-6736C672B041}" presName="compNode" presStyleCnt="0"/>
      <dgm:spPr/>
    </dgm:pt>
    <dgm:pt modelId="{3BA1C9AC-E09A-4F4E-AF6E-DC8D5128E938}" type="pres">
      <dgm:prSet presAssocID="{1C144738-2902-4BFB-92BE-6736C672B041}" presName="noGeometry" presStyleCnt="0"/>
      <dgm:spPr/>
    </dgm:pt>
    <dgm:pt modelId="{E5614B8B-0A4B-4945-AE1C-FB7FC985E179}" type="pres">
      <dgm:prSet presAssocID="{1C144738-2902-4BFB-92BE-6736C672B041}" presName="childTextVisible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DE43BE-D8BE-4E5A-9202-FF7C982CE9D9}" type="pres">
      <dgm:prSet presAssocID="{1C144738-2902-4BFB-92BE-6736C672B041}" presName="childTextHidden" presStyleLbl="bgAccFollowNode1" presStyleIdx="1" presStyleCnt="4"/>
      <dgm:spPr/>
      <dgm:t>
        <a:bodyPr/>
        <a:lstStyle/>
        <a:p>
          <a:endParaRPr lang="fr-FR"/>
        </a:p>
      </dgm:t>
    </dgm:pt>
    <dgm:pt modelId="{CDECD9E0-6E96-4C82-A16A-0D94F43FCB5D}" type="pres">
      <dgm:prSet presAssocID="{1C144738-2902-4BFB-92BE-6736C672B041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9F077B-FED0-4A49-AE31-92E65B1DCB62}" type="pres">
      <dgm:prSet presAssocID="{1C144738-2902-4BFB-92BE-6736C672B041}" presName="aSpace" presStyleCnt="0"/>
      <dgm:spPr/>
    </dgm:pt>
    <dgm:pt modelId="{92146446-671D-43D9-B985-FEE42A3A7B3C}" type="pres">
      <dgm:prSet presAssocID="{43883B7E-C832-4C71-8966-B7AF3D626B35}" presName="compNode" presStyleCnt="0"/>
      <dgm:spPr/>
    </dgm:pt>
    <dgm:pt modelId="{D5C91E0F-1170-4086-9C45-59F1034C8F94}" type="pres">
      <dgm:prSet presAssocID="{43883B7E-C832-4C71-8966-B7AF3D626B35}" presName="noGeometry" presStyleCnt="0"/>
      <dgm:spPr/>
    </dgm:pt>
    <dgm:pt modelId="{7BB8BF11-2263-4501-86AC-6D7B0F86A877}" type="pres">
      <dgm:prSet presAssocID="{43883B7E-C832-4C71-8966-B7AF3D626B35}" presName="childTextVisible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7A078C-B533-4182-AE49-0D7D76D4E0A7}" type="pres">
      <dgm:prSet presAssocID="{43883B7E-C832-4C71-8966-B7AF3D626B35}" presName="childTextHidden" presStyleLbl="bgAccFollowNode1" presStyleIdx="2" presStyleCnt="4"/>
      <dgm:spPr/>
      <dgm:t>
        <a:bodyPr/>
        <a:lstStyle/>
        <a:p>
          <a:endParaRPr lang="fr-FR"/>
        </a:p>
      </dgm:t>
    </dgm:pt>
    <dgm:pt modelId="{0F3AF96C-00FB-4D98-A128-2C58C177A218}" type="pres">
      <dgm:prSet presAssocID="{43883B7E-C832-4C71-8966-B7AF3D626B35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AD316D2-E2EB-4B55-94A7-700605E0ECB0}" type="pres">
      <dgm:prSet presAssocID="{43883B7E-C832-4C71-8966-B7AF3D626B35}" presName="aSpace" presStyleCnt="0"/>
      <dgm:spPr/>
    </dgm:pt>
    <dgm:pt modelId="{4C39E63B-F15E-4359-A9F0-51F42BD8CDA7}" type="pres">
      <dgm:prSet presAssocID="{184B611B-68E9-49C5-A5C3-38D13DFEEE36}" presName="compNode" presStyleCnt="0"/>
      <dgm:spPr/>
    </dgm:pt>
    <dgm:pt modelId="{461C1754-EFF3-4390-AB8C-DD9BFD581426}" type="pres">
      <dgm:prSet presAssocID="{184B611B-68E9-49C5-A5C3-38D13DFEEE36}" presName="noGeometry" presStyleCnt="0"/>
      <dgm:spPr/>
    </dgm:pt>
    <dgm:pt modelId="{F081942D-0D0F-4E14-9160-F7E38A060469}" type="pres">
      <dgm:prSet presAssocID="{184B611B-68E9-49C5-A5C3-38D13DFEEE36}" presName="childTextVisible" presStyleLbl="bgAccFollowNode1" presStyleIdx="3" presStyleCnt="4" custLinFactNeighborX="11914" custLinFactNeighborY="-2756">
        <dgm:presLayoutVars>
          <dgm:bulletEnabled val="1"/>
        </dgm:presLayoutVars>
      </dgm:prSet>
      <dgm:spPr>
        <a:noFill/>
        <a:ln>
          <a:noFill/>
        </a:ln>
      </dgm:spPr>
    </dgm:pt>
    <dgm:pt modelId="{93D4790B-C523-4156-8B81-EADAA6F86D15}" type="pres">
      <dgm:prSet presAssocID="{184B611B-68E9-49C5-A5C3-38D13DFEEE36}" presName="childTextHidden" presStyleLbl="bgAccFollowNode1" presStyleIdx="3" presStyleCnt="4"/>
      <dgm:spPr/>
    </dgm:pt>
    <dgm:pt modelId="{6D1FA915-22A8-4AF7-B656-49C3489A5DB5}" type="pres">
      <dgm:prSet presAssocID="{184B611B-68E9-49C5-A5C3-38D13DFEEE36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30B8A68-AA00-41D7-AD47-EC00466B2060}" srcId="{D6F3F753-E186-445A-BDBA-E5139C302237}" destId="{184B611B-68E9-49C5-A5C3-38D13DFEEE36}" srcOrd="3" destOrd="0" parTransId="{FCC66BC2-99B8-4A99-A201-BD79CD30A899}" sibTransId="{D34AA6B6-E321-49C6-9B82-9E35C3327C8C}"/>
    <dgm:cxn modelId="{8828E4E3-7711-4DB0-AEDB-AF8C1195482A}" type="presOf" srcId="{15D73BED-C5D2-44F2-BFA5-C7349AB73C88}" destId="{7BB8BF11-2263-4501-86AC-6D7B0F86A877}" srcOrd="0" destOrd="0" presId="urn:microsoft.com/office/officeart/2005/8/layout/hProcess6"/>
    <dgm:cxn modelId="{63562E7D-3C5A-4FF3-86DE-8BB0F04D4D9C}" srcId="{D6F3F753-E186-445A-BDBA-E5139C302237}" destId="{1C144738-2902-4BFB-92BE-6736C672B041}" srcOrd="1" destOrd="0" parTransId="{208AD552-9AD2-4616-B42F-2C9E5F33B723}" sibTransId="{6D04C36D-E2DC-47E5-82AD-05CD21091BD4}"/>
    <dgm:cxn modelId="{5F956B1E-7B05-41A0-A85E-009AA6C334F9}" type="presOf" srcId="{1C144738-2902-4BFB-92BE-6736C672B041}" destId="{CDECD9E0-6E96-4C82-A16A-0D94F43FCB5D}" srcOrd="0" destOrd="0" presId="urn:microsoft.com/office/officeart/2005/8/layout/hProcess6"/>
    <dgm:cxn modelId="{8D82924E-037F-47CF-8558-CE8E0BCB7B48}" type="presOf" srcId="{247325BF-820B-4C66-9C91-9053FDD6C455}" destId="{7BB8BF11-2263-4501-86AC-6D7B0F86A877}" srcOrd="0" destOrd="1" presId="urn:microsoft.com/office/officeart/2005/8/layout/hProcess6"/>
    <dgm:cxn modelId="{8471873D-81B6-4515-99B7-334D96E183A0}" type="presOf" srcId="{247325BF-820B-4C66-9C91-9053FDD6C455}" destId="{277A078C-B533-4182-AE49-0D7D76D4E0A7}" srcOrd="1" destOrd="1" presId="urn:microsoft.com/office/officeart/2005/8/layout/hProcess6"/>
    <dgm:cxn modelId="{EF31E981-BE42-4680-A798-7F3FF12622A0}" type="presOf" srcId="{184B611B-68E9-49C5-A5C3-38D13DFEEE36}" destId="{6D1FA915-22A8-4AF7-B656-49C3489A5DB5}" srcOrd="0" destOrd="0" presId="urn:microsoft.com/office/officeart/2005/8/layout/hProcess6"/>
    <dgm:cxn modelId="{88708F82-4B00-43A6-BD8D-50CF3790388B}" type="presOf" srcId="{481E335B-7482-4E89-B559-4D559CA0D7B7}" destId="{8A5FE99C-8002-4318-AB1E-B136620980F5}" srcOrd="0" destOrd="1" presId="urn:microsoft.com/office/officeart/2005/8/layout/hProcess6"/>
    <dgm:cxn modelId="{A08B5BBB-AB9D-4DAF-8701-E496A389008E}" type="presOf" srcId="{481E335B-7482-4E89-B559-4D559CA0D7B7}" destId="{905445A1-DD57-44E9-AAF9-1FADC8D8FF15}" srcOrd="1" destOrd="1" presId="urn:microsoft.com/office/officeart/2005/8/layout/hProcess6"/>
    <dgm:cxn modelId="{BC228463-905C-4250-AA62-84BD6A150578}" srcId="{E33DBAFE-2E4E-489B-8182-9F078001B506}" destId="{481E335B-7482-4E89-B559-4D559CA0D7B7}" srcOrd="1" destOrd="0" parTransId="{6127F6E0-23C8-47F2-BBBA-CB87FA413147}" sibTransId="{35265000-5795-42AD-8F2D-A348B60FF2ED}"/>
    <dgm:cxn modelId="{BC417BB5-1368-446B-B7ED-7D502E7BC6CE}" type="presOf" srcId="{D41489AA-103F-4EDD-8E7A-6D96197C3FF4}" destId="{E5614B8B-0A4B-4945-AE1C-FB7FC985E179}" srcOrd="0" destOrd="1" presId="urn:microsoft.com/office/officeart/2005/8/layout/hProcess6"/>
    <dgm:cxn modelId="{BB11F75F-387C-496C-B87D-78FBA9AC18BF}" type="presOf" srcId="{A40A2937-1E8E-4459-90A5-CC7428BCE431}" destId="{3DDE43BE-D8BE-4E5A-9202-FF7C982CE9D9}" srcOrd="1" destOrd="0" presId="urn:microsoft.com/office/officeart/2005/8/layout/hProcess6"/>
    <dgm:cxn modelId="{BD3417D1-2AE7-472D-BE9A-C004FC5A8533}" type="presOf" srcId="{43883B7E-C832-4C71-8966-B7AF3D626B35}" destId="{0F3AF96C-00FB-4D98-A128-2C58C177A218}" srcOrd="0" destOrd="0" presId="urn:microsoft.com/office/officeart/2005/8/layout/hProcess6"/>
    <dgm:cxn modelId="{EBBFD51E-9BC0-4520-B610-E1A90B6CCF76}" srcId="{43883B7E-C832-4C71-8966-B7AF3D626B35}" destId="{15D73BED-C5D2-44F2-BFA5-C7349AB73C88}" srcOrd="0" destOrd="0" parTransId="{E07B45E3-14C8-4F8E-B0AF-74B5567911BF}" sibTransId="{9BFD43EB-1618-46DB-B15C-6D9467782630}"/>
    <dgm:cxn modelId="{99836047-9E5F-4416-8A2A-406E0B6B5CB4}" type="presOf" srcId="{A40A2937-1E8E-4459-90A5-CC7428BCE431}" destId="{E5614B8B-0A4B-4945-AE1C-FB7FC985E179}" srcOrd="0" destOrd="0" presId="urn:microsoft.com/office/officeart/2005/8/layout/hProcess6"/>
    <dgm:cxn modelId="{ADAC1FA5-1884-4473-A802-8AAB3B2E14E6}" srcId="{D6F3F753-E186-445A-BDBA-E5139C302237}" destId="{43883B7E-C832-4C71-8966-B7AF3D626B35}" srcOrd="2" destOrd="0" parTransId="{E62E206A-6225-4122-98C8-C1AE659C1D88}" sibTransId="{C5B9C533-6098-4C13-BBE5-EF2C763AF7F0}"/>
    <dgm:cxn modelId="{BAB4BB40-2EE3-45D2-9C42-32ECD52A5758}" type="presOf" srcId="{D6F3F753-E186-445A-BDBA-E5139C302237}" destId="{B62D6223-4CDC-4182-8951-875AD298F20D}" srcOrd="0" destOrd="0" presId="urn:microsoft.com/office/officeart/2005/8/layout/hProcess6"/>
    <dgm:cxn modelId="{B3BC9135-68A2-4092-9375-010F498CD14F}" type="presOf" srcId="{E33DBAFE-2E4E-489B-8182-9F078001B506}" destId="{5409355C-34B2-4029-80F4-F5DD37A38AC5}" srcOrd="0" destOrd="0" presId="urn:microsoft.com/office/officeart/2005/8/layout/hProcess6"/>
    <dgm:cxn modelId="{EF182431-248C-4B16-85EF-6149B8021225}" srcId="{1C144738-2902-4BFB-92BE-6736C672B041}" destId="{D41489AA-103F-4EDD-8E7A-6D96197C3FF4}" srcOrd="1" destOrd="0" parTransId="{8DD1948D-5DD5-4AD3-85E3-53443F4840DD}" sibTransId="{25418103-4784-40D5-B241-825F1AB8433A}"/>
    <dgm:cxn modelId="{4549DCD9-C0EE-456C-9CEF-6FAC21480CAF}" type="presOf" srcId="{15D73BED-C5D2-44F2-BFA5-C7349AB73C88}" destId="{277A078C-B533-4182-AE49-0D7D76D4E0A7}" srcOrd="1" destOrd="0" presId="urn:microsoft.com/office/officeart/2005/8/layout/hProcess6"/>
    <dgm:cxn modelId="{69BFDC34-3752-449A-A841-BC606154051B}" srcId="{43883B7E-C832-4C71-8966-B7AF3D626B35}" destId="{247325BF-820B-4C66-9C91-9053FDD6C455}" srcOrd="1" destOrd="0" parTransId="{2B939FEC-B819-40A2-AD04-B38BD14501B9}" sibTransId="{E4F12199-F535-4831-8DE8-AC516CCB4926}"/>
    <dgm:cxn modelId="{5900E13E-894A-462D-BF21-D090175AA7D9}" srcId="{1C144738-2902-4BFB-92BE-6736C672B041}" destId="{A40A2937-1E8E-4459-90A5-CC7428BCE431}" srcOrd="0" destOrd="0" parTransId="{1F330E0B-A887-4820-B0A2-8797178D51E3}" sibTransId="{507C3348-58F7-4760-BE02-2E9542D12BE5}"/>
    <dgm:cxn modelId="{48ED9F34-C4EF-4F7A-AAC6-9ABB70B6CFC3}" type="presOf" srcId="{D41489AA-103F-4EDD-8E7A-6D96197C3FF4}" destId="{3DDE43BE-D8BE-4E5A-9202-FF7C982CE9D9}" srcOrd="1" destOrd="1" presId="urn:microsoft.com/office/officeart/2005/8/layout/hProcess6"/>
    <dgm:cxn modelId="{A1753F13-B4BB-4167-B3F3-F7B5B71864A3}" srcId="{E33DBAFE-2E4E-489B-8182-9F078001B506}" destId="{84E1D9A3-334D-479C-B2D9-519F1DD06A4A}" srcOrd="0" destOrd="0" parTransId="{FE149B90-05B3-4F99-A8E0-B8CC557EB072}" sibTransId="{2300BF51-F155-4C73-AE87-DDB973E2209C}"/>
    <dgm:cxn modelId="{41358AD5-ACED-470A-B3D4-84A6C5CD34B0}" type="presOf" srcId="{84E1D9A3-334D-479C-B2D9-519F1DD06A4A}" destId="{905445A1-DD57-44E9-AAF9-1FADC8D8FF15}" srcOrd="1" destOrd="0" presId="urn:microsoft.com/office/officeart/2005/8/layout/hProcess6"/>
    <dgm:cxn modelId="{F4D10B07-879B-418A-8FA5-44D49100021D}" srcId="{D6F3F753-E186-445A-BDBA-E5139C302237}" destId="{E33DBAFE-2E4E-489B-8182-9F078001B506}" srcOrd="0" destOrd="0" parTransId="{0BAB6445-A361-4A28-A9CE-32C973496BA3}" sibTransId="{E6E40966-DEA3-4E3C-AC50-07926ED60D5B}"/>
    <dgm:cxn modelId="{ADD5DD81-6559-4F8A-AE4B-F6F73734AA49}" type="presOf" srcId="{84E1D9A3-334D-479C-B2D9-519F1DD06A4A}" destId="{8A5FE99C-8002-4318-AB1E-B136620980F5}" srcOrd="0" destOrd="0" presId="urn:microsoft.com/office/officeart/2005/8/layout/hProcess6"/>
    <dgm:cxn modelId="{DD478375-DC6A-489F-8260-E5502ACACB54}" type="presParOf" srcId="{B62D6223-4CDC-4182-8951-875AD298F20D}" destId="{D13CB3CE-A700-4B36-8CE4-AF8197B126E1}" srcOrd="0" destOrd="0" presId="urn:microsoft.com/office/officeart/2005/8/layout/hProcess6"/>
    <dgm:cxn modelId="{302A3E43-331B-419F-BB26-AF6C1878B169}" type="presParOf" srcId="{D13CB3CE-A700-4B36-8CE4-AF8197B126E1}" destId="{BFB2E5FF-A5D1-40BA-B008-62BFABB26A44}" srcOrd="0" destOrd="0" presId="urn:microsoft.com/office/officeart/2005/8/layout/hProcess6"/>
    <dgm:cxn modelId="{72475C45-9B41-4C17-AB1D-A84E7030D1D6}" type="presParOf" srcId="{D13CB3CE-A700-4B36-8CE4-AF8197B126E1}" destId="{8A5FE99C-8002-4318-AB1E-B136620980F5}" srcOrd="1" destOrd="0" presId="urn:microsoft.com/office/officeart/2005/8/layout/hProcess6"/>
    <dgm:cxn modelId="{C44CB9CC-37F9-4F82-BB41-50D34EE1A292}" type="presParOf" srcId="{D13CB3CE-A700-4B36-8CE4-AF8197B126E1}" destId="{905445A1-DD57-44E9-AAF9-1FADC8D8FF15}" srcOrd="2" destOrd="0" presId="urn:microsoft.com/office/officeart/2005/8/layout/hProcess6"/>
    <dgm:cxn modelId="{60865CD3-8650-483E-8E0D-ACA3526A82F4}" type="presParOf" srcId="{D13CB3CE-A700-4B36-8CE4-AF8197B126E1}" destId="{5409355C-34B2-4029-80F4-F5DD37A38AC5}" srcOrd="3" destOrd="0" presId="urn:microsoft.com/office/officeart/2005/8/layout/hProcess6"/>
    <dgm:cxn modelId="{381DEC36-3A39-4494-80C2-8A0E3520703D}" type="presParOf" srcId="{B62D6223-4CDC-4182-8951-875AD298F20D}" destId="{96365B2E-925B-4D31-9271-3DD0F220025D}" srcOrd="1" destOrd="0" presId="urn:microsoft.com/office/officeart/2005/8/layout/hProcess6"/>
    <dgm:cxn modelId="{29DBD7AE-B0B8-4D63-BD94-D949AB271F69}" type="presParOf" srcId="{B62D6223-4CDC-4182-8951-875AD298F20D}" destId="{53B826C2-4CB1-4350-9BE2-19A20C8DC86E}" srcOrd="2" destOrd="0" presId="urn:microsoft.com/office/officeart/2005/8/layout/hProcess6"/>
    <dgm:cxn modelId="{CE14AB0D-8BD5-42AC-A83F-BEBBEA46B403}" type="presParOf" srcId="{53B826C2-4CB1-4350-9BE2-19A20C8DC86E}" destId="{3BA1C9AC-E09A-4F4E-AF6E-DC8D5128E938}" srcOrd="0" destOrd="0" presId="urn:microsoft.com/office/officeart/2005/8/layout/hProcess6"/>
    <dgm:cxn modelId="{3B07977A-0ACC-4945-8B5E-43A93D5180AD}" type="presParOf" srcId="{53B826C2-4CB1-4350-9BE2-19A20C8DC86E}" destId="{E5614B8B-0A4B-4945-AE1C-FB7FC985E179}" srcOrd="1" destOrd="0" presId="urn:microsoft.com/office/officeart/2005/8/layout/hProcess6"/>
    <dgm:cxn modelId="{9824B569-99A0-44EB-B5E2-B95FD2E9C1FF}" type="presParOf" srcId="{53B826C2-4CB1-4350-9BE2-19A20C8DC86E}" destId="{3DDE43BE-D8BE-4E5A-9202-FF7C982CE9D9}" srcOrd="2" destOrd="0" presId="urn:microsoft.com/office/officeart/2005/8/layout/hProcess6"/>
    <dgm:cxn modelId="{25436B32-53EE-46E1-B1FF-3E02C759C66C}" type="presParOf" srcId="{53B826C2-4CB1-4350-9BE2-19A20C8DC86E}" destId="{CDECD9E0-6E96-4C82-A16A-0D94F43FCB5D}" srcOrd="3" destOrd="0" presId="urn:microsoft.com/office/officeart/2005/8/layout/hProcess6"/>
    <dgm:cxn modelId="{A9A4C8CB-C6BC-4AA4-897A-43B74F882679}" type="presParOf" srcId="{B62D6223-4CDC-4182-8951-875AD298F20D}" destId="{1E9F077B-FED0-4A49-AE31-92E65B1DCB62}" srcOrd="3" destOrd="0" presId="urn:microsoft.com/office/officeart/2005/8/layout/hProcess6"/>
    <dgm:cxn modelId="{F0EEF826-AB85-4A36-A72E-BF6FA66E2A39}" type="presParOf" srcId="{B62D6223-4CDC-4182-8951-875AD298F20D}" destId="{92146446-671D-43D9-B985-FEE42A3A7B3C}" srcOrd="4" destOrd="0" presId="urn:microsoft.com/office/officeart/2005/8/layout/hProcess6"/>
    <dgm:cxn modelId="{6F06B802-BEB7-4C1D-8391-1143727323ED}" type="presParOf" srcId="{92146446-671D-43D9-B985-FEE42A3A7B3C}" destId="{D5C91E0F-1170-4086-9C45-59F1034C8F94}" srcOrd="0" destOrd="0" presId="urn:microsoft.com/office/officeart/2005/8/layout/hProcess6"/>
    <dgm:cxn modelId="{834975D4-B585-4508-9F87-0A18211225A1}" type="presParOf" srcId="{92146446-671D-43D9-B985-FEE42A3A7B3C}" destId="{7BB8BF11-2263-4501-86AC-6D7B0F86A877}" srcOrd="1" destOrd="0" presId="urn:microsoft.com/office/officeart/2005/8/layout/hProcess6"/>
    <dgm:cxn modelId="{B993AADF-A60A-4C8E-89A8-FED9A317DD62}" type="presParOf" srcId="{92146446-671D-43D9-B985-FEE42A3A7B3C}" destId="{277A078C-B533-4182-AE49-0D7D76D4E0A7}" srcOrd="2" destOrd="0" presId="urn:microsoft.com/office/officeart/2005/8/layout/hProcess6"/>
    <dgm:cxn modelId="{1C6B5B00-A1A4-4690-A81D-C79682488F04}" type="presParOf" srcId="{92146446-671D-43D9-B985-FEE42A3A7B3C}" destId="{0F3AF96C-00FB-4D98-A128-2C58C177A218}" srcOrd="3" destOrd="0" presId="urn:microsoft.com/office/officeart/2005/8/layout/hProcess6"/>
    <dgm:cxn modelId="{B3029ADA-827B-4F2F-98B6-F7F5D297ED37}" type="presParOf" srcId="{B62D6223-4CDC-4182-8951-875AD298F20D}" destId="{0AD316D2-E2EB-4B55-94A7-700605E0ECB0}" srcOrd="5" destOrd="0" presId="urn:microsoft.com/office/officeart/2005/8/layout/hProcess6"/>
    <dgm:cxn modelId="{58E9D06D-5899-4AC0-99A7-FE1FCCD011B9}" type="presParOf" srcId="{B62D6223-4CDC-4182-8951-875AD298F20D}" destId="{4C39E63B-F15E-4359-A9F0-51F42BD8CDA7}" srcOrd="6" destOrd="0" presId="urn:microsoft.com/office/officeart/2005/8/layout/hProcess6"/>
    <dgm:cxn modelId="{E37A750D-3C64-4490-A265-D4D34F19F903}" type="presParOf" srcId="{4C39E63B-F15E-4359-A9F0-51F42BD8CDA7}" destId="{461C1754-EFF3-4390-AB8C-DD9BFD581426}" srcOrd="0" destOrd="0" presId="urn:microsoft.com/office/officeart/2005/8/layout/hProcess6"/>
    <dgm:cxn modelId="{175F0010-C2F2-45A5-8C03-CE20402A3382}" type="presParOf" srcId="{4C39E63B-F15E-4359-A9F0-51F42BD8CDA7}" destId="{F081942D-0D0F-4E14-9160-F7E38A060469}" srcOrd="1" destOrd="0" presId="urn:microsoft.com/office/officeart/2005/8/layout/hProcess6"/>
    <dgm:cxn modelId="{47656A00-A0B7-49D9-812F-58AE3EABDD4C}" type="presParOf" srcId="{4C39E63B-F15E-4359-A9F0-51F42BD8CDA7}" destId="{93D4790B-C523-4156-8B81-EADAA6F86D15}" srcOrd="2" destOrd="0" presId="urn:microsoft.com/office/officeart/2005/8/layout/hProcess6"/>
    <dgm:cxn modelId="{6B2F55C7-FF08-4F1E-8E58-DEDFB551ECF4}" type="presParOf" srcId="{4C39E63B-F15E-4359-A9F0-51F42BD8CDA7}" destId="{6D1FA915-22A8-4AF7-B656-49C3489A5DB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0E47454-EE5F-442F-A42A-6EA1467110B6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F12C789-D360-4E6D-96D0-D74F080AF699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Synchronization processes</a:t>
          </a:r>
          <a:endParaRPr lang="fr-FR" b="1" dirty="0"/>
        </a:p>
      </dgm:t>
    </dgm:pt>
    <dgm:pt modelId="{09739A44-92BC-4C43-B06F-0D5E21E2FAF0}" type="parTrans" cxnId="{DCF946AE-FDC6-4078-92B5-15ACF866DE06}">
      <dgm:prSet/>
      <dgm:spPr/>
      <dgm:t>
        <a:bodyPr/>
        <a:lstStyle/>
        <a:p>
          <a:endParaRPr lang="fr-FR"/>
        </a:p>
      </dgm:t>
    </dgm:pt>
    <dgm:pt modelId="{C82F0D6E-3BEE-410B-9AC9-13FE1A195F45}" type="sibTrans" cxnId="{DCF946AE-FDC6-4078-92B5-15ACF866DE06}">
      <dgm:prSet/>
      <dgm:spPr/>
      <dgm:t>
        <a:bodyPr/>
        <a:lstStyle/>
        <a:p>
          <a:endParaRPr lang="fr-FR"/>
        </a:p>
      </dgm:t>
    </dgm:pt>
    <dgm:pt modelId="{FEF5AB8B-238F-4144-92CE-45E7C5F66A9E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Round-trip IDE</a:t>
          </a:r>
          <a:endParaRPr lang="fr-FR" dirty="0"/>
        </a:p>
      </dgm:t>
    </dgm:pt>
    <dgm:pt modelId="{0FC889AD-CA78-4861-BC6A-C4F6C951FA5A}" type="parTrans" cxnId="{827DEF16-29EC-4FA0-9059-0F4E72019F08}">
      <dgm:prSet/>
      <dgm:spPr/>
      <dgm:t>
        <a:bodyPr/>
        <a:lstStyle/>
        <a:p>
          <a:endParaRPr lang="fr-FR"/>
        </a:p>
      </dgm:t>
    </dgm:pt>
    <dgm:pt modelId="{3B1CE8BA-51EC-4975-A155-E0C42412E7DE}" type="sibTrans" cxnId="{827DEF16-29EC-4FA0-9059-0F4E72019F08}">
      <dgm:prSet/>
      <dgm:spPr/>
      <dgm:t>
        <a:bodyPr/>
        <a:lstStyle/>
        <a:p>
          <a:endParaRPr lang="fr-FR"/>
        </a:p>
      </dgm:t>
    </dgm:pt>
    <dgm:pt modelId="{325FE6BB-CA90-4787-8742-3E870DDED725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Problematic</a:t>
          </a:r>
          <a:endParaRPr lang="fr-FR" b="1" dirty="0"/>
        </a:p>
      </dgm:t>
    </dgm:pt>
    <dgm:pt modelId="{CAF05359-00A2-402A-8A6A-8620741672F9}" type="sibTrans" cxnId="{53CEEE00-0A20-4567-950F-26D082E2C28D}">
      <dgm:prSet/>
      <dgm:spPr/>
      <dgm:t>
        <a:bodyPr/>
        <a:lstStyle/>
        <a:p>
          <a:endParaRPr lang="fr-FR"/>
        </a:p>
      </dgm:t>
    </dgm:pt>
    <dgm:pt modelId="{A36E9409-D722-404C-8014-EEF397533CF9}" type="parTrans" cxnId="{53CEEE00-0A20-4567-950F-26D082E2C28D}">
      <dgm:prSet/>
      <dgm:spPr/>
      <dgm:t>
        <a:bodyPr/>
        <a:lstStyle/>
        <a:p>
          <a:endParaRPr lang="fr-FR"/>
        </a:p>
      </dgm:t>
    </dgm:pt>
    <dgm:pt modelId="{8F6E5925-5525-439A-B023-61FEF611FE2C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Experiments</a:t>
          </a:r>
          <a:endParaRPr lang="fr-FR" b="1" dirty="0"/>
        </a:p>
      </dgm:t>
    </dgm:pt>
    <dgm:pt modelId="{37ABDCA8-E1B1-492F-A8C9-3C5B88EF7678}" type="parTrans" cxnId="{DE931E8A-E23E-4D71-82F0-7086860F9729}">
      <dgm:prSet/>
      <dgm:spPr/>
      <dgm:t>
        <a:bodyPr/>
        <a:lstStyle/>
        <a:p>
          <a:endParaRPr lang="fr-FR"/>
        </a:p>
      </dgm:t>
    </dgm:pt>
    <dgm:pt modelId="{926AAF97-7EF4-4673-813E-414BA32D87E2}" type="sibTrans" cxnId="{DE931E8A-E23E-4D71-82F0-7086860F9729}">
      <dgm:prSet/>
      <dgm:spPr/>
      <dgm:t>
        <a:bodyPr/>
        <a:lstStyle/>
        <a:p>
          <a:endParaRPr lang="fr-FR"/>
        </a:p>
      </dgm:t>
    </dgm:pt>
    <dgm:pt modelId="{83E80B10-4084-4556-8E92-03FEB4536548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Related work</a:t>
          </a:r>
          <a:endParaRPr lang="fr-FR" b="1" dirty="0"/>
        </a:p>
      </dgm:t>
    </dgm:pt>
    <dgm:pt modelId="{99A575E3-0BEC-4677-BF0E-6EAA95654C62}" type="parTrans" cxnId="{FB3FBA81-C3AA-4681-886A-2BBAF9F3BD03}">
      <dgm:prSet/>
      <dgm:spPr/>
      <dgm:t>
        <a:bodyPr/>
        <a:lstStyle/>
        <a:p>
          <a:endParaRPr lang="fr-FR"/>
        </a:p>
      </dgm:t>
    </dgm:pt>
    <dgm:pt modelId="{32F1874F-00DD-40A0-A3FC-8FB541935C3C}" type="sibTrans" cxnId="{FB3FBA81-C3AA-4681-886A-2BBAF9F3BD03}">
      <dgm:prSet/>
      <dgm:spPr/>
      <dgm:t>
        <a:bodyPr/>
        <a:lstStyle/>
        <a:p>
          <a:endParaRPr lang="fr-FR"/>
        </a:p>
      </dgm:t>
    </dgm:pt>
    <dgm:pt modelId="{05BDBEBA-8B44-4175-9D2A-3D3BC61143A6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smtClean="0"/>
            <a:t>Conclusion and future work</a:t>
          </a:r>
          <a:endParaRPr lang="fr-FR" b="1" dirty="0"/>
        </a:p>
      </dgm:t>
    </dgm:pt>
    <dgm:pt modelId="{4B9D53ED-E4D1-417A-AC1A-CDABE18512A7}" type="parTrans" cxnId="{1050AA0A-4F84-4C0E-9B38-046E7F3898D8}">
      <dgm:prSet/>
      <dgm:spPr/>
      <dgm:t>
        <a:bodyPr/>
        <a:lstStyle/>
        <a:p>
          <a:endParaRPr lang="fr-FR"/>
        </a:p>
      </dgm:t>
    </dgm:pt>
    <dgm:pt modelId="{C6DEEAF8-877C-4037-B17E-90DE02D5D774}" type="sibTrans" cxnId="{1050AA0A-4F84-4C0E-9B38-046E7F3898D8}">
      <dgm:prSet/>
      <dgm:spPr/>
      <dgm:t>
        <a:bodyPr/>
        <a:lstStyle/>
        <a:p>
          <a:endParaRPr lang="fr-FR"/>
        </a:p>
      </dgm:t>
    </dgm:pt>
    <dgm:pt modelId="{3418D53D-3162-408D-8E60-7BA6BC22CC9E}" type="pres">
      <dgm:prSet presAssocID="{F0E47454-EE5F-442F-A42A-6EA1467110B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71E5FEA-F8E7-4018-91C8-C31067C37004}" type="pres">
      <dgm:prSet presAssocID="{325FE6BB-CA90-4787-8742-3E870DDED725}" presName="composite" presStyleCnt="0"/>
      <dgm:spPr/>
    </dgm:pt>
    <dgm:pt modelId="{21FA496C-55E1-4644-AE15-9A9EF2A6B410}" type="pres">
      <dgm:prSet presAssocID="{325FE6BB-CA90-4787-8742-3E870DDED725}" presName="imgShp" presStyleLbl="fgImgPlace1" presStyleIdx="0" presStyleCnt="6"/>
      <dgm:spPr/>
      <dgm:t>
        <a:bodyPr/>
        <a:lstStyle/>
        <a:p>
          <a:endParaRPr lang="fr-FR"/>
        </a:p>
      </dgm:t>
    </dgm:pt>
    <dgm:pt modelId="{3FDF4AA2-1A8B-49C6-A1C3-C7700764DA7B}" type="pres">
      <dgm:prSet presAssocID="{325FE6BB-CA90-4787-8742-3E870DDED725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6957ED-DE5B-458D-90BE-2A5949603E25}" type="pres">
      <dgm:prSet presAssocID="{CAF05359-00A2-402A-8A6A-8620741672F9}" presName="spacing" presStyleCnt="0"/>
      <dgm:spPr/>
    </dgm:pt>
    <dgm:pt modelId="{D599C4A4-8ABF-4D12-8BA0-E277211A313A}" type="pres">
      <dgm:prSet presAssocID="{FEF5AB8B-238F-4144-92CE-45E7C5F66A9E}" presName="composite" presStyleCnt="0"/>
      <dgm:spPr/>
    </dgm:pt>
    <dgm:pt modelId="{3E5BEBD5-89A9-407D-BB4C-EED42C008B27}" type="pres">
      <dgm:prSet presAssocID="{FEF5AB8B-238F-4144-92CE-45E7C5F66A9E}" presName="imgShp" presStyleLbl="fgImgPlace1" presStyleIdx="1" presStyleCnt="6"/>
      <dgm:spPr/>
      <dgm:t>
        <a:bodyPr/>
        <a:lstStyle/>
        <a:p>
          <a:endParaRPr lang="fr-FR"/>
        </a:p>
      </dgm:t>
    </dgm:pt>
    <dgm:pt modelId="{FB3FC997-6AFB-48A4-9837-E08371129C35}" type="pres">
      <dgm:prSet presAssocID="{FEF5AB8B-238F-4144-92CE-45E7C5F66A9E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A0B47D-876A-40BE-9207-A03A64908CB8}" type="pres">
      <dgm:prSet presAssocID="{3B1CE8BA-51EC-4975-A155-E0C42412E7DE}" presName="spacing" presStyleCnt="0"/>
      <dgm:spPr/>
    </dgm:pt>
    <dgm:pt modelId="{09A62CB9-E46E-4BFA-A608-E0C7B91A14F0}" type="pres">
      <dgm:prSet presAssocID="{2F12C789-D360-4E6D-96D0-D74F080AF699}" presName="composite" presStyleCnt="0"/>
      <dgm:spPr/>
    </dgm:pt>
    <dgm:pt modelId="{C4CFA0C1-50EE-4F0D-8C81-F037F313C725}" type="pres">
      <dgm:prSet presAssocID="{2F12C789-D360-4E6D-96D0-D74F080AF699}" presName="imgShp" presStyleLbl="fgImgPlace1" presStyleIdx="2" presStyleCnt="6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fr-FR"/>
        </a:p>
      </dgm:t>
    </dgm:pt>
    <dgm:pt modelId="{A99B6B24-517D-4C9A-B2C5-4C9CC123C482}" type="pres">
      <dgm:prSet presAssocID="{2F12C789-D360-4E6D-96D0-D74F080AF699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A98CE8-1A21-4966-BCC6-C9C98DA5C369}" type="pres">
      <dgm:prSet presAssocID="{C82F0D6E-3BEE-410B-9AC9-13FE1A195F45}" presName="spacing" presStyleCnt="0"/>
      <dgm:spPr/>
    </dgm:pt>
    <dgm:pt modelId="{D6A456ED-9816-4F3C-8E5A-273000FAA6CC}" type="pres">
      <dgm:prSet presAssocID="{8F6E5925-5525-439A-B023-61FEF611FE2C}" presName="composite" presStyleCnt="0"/>
      <dgm:spPr/>
    </dgm:pt>
    <dgm:pt modelId="{92A68005-C726-4944-8439-9A0B18E82907}" type="pres">
      <dgm:prSet presAssocID="{8F6E5925-5525-439A-B023-61FEF611FE2C}" presName="imgShp" presStyleLbl="fgImgPlace1" presStyleIdx="3" presStyleCnt="6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fr-FR"/>
        </a:p>
      </dgm:t>
    </dgm:pt>
    <dgm:pt modelId="{D1049E90-B3C9-41C5-9587-4A63BBBF01E6}" type="pres">
      <dgm:prSet presAssocID="{8F6E5925-5525-439A-B023-61FEF611FE2C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EBCAF4-D9A3-49B2-A944-F04B449D1692}" type="pres">
      <dgm:prSet presAssocID="{926AAF97-7EF4-4673-813E-414BA32D87E2}" presName="spacing" presStyleCnt="0"/>
      <dgm:spPr/>
    </dgm:pt>
    <dgm:pt modelId="{CB1CC157-97A6-44A1-92C2-1C6B44826BA1}" type="pres">
      <dgm:prSet presAssocID="{83E80B10-4084-4556-8E92-03FEB4536548}" presName="composite" presStyleCnt="0"/>
      <dgm:spPr/>
    </dgm:pt>
    <dgm:pt modelId="{3829D6E1-993C-44BF-BDD3-2DE5D5D0EBD2}" type="pres">
      <dgm:prSet presAssocID="{83E80B10-4084-4556-8E92-03FEB4536548}" presName="imgShp" presStyleLbl="fgImgPlace1" presStyleIdx="4" presStyleCnt="6"/>
      <dgm:spPr>
        <a:solidFill>
          <a:srgbClr val="3333CC"/>
        </a:solidFill>
      </dgm:spPr>
      <dgm:t>
        <a:bodyPr/>
        <a:lstStyle/>
        <a:p>
          <a:endParaRPr lang="fr-FR"/>
        </a:p>
      </dgm:t>
    </dgm:pt>
    <dgm:pt modelId="{EBFC93E0-8179-4309-8461-CE473D5B09EC}" type="pres">
      <dgm:prSet presAssocID="{83E80B10-4084-4556-8E92-03FEB4536548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A7A4A0-D9C0-4938-A064-97F112BBEDEE}" type="pres">
      <dgm:prSet presAssocID="{32F1874F-00DD-40A0-A3FC-8FB541935C3C}" presName="spacing" presStyleCnt="0"/>
      <dgm:spPr/>
    </dgm:pt>
    <dgm:pt modelId="{810A97DE-204A-4D68-B20D-8D72A7F5AD14}" type="pres">
      <dgm:prSet presAssocID="{05BDBEBA-8B44-4175-9D2A-3D3BC61143A6}" presName="composite" presStyleCnt="0"/>
      <dgm:spPr/>
    </dgm:pt>
    <dgm:pt modelId="{A2A92EDC-8B14-4C19-A403-65F842D9F44F}" type="pres">
      <dgm:prSet presAssocID="{05BDBEBA-8B44-4175-9D2A-3D3BC61143A6}" presName="imgShp" presStyleLbl="fgImgPlace1" presStyleIdx="5" presStyleCnt="6"/>
      <dgm:spPr/>
    </dgm:pt>
    <dgm:pt modelId="{D2CD6D97-99D8-4635-968A-EC87B3AE9FF1}" type="pres">
      <dgm:prSet presAssocID="{05BDBEBA-8B44-4175-9D2A-3D3BC61143A6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CF946AE-FDC6-4078-92B5-15ACF866DE06}" srcId="{F0E47454-EE5F-442F-A42A-6EA1467110B6}" destId="{2F12C789-D360-4E6D-96D0-D74F080AF699}" srcOrd="2" destOrd="0" parTransId="{09739A44-92BC-4C43-B06F-0D5E21E2FAF0}" sibTransId="{C82F0D6E-3BEE-410B-9AC9-13FE1A195F45}"/>
    <dgm:cxn modelId="{2F2D638B-7E9B-4E77-9421-F003C4835E75}" type="presOf" srcId="{05BDBEBA-8B44-4175-9D2A-3D3BC61143A6}" destId="{D2CD6D97-99D8-4635-968A-EC87B3AE9FF1}" srcOrd="0" destOrd="0" presId="urn:microsoft.com/office/officeart/2005/8/layout/vList3#1"/>
    <dgm:cxn modelId="{DE931E8A-E23E-4D71-82F0-7086860F9729}" srcId="{F0E47454-EE5F-442F-A42A-6EA1467110B6}" destId="{8F6E5925-5525-439A-B023-61FEF611FE2C}" srcOrd="3" destOrd="0" parTransId="{37ABDCA8-E1B1-492F-A8C9-3C5B88EF7678}" sibTransId="{926AAF97-7EF4-4673-813E-414BA32D87E2}"/>
    <dgm:cxn modelId="{A7705DBF-D29A-428D-8921-2F2A0826FCA7}" type="presOf" srcId="{FEF5AB8B-238F-4144-92CE-45E7C5F66A9E}" destId="{FB3FC997-6AFB-48A4-9837-E08371129C35}" srcOrd="0" destOrd="0" presId="urn:microsoft.com/office/officeart/2005/8/layout/vList3#1"/>
    <dgm:cxn modelId="{A9C7B57B-68D3-4BF2-AC79-4CB53CD4ED01}" type="presOf" srcId="{8F6E5925-5525-439A-B023-61FEF611FE2C}" destId="{D1049E90-B3C9-41C5-9587-4A63BBBF01E6}" srcOrd="0" destOrd="0" presId="urn:microsoft.com/office/officeart/2005/8/layout/vList3#1"/>
    <dgm:cxn modelId="{FB3FBA81-C3AA-4681-886A-2BBAF9F3BD03}" srcId="{F0E47454-EE5F-442F-A42A-6EA1467110B6}" destId="{83E80B10-4084-4556-8E92-03FEB4536548}" srcOrd="4" destOrd="0" parTransId="{99A575E3-0BEC-4677-BF0E-6EAA95654C62}" sibTransId="{32F1874F-00DD-40A0-A3FC-8FB541935C3C}"/>
    <dgm:cxn modelId="{26D5A0B7-2698-4BE8-8E71-4A929E967142}" type="presOf" srcId="{83E80B10-4084-4556-8E92-03FEB4536548}" destId="{EBFC93E0-8179-4309-8461-CE473D5B09EC}" srcOrd="0" destOrd="0" presId="urn:microsoft.com/office/officeart/2005/8/layout/vList3#1"/>
    <dgm:cxn modelId="{53CEEE00-0A20-4567-950F-26D082E2C28D}" srcId="{F0E47454-EE5F-442F-A42A-6EA1467110B6}" destId="{325FE6BB-CA90-4787-8742-3E870DDED725}" srcOrd="0" destOrd="0" parTransId="{A36E9409-D722-404C-8014-EEF397533CF9}" sibTransId="{CAF05359-00A2-402A-8A6A-8620741672F9}"/>
    <dgm:cxn modelId="{8D59E58D-9626-4867-A874-0A867DD36110}" type="presOf" srcId="{325FE6BB-CA90-4787-8742-3E870DDED725}" destId="{3FDF4AA2-1A8B-49C6-A1C3-C7700764DA7B}" srcOrd="0" destOrd="0" presId="urn:microsoft.com/office/officeart/2005/8/layout/vList3#1"/>
    <dgm:cxn modelId="{1050AA0A-4F84-4C0E-9B38-046E7F3898D8}" srcId="{F0E47454-EE5F-442F-A42A-6EA1467110B6}" destId="{05BDBEBA-8B44-4175-9D2A-3D3BC61143A6}" srcOrd="5" destOrd="0" parTransId="{4B9D53ED-E4D1-417A-AC1A-CDABE18512A7}" sibTransId="{C6DEEAF8-877C-4037-B17E-90DE02D5D774}"/>
    <dgm:cxn modelId="{9D3F4464-5ED2-4A8F-9035-F19D955B82FC}" type="presOf" srcId="{F0E47454-EE5F-442F-A42A-6EA1467110B6}" destId="{3418D53D-3162-408D-8E60-7BA6BC22CC9E}" srcOrd="0" destOrd="0" presId="urn:microsoft.com/office/officeart/2005/8/layout/vList3#1"/>
    <dgm:cxn modelId="{827DEF16-29EC-4FA0-9059-0F4E72019F08}" srcId="{F0E47454-EE5F-442F-A42A-6EA1467110B6}" destId="{FEF5AB8B-238F-4144-92CE-45E7C5F66A9E}" srcOrd="1" destOrd="0" parTransId="{0FC889AD-CA78-4861-BC6A-C4F6C951FA5A}" sibTransId="{3B1CE8BA-51EC-4975-A155-E0C42412E7DE}"/>
    <dgm:cxn modelId="{CEA8F7AF-959A-426C-BE7F-87AC298860A9}" type="presOf" srcId="{2F12C789-D360-4E6D-96D0-D74F080AF699}" destId="{A99B6B24-517D-4C9A-B2C5-4C9CC123C482}" srcOrd="0" destOrd="0" presId="urn:microsoft.com/office/officeart/2005/8/layout/vList3#1"/>
    <dgm:cxn modelId="{11CEAA08-A55B-4F9D-891E-0E6919F725EF}" type="presParOf" srcId="{3418D53D-3162-408D-8E60-7BA6BC22CC9E}" destId="{A71E5FEA-F8E7-4018-91C8-C31067C37004}" srcOrd="0" destOrd="0" presId="urn:microsoft.com/office/officeart/2005/8/layout/vList3#1"/>
    <dgm:cxn modelId="{587D4FAA-D9A7-46C8-8014-3505EB6A3CF0}" type="presParOf" srcId="{A71E5FEA-F8E7-4018-91C8-C31067C37004}" destId="{21FA496C-55E1-4644-AE15-9A9EF2A6B410}" srcOrd="0" destOrd="0" presId="urn:microsoft.com/office/officeart/2005/8/layout/vList3#1"/>
    <dgm:cxn modelId="{DACECAE2-B2A3-42B4-AEF6-EBFC8692AD96}" type="presParOf" srcId="{A71E5FEA-F8E7-4018-91C8-C31067C37004}" destId="{3FDF4AA2-1A8B-49C6-A1C3-C7700764DA7B}" srcOrd="1" destOrd="0" presId="urn:microsoft.com/office/officeart/2005/8/layout/vList3#1"/>
    <dgm:cxn modelId="{07EF2C42-08D3-44CF-A9CB-5F571BBE6FDE}" type="presParOf" srcId="{3418D53D-3162-408D-8E60-7BA6BC22CC9E}" destId="{796957ED-DE5B-458D-90BE-2A5949603E25}" srcOrd="1" destOrd="0" presId="urn:microsoft.com/office/officeart/2005/8/layout/vList3#1"/>
    <dgm:cxn modelId="{27130ABC-9540-4725-90CE-F2CCD1CBCE1F}" type="presParOf" srcId="{3418D53D-3162-408D-8E60-7BA6BC22CC9E}" destId="{D599C4A4-8ABF-4D12-8BA0-E277211A313A}" srcOrd="2" destOrd="0" presId="urn:microsoft.com/office/officeart/2005/8/layout/vList3#1"/>
    <dgm:cxn modelId="{14977F9E-7B3F-4DDB-9CD4-9300BC8D2E45}" type="presParOf" srcId="{D599C4A4-8ABF-4D12-8BA0-E277211A313A}" destId="{3E5BEBD5-89A9-407D-BB4C-EED42C008B27}" srcOrd="0" destOrd="0" presId="urn:microsoft.com/office/officeart/2005/8/layout/vList3#1"/>
    <dgm:cxn modelId="{2B94AFF5-9F3D-4A60-AD7D-525F8B21C0B9}" type="presParOf" srcId="{D599C4A4-8ABF-4D12-8BA0-E277211A313A}" destId="{FB3FC997-6AFB-48A4-9837-E08371129C35}" srcOrd="1" destOrd="0" presId="urn:microsoft.com/office/officeart/2005/8/layout/vList3#1"/>
    <dgm:cxn modelId="{55ABD2DA-4A37-4DED-B407-FE8DC06A66CA}" type="presParOf" srcId="{3418D53D-3162-408D-8E60-7BA6BC22CC9E}" destId="{EAA0B47D-876A-40BE-9207-A03A64908CB8}" srcOrd="3" destOrd="0" presId="urn:microsoft.com/office/officeart/2005/8/layout/vList3#1"/>
    <dgm:cxn modelId="{904FADAD-D59A-4E43-B66E-74D85100D058}" type="presParOf" srcId="{3418D53D-3162-408D-8E60-7BA6BC22CC9E}" destId="{09A62CB9-E46E-4BFA-A608-E0C7B91A14F0}" srcOrd="4" destOrd="0" presId="urn:microsoft.com/office/officeart/2005/8/layout/vList3#1"/>
    <dgm:cxn modelId="{904597A0-1329-455C-97D5-FACEDFD05389}" type="presParOf" srcId="{09A62CB9-E46E-4BFA-A608-E0C7B91A14F0}" destId="{C4CFA0C1-50EE-4F0D-8C81-F037F313C725}" srcOrd="0" destOrd="0" presId="urn:microsoft.com/office/officeart/2005/8/layout/vList3#1"/>
    <dgm:cxn modelId="{DBEA5AD4-0957-4F09-94BB-B23D0905DDCC}" type="presParOf" srcId="{09A62CB9-E46E-4BFA-A608-E0C7B91A14F0}" destId="{A99B6B24-517D-4C9A-B2C5-4C9CC123C482}" srcOrd="1" destOrd="0" presId="urn:microsoft.com/office/officeart/2005/8/layout/vList3#1"/>
    <dgm:cxn modelId="{3C40F548-157F-4CBF-9532-17840BF063CE}" type="presParOf" srcId="{3418D53D-3162-408D-8E60-7BA6BC22CC9E}" destId="{CAA98CE8-1A21-4966-BCC6-C9C98DA5C369}" srcOrd="5" destOrd="0" presId="urn:microsoft.com/office/officeart/2005/8/layout/vList3#1"/>
    <dgm:cxn modelId="{A6F90810-1A12-4919-9B9B-828DEC0173CF}" type="presParOf" srcId="{3418D53D-3162-408D-8E60-7BA6BC22CC9E}" destId="{D6A456ED-9816-4F3C-8E5A-273000FAA6CC}" srcOrd="6" destOrd="0" presId="urn:microsoft.com/office/officeart/2005/8/layout/vList3#1"/>
    <dgm:cxn modelId="{53022C3F-A94D-4244-ADB0-1DCB32F9387C}" type="presParOf" srcId="{D6A456ED-9816-4F3C-8E5A-273000FAA6CC}" destId="{92A68005-C726-4944-8439-9A0B18E82907}" srcOrd="0" destOrd="0" presId="urn:microsoft.com/office/officeart/2005/8/layout/vList3#1"/>
    <dgm:cxn modelId="{E347A833-8B51-4155-88B2-0CF5BC848F21}" type="presParOf" srcId="{D6A456ED-9816-4F3C-8E5A-273000FAA6CC}" destId="{D1049E90-B3C9-41C5-9587-4A63BBBF01E6}" srcOrd="1" destOrd="0" presId="urn:microsoft.com/office/officeart/2005/8/layout/vList3#1"/>
    <dgm:cxn modelId="{B890E781-AEC9-424D-9DC0-B46AD0335AE6}" type="presParOf" srcId="{3418D53D-3162-408D-8E60-7BA6BC22CC9E}" destId="{61EBCAF4-D9A3-49B2-A944-F04B449D1692}" srcOrd="7" destOrd="0" presId="urn:microsoft.com/office/officeart/2005/8/layout/vList3#1"/>
    <dgm:cxn modelId="{368BE6AB-D994-45BF-B638-C1379D4FDB95}" type="presParOf" srcId="{3418D53D-3162-408D-8E60-7BA6BC22CC9E}" destId="{CB1CC157-97A6-44A1-92C2-1C6B44826BA1}" srcOrd="8" destOrd="0" presId="urn:microsoft.com/office/officeart/2005/8/layout/vList3#1"/>
    <dgm:cxn modelId="{97D91E52-BF9F-4B91-B8A9-7CB91DF9BF2B}" type="presParOf" srcId="{CB1CC157-97A6-44A1-92C2-1C6B44826BA1}" destId="{3829D6E1-993C-44BF-BDD3-2DE5D5D0EBD2}" srcOrd="0" destOrd="0" presId="urn:microsoft.com/office/officeart/2005/8/layout/vList3#1"/>
    <dgm:cxn modelId="{A8B3DCB6-F51C-4C8F-8C49-48F9145F8337}" type="presParOf" srcId="{CB1CC157-97A6-44A1-92C2-1C6B44826BA1}" destId="{EBFC93E0-8179-4309-8461-CE473D5B09EC}" srcOrd="1" destOrd="0" presId="urn:microsoft.com/office/officeart/2005/8/layout/vList3#1"/>
    <dgm:cxn modelId="{2391E4FB-1B08-4ED6-A708-226247089E57}" type="presParOf" srcId="{3418D53D-3162-408D-8E60-7BA6BC22CC9E}" destId="{1BA7A4A0-D9C0-4938-A064-97F112BBEDEE}" srcOrd="9" destOrd="0" presId="urn:microsoft.com/office/officeart/2005/8/layout/vList3#1"/>
    <dgm:cxn modelId="{D30ADD3B-02A7-4662-9EEC-16930D46094C}" type="presParOf" srcId="{3418D53D-3162-408D-8E60-7BA6BC22CC9E}" destId="{810A97DE-204A-4D68-B20D-8D72A7F5AD14}" srcOrd="10" destOrd="0" presId="urn:microsoft.com/office/officeart/2005/8/layout/vList3#1"/>
    <dgm:cxn modelId="{0139A5A6-1FAE-4DD3-9756-C72F18E9D0CB}" type="presParOf" srcId="{810A97DE-204A-4D68-B20D-8D72A7F5AD14}" destId="{A2A92EDC-8B14-4C19-A403-65F842D9F44F}" srcOrd="0" destOrd="0" presId="urn:microsoft.com/office/officeart/2005/8/layout/vList3#1"/>
    <dgm:cxn modelId="{A203CBB6-B6A1-4F21-BAD9-6ADF0DF1217B}" type="presParOf" srcId="{810A97DE-204A-4D68-B20D-8D72A7F5AD14}" destId="{D2CD6D97-99D8-4635-968A-EC87B3AE9FF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F4AA2-1A8B-49C6-A1C3-C7700764DA7B}">
      <dsp:nvSpPr>
        <dsp:cNvPr id="0" name=""/>
        <dsp:cNvSpPr/>
      </dsp:nvSpPr>
      <dsp:spPr>
        <a:xfrm rot="10800000">
          <a:off x="1574533" y="1451"/>
          <a:ext cx="5656609" cy="598994"/>
        </a:xfrm>
        <a:prstGeom prst="homePlat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64140" tIns="106680" rIns="199136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Problematic</a:t>
          </a:r>
          <a:endParaRPr lang="fr-FR" sz="2800" b="1" kern="1200" dirty="0"/>
        </a:p>
      </dsp:txBody>
      <dsp:txXfrm rot="10800000">
        <a:off x="1724281" y="1451"/>
        <a:ext cx="5506861" cy="598994"/>
      </dsp:txXfrm>
    </dsp:sp>
    <dsp:sp modelId="{21FA496C-55E1-4644-AE15-9A9EF2A6B410}">
      <dsp:nvSpPr>
        <dsp:cNvPr id="0" name=""/>
        <dsp:cNvSpPr/>
      </dsp:nvSpPr>
      <dsp:spPr>
        <a:xfrm>
          <a:off x="1275036" y="1451"/>
          <a:ext cx="598994" cy="598994"/>
        </a:xfrm>
        <a:prstGeom prst="ellipse">
          <a:avLst/>
        </a:prstGeom>
        <a:solidFill>
          <a:srgbClr val="3333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FC997-6AFB-48A4-9837-E08371129C35}">
      <dsp:nvSpPr>
        <dsp:cNvPr id="0" name=""/>
        <dsp:cNvSpPr/>
      </dsp:nvSpPr>
      <dsp:spPr>
        <a:xfrm rot="10800000">
          <a:off x="1574533" y="779249"/>
          <a:ext cx="5656609" cy="598994"/>
        </a:xfrm>
        <a:prstGeom prst="homePlat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64140" tIns="106680" rIns="199136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Round-trip IDE</a:t>
          </a:r>
          <a:endParaRPr lang="fr-FR" sz="2800" b="1" kern="1200" dirty="0"/>
        </a:p>
      </dsp:txBody>
      <dsp:txXfrm rot="10800000">
        <a:off x="1724281" y="779249"/>
        <a:ext cx="5506861" cy="598994"/>
      </dsp:txXfrm>
    </dsp:sp>
    <dsp:sp modelId="{3E5BEBD5-89A9-407D-BB4C-EED42C008B27}">
      <dsp:nvSpPr>
        <dsp:cNvPr id="0" name=""/>
        <dsp:cNvSpPr/>
      </dsp:nvSpPr>
      <dsp:spPr>
        <a:xfrm>
          <a:off x="1275036" y="779249"/>
          <a:ext cx="598994" cy="59899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B6B24-517D-4C9A-B2C5-4C9CC123C482}">
      <dsp:nvSpPr>
        <dsp:cNvPr id="0" name=""/>
        <dsp:cNvSpPr/>
      </dsp:nvSpPr>
      <dsp:spPr>
        <a:xfrm rot="10800000">
          <a:off x="1574533" y="1557048"/>
          <a:ext cx="5656609" cy="598994"/>
        </a:xfrm>
        <a:prstGeom prst="homePlat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64140" tIns="106680" rIns="199136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Synchronization processes</a:t>
          </a:r>
          <a:endParaRPr lang="fr-FR" sz="2800" b="1" kern="1200" dirty="0"/>
        </a:p>
      </dsp:txBody>
      <dsp:txXfrm rot="10800000">
        <a:off x="1724281" y="1557048"/>
        <a:ext cx="5506861" cy="598994"/>
      </dsp:txXfrm>
    </dsp:sp>
    <dsp:sp modelId="{C4CFA0C1-50EE-4F0D-8C81-F037F313C725}">
      <dsp:nvSpPr>
        <dsp:cNvPr id="0" name=""/>
        <dsp:cNvSpPr/>
      </dsp:nvSpPr>
      <dsp:spPr>
        <a:xfrm>
          <a:off x="1275036" y="1557048"/>
          <a:ext cx="598994" cy="59899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49E90-B3C9-41C5-9587-4A63BBBF01E6}">
      <dsp:nvSpPr>
        <dsp:cNvPr id="0" name=""/>
        <dsp:cNvSpPr/>
      </dsp:nvSpPr>
      <dsp:spPr>
        <a:xfrm rot="10800000">
          <a:off x="1574533" y="2334846"/>
          <a:ext cx="5656609" cy="598994"/>
        </a:xfrm>
        <a:prstGeom prst="homePlat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64140" tIns="106680" rIns="199136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Experiments</a:t>
          </a:r>
          <a:endParaRPr lang="fr-FR" sz="2800" b="1" kern="1200" dirty="0"/>
        </a:p>
      </dsp:txBody>
      <dsp:txXfrm rot="10800000">
        <a:off x="1724281" y="2334846"/>
        <a:ext cx="5506861" cy="598994"/>
      </dsp:txXfrm>
    </dsp:sp>
    <dsp:sp modelId="{92A68005-C726-4944-8439-9A0B18E82907}">
      <dsp:nvSpPr>
        <dsp:cNvPr id="0" name=""/>
        <dsp:cNvSpPr/>
      </dsp:nvSpPr>
      <dsp:spPr>
        <a:xfrm>
          <a:off x="1275036" y="2334846"/>
          <a:ext cx="598994" cy="59899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C93E0-8179-4309-8461-CE473D5B09EC}">
      <dsp:nvSpPr>
        <dsp:cNvPr id="0" name=""/>
        <dsp:cNvSpPr/>
      </dsp:nvSpPr>
      <dsp:spPr>
        <a:xfrm rot="10800000">
          <a:off x="1574533" y="3112644"/>
          <a:ext cx="5656609" cy="598994"/>
        </a:xfrm>
        <a:prstGeom prst="homePlat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64140" tIns="106680" rIns="199136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Related work</a:t>
          </a:r>
          <a:endParaRPr lang="fr-FR" sz="2800" b="1" kern="1200" dirty="0"/>
        </a:p>
      </dsp:txBody>
      <dsp:txXfrm rot="10800000">
        <a:off x="1724281" y="3112644"/>
        <a:ext cx="5506861" cy="598994"/>
      </dsp:txXfrm>
    </dsp:sp>
    <dsp:sp modelId="{3829D6E1-993C-44BF-BDD3-2DE5D5D0EBD2}">
      <dsp:nvSpPr>
        <dsp:cNvPr id="0" name=""/>
        <dsp:cNvSpPr/>
      </dsp:nvSpPr>
      <dsp:spPr>
        <a:xfrm>
          <a:off x="1275036" y="3112644"/>
          <a:ext cx="598994" cy="59899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D6D97-99D8-4635-968A-EC87B3AE9FF1}">
      <dsp:nvSpPr>
        <dsp:cNvPr id="0" name=""/>
        <dsp:cNvSpPr/>
      </dsp:nvSpPr>
      <dsp:spPr>
        <a:xfrm rot="10800000">
          <a:off x="1574533" y="3890443"/>
          <a:ext cx="5656609" cy="598994"/>
        </a:xfrm>
        <a:prstGeom prst="homePlat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64140" tIns="106680" rIns="199136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Conclusion and future work</a:t>
          </a:r>
          <a:endParaRPr lang="fr-FR" sz="2800" b="1" kern="1200" dirty="0"/>
        </a:p>
      </dsp:txBody>
      <dsp:txXfrm rot="10800000">
        <a:off x="1724281" y="3890443"/>
        <a:ext cx="5506861" cy="598994"/>
      </dsp:txXfrm>
    </dsp:sp>
    <dsp:sp modelId="{A2A92EDC-8B14-4C19-A403-65F842D9F44F}">
      <dsp:nvSpPr>
        <dsp:cNvPr id="0" name=""/>
        <dsp:cNvSpPr/>
      </dsp:nvSpPr>
      <dsp:spPr>
        <a:xfrm>
          <a:off x="1275036" y="3890443"/>
          <a:ext cx="598994" cy="59899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27637-9678-4025-82FD-C072C1E0500C}">
      <dsp:nvSpPr>
        <dsp:cNvPr id="0" name=""/>
        <dsp:cNvSpPr/>
      </dsp:nvSpPr>
      <dsp:spPr>
        <a:xfrm>
          <a:off x="1460945" y="351960"/>
          <a:ext cx="666191" cy="66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 </a:t>
          </a:r>
          <a:endParaRPr lang="fr-FR" sz="4200" kern="1200"/>
        </a:p>
      </dsp:txBody>
      <dsp:txXfrm>
        <a:off x="1460945" y="351960"/>
        <a:ext cx="666191" cy="666191"/>
      </dsp:txXfrm>
    </dsp:sp>
    <dsp:sp modelId="{AE5CB808-05B4-47AE-A8D3-28496FF245C2}">
      <dsp:nvSpPr>
        <dsp:cNvPr id="0" name=""/>
        <dsp:cNvSpPr/>
      </dsp:nvSpPr>
      <dsp:spPr>
        <a:xfrm>
          <a:off x="564054" y="-303"/>
          <a:ext cx="1370719" cy="1370719"/>
        </a:xfrm>
        <a:prstGeom prst="circularArrow">
          <a:avLst>
            <a:gd name="adj1" fmla="val 9477"/>
            <a:gd name="adj2" fmla="val 684455"/>
            <a:gd name="adj3" fmla="val 7853210"/>
            <a:gd name="adj4" fmla="val 2262335"/>
            <a:gd name="adj5" fmla="val 11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BB086-A43F-4EC0-A5B4-F14D2E249555}">
      <dsp:nvSpPr>
        <dsp:cNvPr id="0" name=""/>
        <dsp:cNvSpPr/>
      </dsp:nvSpPr>
      <dsp:spPr>
        <a:xfrm>
          <a:off x="371692" y="351960"/>
          <a:ext cx="666191" cy="66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 </a:t>
          </a:r>
          <a:endParaRPr lang="fr-FR" sz="4200" kern="1200"/>
        </a:p>
      </dsp:txBody>
      <dsp:txXfrm>
        <a:off x="371692" y="351960"/>
        <a:ext cx="666191" cy="666191"/>
      </dsp:txXfrm>
    </dsp:sp>
    <dsp:sp modelId="{B4AB13C3-8C71-4563-98B1-28DBCA02F058}">
      <dsp:nvSpPr>
        <dsp:cNvPr id="0" name=""/>
        <dsp:cNvSpPr/>
      </dsp:nvSpPr>
      <dsp:spPr>
        <a:xfrm>
          <a:off x="570250" y="461876"/>
          <a:ext cx="1370719" cy="1370719"/>
        </a:xfrm>
        <a:prstGeom prst="circularArrow">
          <a:avLst>
            <a:gd name="adj1" fmla="val 9477"/>
            <a:gd name="adj2" fmla="val 684455"/>
            <a:gd name="adj3" fmla="val 18653210"/>
            <a:gd name="adj4" fmla="val 13062335"/>
            <a:gd name="adj5" fmla="val 11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27637-9678-4025-82FD-C072C1E0500C}">
      <dsp:nvSpPr>
        <dsp:cNvPr id="0" name=""/>
        <dsp:cNvSpPr/>
      </dsp:nvSpPr>
      <dsp:spPr>
        <a:xfrm>
          <a:off x="1460945" y="351960"/>
          <a:ext cx="666191" cy="66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 </a:t>
          </a:r>
          <a:endParaRPr lang="fr-FR" sz="4200" kern="1200"/>
        </a:p>
      </dsp:txBody>
      <dsp:txXfrm>
        <a:off x="1460945" y="351960"/>
        <a:ext cx="666191" cy="666191"/>
      </dsp:txXfrm>
    </dsp:sp>
    <dsp:sp modelId="{AE5CB808-05B4-47AE-A8D3-28496FF245C2}">
      <dsp:nvSpPr>
        <dsp:cNvPr id="0" name=""/>
        <dsp:cNvSpPr/>
      </dsp:nvSpPr>
      <dsp:spPr>
        <a:xfrm>
          <a:off x="564054" y="-303"/>
          <a:ext cx="1370719" cy="1370719"/>
        </a:xfrm>
        <a:prstGeom prst="circularArrow">
          <a:avLst>
            <a:gd name="adj1" fmla="val 9477"/>
            <a:gd name="adj2" fmla="val 684455"/>
            <a:gd name="adj3" fmla="val 7853210"/>
            <a:gd name="adj4" fmla="val 2262335"/>
            <a:gd name="adj5" fmla="val 11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BB086-A43F-4EC0-A5B4-F14D2E249555}">
      <dsp:nvSpPr>
        <dsp:cNvPr id="0" name=""/>
        <dsp:cNvSpPr/>
      </dsp:nvSpPr>
      <dsp:spPr>
        <a:xfrm>
          <a:off x="371692" y="351960"/>
          <a:ext cx="666191" cy="66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 </a:t>
          </a:r>
          <a:endParaRPr lang="fr-FR" sz="4200" kern="1200"/>
        </a:p>
      </dsp:txBody>
      <dsp:txXfrm>
        <a:off x="371692" y="351960"/>
        <a:ext cx="666191" cy="666191"/>
      </dsp:txXfrm>
    </dsp:sp>
    <dsp:sp modelId="{B4AB13C3-8C71-4563-98B1-28DBCA02F058}">
      <dsp:nvSpPr>
        <dsp:cNvPr id="0" name=""/>
        <dsp:cNvSpPr/>
      </dsp:nvSpPr>
      <dsp:spPr>
        <a:xfrm>
          <a:off x="570250" y="461876"/>
          <a:ext cx="1370719" cy="1370719"/>
        </a:xfrm>
        <a:prstGeom prst="circularArrow">
          <a:avLst>
            <a:gd name="adj1" fmla="val 9477"/>
            <a:gd name="adj2" fmla="val 684455"/>
            <a:gd name="adj3" fmla="val 18653210"/>
            <a:gd name="adj4" fmla="val 13062335"/>
            <a:gd name="adj5" fmla="val 11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27637-9678-4025-82FD-C072C1E0500C}">
      <dsp:nvSpPr>
        <dsp:cNvPr id="0" name=""/>
        <dsp:cNvSpPr/>
      </dsp:nvSpPr>
      <dsp:spPr>
        <a:xfrm>
          <a:off x="1460945" y="351960"/>
          <a:ext cx="666191" cy="66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 </a:t>
          </a:r>
          <a:endParaRPr lang="fr-FR" sz="4200" kern="1200"/>
        </a:p>
      </dsp:txBody>
      <dsp:txXfrm>
        <a:off x="1460945" y="351960"/>
        <a:ext cx="666191" cy="666191"/>
      </dsp:txXfrm>
    </dsp:sp>
    <dsp:sp modelId="{AE5CB808-05B4-47AE-A8D3-28496FF245C2}">
      <dsp:nvSpPr>
        <dsp:cNvPr id="0" name=""/>
        <dsp:cNvSpPr/>
      </dsp:nvSpPr>
      <dsp:spPr>
        <a:xfrm>
          <a:off x="564054" y="-303"/>
          <a:ext cx="1370719" cy="1370719"/>
        </a:xfrm>
        <a:prstGeom prst="circularArrow">
          <a:avLst>
            <a:gd name="adj1" fmla="val 9477"/>
            <a:gd name="adj2" fmla="val 684455"/>
            <a:gd name="adj3" fmla="val 7853210"/>
            <a:gd name="adj4" fmla="val 2262335"/>
            <a:gd name="adj5" fmla="val 11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BB086-A43F-4EC0-A5B4-F14D2E249555}">
      <dsp:nvSpPr>
        <dsp:cNvPr id="0" name=""/>
        <dsp:cNvSpPr/>
      </dsp:nvSpPr>
      <dsp:spPr>
        <a:xfrm>
          <a:off x="371692" y="351960"/>
          <a:ext cx="666191" cy="66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 </a:t>
          </a:r>
          <a:endParaRPr lang="fr-FR" sz="4200" kern="1200"/>
        </a:p>
      </dsp:txBody>
      <dsp:txXfrm>
        <a:off x="371692" y="351960"/>
        <a:ext cx="666191" cy="666191"/>
      </dsp:txXfrm>
    </dsp:sp>
    <dsp:sp modelId="{B4AB13C3-8C71-4563-98B1-28DBCA02F058}">
      <dsp:nvSpPr>
        <dsp:cNvPr id="0" name=""/>
        <dsp:cNvSpPr/>
      </dsp:nvSpPr>
      <dsp:spPr>
        <a:xfrm>
          <a:off x="570250" y="461876"/>
          <a:ext cx="1370719" cy="1370719"/>
        </a:xfrm>
        <a:prstGeom prst="circularArrow">
          <a:avLst>
            <a:gd name="adj1" fmla="val 9477"/>
            <a:gd name="adj2" fmla="val 684455"/>
            <a:gd name="adj3" fmla="val 18653210"/>
            <a:gd name="adj4" fmla="val 13062335"/>
            <a:gd name="adj5" fmla="val 11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27637-9678-4025-82FD-C072C1E0500C}">
      <dsp:nvSpPr>
        <dsp:cNvPr id="0" name=""/>
        <dsp:cNvSpPr/>
      </dsp:nvSpPr>
      <dsp:spPr>
        <a:xfrm>
          <a:off x="1460945" y="351960"/>
          <a:ext cx="666191" cy="66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 </a:t>
          </a:r>
          <a:endParaRPr lang="fr-FR" sz="4200" kern="1200"/>
        </a:p>
      </dsp:txBody>
      <dsp:txXfrm>
        <a:off x="1460945" y="351960"/>
        <a:ext cx="666191" cy="666191"/>
      </dsp:txXfrm>
    </dsp:sp>
    <dsp:sp modelId="{AE5CB808-05B4-47AE-A8D3-28496FF245C2}">
      <dsp:nvSpPr>
        <dsp:cNvPr id="0" name=""/>
        <dsp:cNvSpPr/>
      </dsp:nvSpPr>
      <dsp:spPr>
        <a:xfrm>
          <a:off x="564054" y="-303"/>
          <a:ext cx="1370719" cy="1370719"/>
        </a:xfrm>
        <a:prstGeom prst="circularArrow">
          <a:avLst>
            <a:gd name="adj1" fmla="val 9477"/>
            <a:gd name="adj2" fmla="val 684455"/>
            <a:gd name="adj3" fmla="val 7853210"/>
            <a:gd name="adj4" fmla="val 2262335"/>
            <a:gd name="adj5" fmla="val 11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BB086-A43F-4EC0-A5B4-F14D2E249555}">
      <dsp:nvSpPr>
        <dsp:cNvPr id="0" name=""/>
        <dsp:cNvSpPr/>
      </dsp:nvSpPr>
      <dsp:spPr>
        <a:xfrm>
          <a:off x="371692" y="351960"/>
          <a:ext cx="666191" cy="66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 </a:t>
          </a:r>
          <a:endParaRPr lang="fr-FR" sz="4200" kern="1200"/>
        </a:p>
      </dsp:txBody>
      <dsp:txXfrm>
        <a:off x="371692" y="351960"/>
        <a:ext cx="666191" cy="666191"/>
      </dsp:txXfrm>
    </dsp:sp>
    <dsp:sp modelId="{B4AB13C3-8C71-4563-98B1-28DBCA02F058}">
      <dsp:nvSpPr>
        <dsp:cNvPr id="0" name=""/>
        <dsp:cNvSpPr/>
      </dsp:nvSpPr>
      <dsp:spPr>
        <a:xfrm>
          <a:off x="570250" y="461876"/>
          <a:ext cx="1370719" cy="1370719"/>
        </a:xfrm>
        <a:prstGeom prst="circularArrow">
          <a:avLst>
            <a:gd name="adj1" fmla="val 9477"/>
            <a:gd name="adj2" fmla="val 684455"/>
            <a:gd name="adj3" fmla="val 18653210"/>
            <a:gd name="adj4" fmla="val 13062335"/>
            <a:gd name="adj5" fmla="val 11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AE9CA-C14B-4E19-97C9-513406ADC593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359AC-EB57-4019-BE17-C972272DD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321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0300910-25D8-4791-9138-E02902FF6C5D}" type="datetimeFigureOut">
              <a:rPr lang="fr-FR"/>
              <a:pPr>
                <a:defRPr/>
              </a:pPr>
              <a:t>14/11/2016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5097153-1DDC-4F13-94F9-FB75DB92492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928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914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smtClean="0"/>
              <a:t>In the first scenario, we consider</a:t>
            </a:r>
            <a:r>
              <a:rPr lang="en-US" baseline="0" smtClean="0"/>
              <a:t> the traditional development style in which only code is edited by the programmers during development</a:t>
            </a:r>
          </a:p>
          <a:p>
            <a:pPr marL="628650" lvl="1" indent="-171450">
              <a:buFontTx/>
              <a:buChar char="-"/>
            </a:pPr>
            <a:r>
              <a:rPr lang="en-US" baseline="0" smtClean="0"/>
              <a:t>In the first step, code is generated from the model. After editions made in the code, in order to update the model, we use batch reverse engineering to update model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692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855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640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028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35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679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880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980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978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84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713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688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702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957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09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 size (total):</a:t>
            </a:r>
            <a:endParaRPr lang="fr-F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 : 421Ko</a:t>
            </a:r>
            <a:endParaRPr lang="fr-FR" sz="14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Generated: 377Ko</a:t>
            </a:r>
            <a:endParaRPr lang="fr-FR" sz="14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077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631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885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804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144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50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-MDE</a:t>
            </a:r>
            <a:r>
              <a:rPr 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development paradigm that relies on abstraction and automation, and seeks to increase productivity, by, among other things, increasing the level of automation</a:t>
            </a:r>
          </a:p>
          <a:p>
            <a:pPr>
              <a:defRPr/>
            </a:pPr>
            <a:r>
              <a:rPr 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br>
              <a:rPr 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mtClean="0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9EB8-65E4-4832-97E0-41E9148F0F0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33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4286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6381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-MDE</a:t>
            </a:r>
            <a:r>
              <a:rPr 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development paradigm that relies on abstraction and automation, and seeks to increase productivity, by, among other things, increasing the level of automation</a:t>
            </a:r>
          </a:p>
          <a:p>
            <a:pPr>
              <a:defRPr/>
            </a:pPr>
            <a:r>
              <a:rPr 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br>
              <a:rPr 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mtClean="0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9EB8-65E4-4832-97E0-41E9148F0F0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7452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fr-FR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handle</a:t>
            </a:r>
            <a:r>
              <a:rPr lang="fr-FR" baseline="0" dirty="0" smtClean="0"/>
              <a:t> C++ and not C</a:t>
            </a:r>
          </a:p>
          <a:p>
            <a:pPr marL="628650" lvl="1" indent="-171450">
              <a:buFontTx/>
              <a:buChar char="-"/>
            </a:pPr>
            <a:endParaRPr lang="fr-FR" baseline="0" dirty="0" smtClean="0"/>
          </a:p>
          <a:p>
            <a:pPr marL="628650" lvl="1" indent="-171450">
              <a:buFontTx/>
              <a:buChar char="-"/>
            </a:pP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transform</a:t>
            </a:r>
            <a:r>
              <a:rPr lang="fr-FR" baseline="0" dirty="0" smtClean="0"/>
              <a:t> C to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object-oriented</a:t>
            </a:r>
            <a:r>
              <a:rPr lang="fr-FR" baseline="0" dirty="0" smtClean="0"/>
              <a:t> model but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don’t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guarantee</a:t>
            </a:r>
            <a:r>
              <a:rPr lang="fr-FR" baseline="0" dirty="0" smtClean="0"/>
              <a:t> total reverse of C at the moment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6334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baseline="0" smtClean="0"/>
              <a:t>Incremental code gen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2688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1628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762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269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9460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96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Don't forget to say, even orally, that we wish to bridge the gap, therefore we face the challenge of synchronizing concurrently edited artifacts.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9EB8-65E4-4832-97E0-41E9148F0F0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6694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6798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230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-I’m going to introduce</a:t>
            </a:r>
            <a:r>
              <a:rPr lang="en-US" baseline="0" smtClean="0"/>
              <a:t> our methodological pattern with a set of collaboration scenarios between software architects and programmers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014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n-US" baseline="0" smtClean="0"/>
              <a:t>-Our pattern consists of different actors and use-cases</a:t>
            </a:r>
          </a:p>
          <a:p>
            <a:pPr marL="457200" lvl="1" indent="0">
              <a:buFontTx/>
              <a:buNone/>
            </a:pPr>
            <a:r>
              <a:rPr lang="en-US" baseline="0" smtClean="0"/>
              <a:t>-MDD actors: work mainly with models, software architects are specialization of MDD</a:t>
            </a:r>
          </a:p>
          <a:p>
            <a:pPr marL="457200" lvl="1" indent="0">
              <a:buFontTx/>
              <a:buNone/>
            </a:pPr>
            <a:r>
              <a:rPr lang="en-US" baseline="0" smtClean="0"/>
              <a:t>-CDD actors: edit code, programmers</a:t>
            </a:r>
          </a:p>
          <a:p>
            <a:pPr marL="457200" lvl="1" indent="0">
              <a:buFontTx/>
              <a:buNone/>
            </a:pPr>
            <a:r>
              <a:rPr lang="en-US" baseline="0" smtClean="0"/>
              <a:t>-Edit Model and Code allow to modify code and model respectively </a:t>
            </a:r>
          </a:p>
          <a:p>
            <a:pPr marL="457200" lvl="1" indent="0">
              <a:buFontTx/>
              <a:buNone/>
            </a:pPr>
            <a:endParaRPr lang="en-US" baseline="0" smtClean="0"/>
          </a:p>
          <a:p>
            <a:pPr marL="457200" lvl="1" indent="0">
              <a:buFontTx/>
              <a:buNone/>
            </a:pPr>
            <a:r>
              <a:rPr lang="en-US" baseline="0" smtClean="0"/>
              <a:t>It's actually model-model and code-code sync features (e.g. comparison, conflict resolution, reconciliation).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896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baseline="0" smtClean="0"/>
              <a:t>I’m defining code generations:</a:t>
            </a:r>
          </a:p>
          <a:p>
            <a:pPr marL="1085850" lvl="2" indent="-171450">
              <a:buFontTx/>
              <a:buChar char="-"/>
            </a:pPr>
            <a:r>
              <a:rPr lang="en-US" baseline="0" smtClean="0"/>
              <a:t>Batch code gen:</a:t>
            </a:r>
          </a:p>
          <a:p>
            <a:pPr marL="1085850" lvl="2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629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518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-Now,</a:t>
            </a:r>
            <a:r>
              <a:rPr lang="en-US" baseline="0" smtClean="0"/>
              <a:t> we have different use-cases in the pattern, I’ll explore collaboration scenarios for software architects and programmers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35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1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843213" cy="6884988"/>
          </a:xfrm>
          <a:prstGeom prst="rect">
            <a:avLst/>
          </a:prstGeom>
          <a:gradFill flip="none" rotWithShape="1">
            <a:gsLst>
              <a:gs pos="0">
                <a:srgbClr val="E60019"/>
              </a:gs>
              <a:gs pos="100000">
                <a:srgbClr val="87000A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4" name="Picture 2" descr="C:\Users\mp222957\Desktop\LOGO perso\LOGOS 2\List\List_vectori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7250" y="5113338"/>
            <a:ext cx="11287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43213" y="6742113"/>
            <a:ext cx="6300787" cy="142875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prstClr val="white"/>
              </a:solidFill>
            </a:endParaRPr>
          </a:p>
        </p:txBody>
      </p:sp>
      <p:pic>
        <p:nvPicPr>
          <p:cNvPr id="6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363" y="1020763"/>
            <a:ext cx="239395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10" descr="digiteo-couleur-sans-baseline_web.gi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83000" y="6342063"/>
            <a:ext cx="7921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1" descr="Logo_IC_CEA_LIST_carre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715" b="28154"/>
          <a:stretch>
            <a:fillRect/>
          </a:stretch>
        </p:blipFill>
        <p:spPr bwMode="auto">
          <a:xfrm>
            <a:off x="2916238" y="6319838"/>
            <a:ext cx="74136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59833" y="1556792"/>
            <a:ext cx="5904655" cy="2653832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3800"/>
              </a:lnSpc>
              <a:defRPr sz="2800" b="1" cap="all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0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3059113" y="4221163"/>
            <a:ext cx="5905500" cy="1584325"/>
          </a:xfrm>
          <a:prstGeom prst="rect">
            <a:avLst/>
          </a:prstGeom>
        </p:spPr>
        <p:txBody>
          <a:bodyPr anchor="ctr" anchorCtr="0"/>
          <a:lstStyle>
            <a:lvl1pPr algn="l">
              <a:defRPr sz="1400" cap="none" baseline="0">
                <a:solidFill>
                  <a:schemeClr val="accent5"/>
                </a:solidFill>
              </a:defRPr>
            </a:lvl1pPr>
          </a:lstStyle>
          <a:p>
            <a:pPr>
              <a:defRPr/>
            </a:pPr>
            <a:r>
              <a:rPr lang="fr-FR"/>
              <a:t>Nom événement | Nom Prénom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984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Fin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 descr="bandeau_intercalai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09938" y="0"/>
            <a:ext cx="58340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1" descr="bandeau_derniè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350"/>
          <a:stretch>
            <a:fillRect/>
          </a:stretch>
        </p:blipFill>
        <p:spPr bwMode="auto">
          <a:xfrm>
            <a:off x="3309938" y="0"/>
            <a:ext cx="5834062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8800" y="5799600"/>
            <a:ext cx="1897200" cy="94320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ts val="1200"/>
              </a:lnSpc>
              <a:defRPr sz="850" b="0" cap="none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39505" y="5799600"/>
            <a:ext cx="3552775" cy="943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ts val="1200"/>
              </a:lnSpc>
              <a:spcBef>
                <a:spcPts val="800"/>
              </a:spcBef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2pPr>
            <a:lvl3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3pPr>
            <a:lvl4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4pPr>
            <a:lvl5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713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sz="quarter" idx="18"/>
          </p:nvPr>
        </p:nvSpPr>
        <p:spPr>
          <a:xfrm>
            <a:off x="539552" y="1628800"/>
            <a:ext cx="8208963" cy="468052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Tx/>
              <a:buFont typeface="Wingdings" pitchFamily="2" charset="2"/>
              <a:buChar char="§"/>
              <a:defRPr sz="1800"/>
            </a:lvl2pPr>
            <a:lvl3pPr marL="1171575" indent="-285750">
              <a:buSzPct val="60000"/>
              <a:buFont typeface="Arial" pitchFamily="34" charset="0"/>
              <a:buChar char="•"/>
              <a:defRPr sz="1600"/>
            </a:lvl3pPr>
            <a:lvl4pPr marL="838200" indent="0">
              <a:buFont typeface="Arial" pitchFamily="34" charset="0"/>
              <a:buNone/>
              <a:defRPr/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6480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1908175" y="92249"/>
            <a:ext cx="4824065" cy="576262"/>
          </a:xfrm>
          <a:prstGeom prst="rect">
            <a:avLst/>
          </a:prstGeom>
        </p:spPr>
        <p:txBody>
          <a:bodyPr anchor="ctr"/>
          <a:lstStyle>
            <a:lvl1pPr algn="l">
              <a:defRPr sz="20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4928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bandeau_intercalai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0128" y="0"/>
            <a:ext cx="5833872" cy="6858000"/>
          </a:xfrm>
          <a:prstGeom prst="rect">
            <a:avLst/>
          </a:prstGeom>
        </p:spPr>
      </p:pic>
      <p:pic>
        <p:nvPicPr>
          <p:cNvPr id="7" name="Image 6" descr="bandeau_dernière.png"/>
          <p:cNvPicPr>
            <a:picLocks noChangeAspect="1"/>
          </p:cNvPicPr>
          <p:nvPr/>
        </p:nvPicPr>
        <p:blipFill rotWithShape="1">
          <a:blip r:embed="rId3" cstate="print"/>
          <a:srcRect l="3736" r="2692" b="15350"/>
          <a:stretch/>
        </p:blipFill>
        <p:spPr>
          <a:xfrm>
            <a:off x="3685044" y="0"/>
            <a:ext cx="5458956" cy="580526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685044" y="5949280"/>
            <a:ext cx="5458956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/>
            <a:r>
              <a:rPr lang="fr-FR" sz="700" dirty="0" smtClean="0">
                <a:solidFill>
                  <a:schemeClr val="bg1"/>
                </a:solidFill>
              </a:rPr>
              <a:t>Commissariat à l’énergie atomique et aux énergies alternatives</a:t>
            </a:r>
          </a:p>
          <a:p>
            <a:pPr marL="0" lvl="0" indent="0"/>
            <a:r>
              <a:rPr lang="fr-FR" sz="700" dirty="0" smtClean="0">
                <a:solidFill>
                  <a:schemeClr val="bg1"/>
                </a:solidFill>
              </a:rPr>
              <a:t>Institut List | CEA SACLAY</a:t>
            </a:r>
            <a:r>
              <a:rPr lang="fr-FR" sz="700" baseline="0" dirty="0" smtClean="0">
                <a:solidFill>
                  <a:schemeClr val="bg1"/>
                </a:solidFill>
              </a:rPr>
              <a:t> NANO-INNOV | BAT. 861 – PC142</a:t>
            </a:r>
            <a:endParaRPr lang="fr-FR" sz="700" dirty="0" smtClean="0">
              <a:solidFill>
                <a:schemeClr val="bg1"/>
              </a:solidFill>
            </a:endParaRPr>
          </a:p>
          <a:p>
            <a:pPr marL="0" lvl="1" indent="0"/>
            <a:r>
              <a:rPr lang="fr-FR" sz="700" dirty="0" smtClean="0">
                <a:solidFill>
                  <a:schemeClr val="bg1"/>
                </a:solidFill>
              </a:rPr>
              <a:t>91191 Gif-sur-Yvette Cedex - FRANCE</a:t>
            </a:r>
          </a:p>
          <a:p>
            <a:pPr marL="0" lvl="1" indent="0"/>
            <a:r>
              <a:rPr lang="fr-FR" sz="700" b="1" dirty="0" smtClean="0">
                <a:solidFill>
                  <a:schemeClr val="accent2"/>
                </a:solidFill>
              </a:rPr>
              <a:t>www-list.cea.fr</a:t>
            </a:r>
          </a:p>
          <a:p>
            <a:pPr marL="0" lvl="1" indent="0"/>
            <a:endParaRPr lang="fr-FR" sz="700" dirty="0" smtClean="0">
              <a:solidFill>
                <a:schemeClr val="bg1"/>
              </a:solidFill>
            </a:endParaRPr>
          </a:p>
          <a:p>
            <a:pPr marL="0" lvl="1" indent="0"/>
            <a:r>
              <a:rPr lang="fr-FR" sz="700" dirty="0" smtClean="0">
                <a:solidFill>
                  <a:schemeClr val="bg1"/>
                </a:solidFill>
              </a:rPr>
              <a:t>Établissement public à caractère industriel et commercial </a:t>
            </a:r>
            <a:r>
              <a:rPr lang="fr-FR" sz="700" dirty="0" smtClean="0">
                <a:solidFill>
                  <a:schemeClr val="accent2"/>
                </a:solidFill>
              </a:rPr>
              <a:t>| </a:t>
            </a:r>
            <a:r>
              <a:rPr lang="fr-FR" sz="700" dirty="0" smtClean="0">
                <a:solidFill>
                  <a:schemeClr val="bg1"/>
                </a:solidFill>
              </a:rPr>
              <a:t>RCS Paris B 775 685 019</a:t>
            </a:r>
          </a:p>
        </p:txBody>
      </p:sp>
    </p:spTree>
    <p:extLst>
      <p:ext uri="{BB962C8B-B14F-4D97-AF65-F5344CB8AC3E}">
        <p14:creationId xmlns:p14="http://schemas.microsoft.com/office/powerpoint/2010/main" val="284565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2 visuel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843213" cy="6884988"/>
          </a:xfrm>
          <a:prstGeom prst="rect">
            <a:avLst/>
          </a:prstGeom>
          <a:gradFill flip="none" rotWithShape="1">
            <a:gsLst>
              <a:gs pos="0">
                <a:srgbClr val="E60019"/>
              </a:gs>
              <a:gs pos="100000">
                <a:srgbClr val="87000A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843213" y="6742113"/>
            <a:ext cx="6300787" cy="142875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prstClr val="white"/>
              </a:solidFill>
            </a:endParaRPr>
          </a:p>
        </p:txBody>
      </p:sp>
      <p:pic>
        <p:nvPicPr>
          <p:cNvPr id="6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363" y="1020763"/>
            <a:ext cx="239395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mp222957\Desktop\LOGO perso\LOGOS 2\List\List_vectorie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7250" y="5113338"/>
            <a:ext cx="11287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0" descr="digiteo-couleur-sans-baseline_web.gi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9500" y="6316663"/>
            <a:ext cx="7921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1" descr="Logo_IC_CEA_LIST_carre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715" b="28154"/>
          <a:stretch>
            <a:fillRect/>
          </a:stretch>
        </p:blipFill>
        <p:spPr bwMode="auto">
          <a:xfrm>
            <a:off x="2862263" y="6284913"/>
            <a:ext cx="74136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2843809" y="4051822"/>
            <a:ext cx="6300190" cy="212400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13" name="Titre 1"/>
          <p:cNvSpPr>
            <a:spLocks noGrp="1"/>
          </p:cNvSpPr>
          <p:nvPr>
            <p:ph type="ctrTitle"/>
          </p:nvPr>
        </p:nvSpPr>
        <p:spPr>
          <a:xfrm>
            <a:off x="3059833" y="1556792"/>
            <a:ext cx="5904655" cy="201622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3800"/>
              </a:lnSpc>
              <a:defRPr sz="2800" b="1" cap="all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pied de page 12"/>
          <p:cNvSpPr>
            <a:spLocks noGrp="1"/>
          </p:cNvSpPr>
          <p:nvPr>
            <p:ph type="ftr" sz="quarter" idx="15"/>
          </p:nvPr>
        </p:nvSpPr>
        <p:spPr>
          <a:xfrm>
            <a:off x="3059113" y="3573463"/>
            <a:ext cx="5905500" cy="287337"/>
          </a:xfrm>
          <a:prstGeom prst="rect">
            <a:avLst/>
          </a:prstGeom>
        </p:spPr>
        <p:txBody>
          <a:bodyPr/>
          <a:lstStyle>
            <a:lvl1pPr algn="l">
              <a:defRPr sz="1400" cap="none" baseline="0">
                <a:solidFill>
                  <a:schemeClr val="accent5"/>
                </a:solidFill>
              </a:defRPr>
            </a:lvl1pPr>
          </a:lstStyle>
          <a:p>
            <a:pPr>
              <a:defRPr/>
            </a:pPr>
            <a:r>
              <a:rPr lang="fr-FR"/>
              <a:t>Nom événement | Nom Prénom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6052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3 visuels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2843213" cy="6884988"/>
          </a:xfrm>
          <a:prstGeom prst="rect">
            <a:avLst/>
          </a:prstGeom>
          <a:gradFill flip="none" rotWithShape="1">
            <a:gsLst>
              <a:gs pos="0">
                <a:srgbClr val="E60019"/>
              </a:gs>
              <a:gs pos="100000">
                <a:srgbClr val="87000A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843213" y="6742113"/>
            <a:ext cx="6300787" cy="142875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prstClr val="white"/>
              </a:solidFill>
            </a:endParaRPr>
          </a:p>
        </p:txBody>
      </p:sp>
      <p:pic>
        <p:nvPicPr>
          <p:cNvPr id="8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363" y="1020763"/>
            <a:ext cx="239395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mp222957\Desktop\LOGO perso\LOGOS 2\List\List_vectorie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7250" y="5113338"/>
            <a:ext cx="11287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10" descr="digiteo-couleur-sans-baseline_web.gi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2077" y="6319838"/>
            <a:ext cx="7921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 11" descr="Logo_IC_CEA_LIST_carre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715" b="28154"/>
          <a:stretch>
            <a:fillRect/>
          </a:stretch>
        </p:blipFill>
        <p:spPr bwMode="auto">
          <a:xfrm>
            <a:off x="2874963" y="6284913"/>
            <a:ext cx="74136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ctrTitle"/>
          </p:nvPr>
        </p:nvSpPr>
        <p:spPr>
          <a:xfrm>
            <a:off x="3059833" y="1556792"/>
            <a:ext cx="5904655" cy="201622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3800"/>
              </a:lnSpc>
              <a:defRPr sz="2800" b="1" cap="all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2843808" y="4051822"/>
            <a:ext cx="2098800" cy="212400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15" name="Espace réservé pour une image  11"/>
          <p:cNvSpPr>
            <a:spLocks noGrp="1"/>
          </p:cNvSpPr>
          <p:nvPr>
            <p:ph type="pic" sz="quarter" idx="23"/>
          </p:nvPr>
        </p:nvSpPr>
        <p:spPr>
          <a:xfrm>
            <a:off x="4941319" y="4051822"/>
            <a:ext cx="2098800" cy="212400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24"/>
          </p:nvPr>
        </p:nvSpPr>
        <p:spPr>
          <a:xfrm>
            <a:off x="7047301" y="4051822"/>
            <a:ext cx="2098800" cy="212400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18" name="Espace réservé du pied de page 12"/>
          <p:cNvSpPr>
            <a:spLocks noGrp="1"/>
          </p:cNvSpPr>
          <p:nvPr>
            <p:ph type="ftr" sz="quarter" idx="25"/>
          </p:nvPr>
        </p:nvSpPr>
        <p:spPr>
          <a:xfrm>
            <a:off x="3059113" y="3573463"/>
            <a:ext cx="5905500" cy="287337"/>
          </a:xfrm>
          <a:prstGeom prst="rect">
            <a:avLst/>
          </a:prstGeom>
        </p:spPr>
        <p:txBody>
          <a:bodyPr/>
          <a:lstStyle>
            <a:lvl1pPr algn="l">
              <a:defRPr sz="1400" cap="none" baseline="0">
                <a:solidFill>
                  <a:schemeClr val="accent5"/>
                </a:solidFill>
              </a:defRPr>
            </a:lvl1pPr>
          </a:lstStyle>
          <a:p>
            <a:pPr>
              <a:defRPr/>
            </a:pPr>
            <a:r>
              <a:rPr lang="fr-FR"/>
              <a:t>Nom événement | Nom Prénom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576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 descr="bandeau_intercalai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09938" y="0"/>
            <a:ext cx="58340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72000" y="1949598"/>
            <a:ext cx="5364496" cy="471976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="1" cap="all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"/>
          </p:nvPr>
        </p:nvSpPr>
        <p:spPr>
          <a:xfrm>
            <a:off x="3672000" y="260649"/>
            <a:ext cx="5292488" cy="1584176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200"/>
              </a:lnSpc>
              <a:spcAft>
                <a:spcPts val="0"/>
              </a:spcAft>
              <a:buNone/>
              <a:defRPr sz="85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01764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sz="quarter" idx="18"/>
          </p:nvPr>
        </p:nvSpPr>
        <p:spPr>
          <a:xfrm>
            <a:off x="539750" y="1628800"/>
            <a:ext cx="8208963" cy="468052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defRPr sz="1800"/>
            </a:lvl2pPr>
            <a:lvl3pPr marL="1171575" indent="-285750">
              <a:buSzPct val="60000"/>
              <a:buFont typeface="Arial" pitchFamily="34" charset="0"/>
              <a:buChar char="•"/>
              <a:defRPr sz="1600"/>
            </a:lvl3pPr>
            <a:lvl4pPr marL="838200" indent="0">
              <a:buFont typeface="Arial" pitchFamily="34" charset="0"/>
              <a:buNone/>
              <a:defRPr/>
            </a:lvl4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9"/>
          </p:nvPr>
        </p:nvSpPr>
        <p:spPr>
          <a:xfrm>
            <a:off x="539750" y="981075"/>
            <a:ext cx="8208963" cy="6477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000" cap="all" baseline="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0432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1 visuel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0"/>
          <p:cNvSpPr>
            <a:spLocks noGrp="1"/>
          </p:cNvSpPr>
          <p:nvPr>
            <p:ph sz="quarter" idx="20"/>
          </p:nvPr>
        </p:nvSpPr>
        <p:spPr>
          <a:xfrm>
            <a:off x="5148000" y="2016000"/>
            <a:ext cx="3492000" cy="369000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Espace réservé du contenu 16"/>
          <p:cNvSpPr>
            <a:spLocks noGrp="1"/>
          </p:cNvSpPr>
          <p:nvPr>
            <p:ph sz="quarter" idx="18"/>
          </p:nvPr>
        </p:nvSpPr>
        <p:spPr>
          <a:xfrm>
            <a:off x="539751" y="1628800"/>
            <a:ext cx="4464298" cy="468052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defRPr sz="1800"/>
            </a:lvl2pPr>
            <a:lvl3pPr marL="1171575" indent="-285750">
              <a:buSzPct val="60000"/>
              <a:buFont typeface="Arial" pitchFamily="34" charset="0"/>
              <a:buChar char="•"/>
              <a:defRPr sz="1600"/>
            </a:lvl3pPr>
            <a:lvl4pPr marL="838200" indent="0">
              <a:buFont typeface="Arial" pitchFamily="34" charset="0"/>
              <a:buNone/>
              <a:defRPr/>
            </a:lvl4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9"/>
          </p:nvPr>
        </p:nvSpPr>
        <p:spPr>
          <a:xfrm>
            <a:off x="539751" y="981075"/>
            <a:ext cx="4464298" cy="6477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000" cap="all" baseline="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54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visuels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0"/>
          <p:cNvSpPr>
            <a:spLocks noGrp="1"/>
          </p:cNvSpPr>
          <p:nvPr>
            <p:ph sz="quarter" idx="21"/>
          </p:nvPr>
        </p:nvSpPr>
        <p:spPr>
          <a:xfrm>
            <a:off x="5148000" y="2016000"/>
            <a:ext cx="3492000" cy="198000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Espace réservé du contenu 20"/>
          <p:cNvSpPr>
            <a:spLocks noGrp="1"/>
          </p:cNvSpPr>
          <p:nvPr>
            <p:ph sz="quarter" idx="22"/>
          </p:nvPr>
        </p:nvSpPr>
        <p:spPr>
          <a:xfrm>
            <a:off x="5148000" y="3999600"/>
            <a:ext cx="1746000" cy="1695600"/>
          </a:xfrm>
          <a:prstGeom prst="rect">
            <a:avLst/>
          </a:prstGeo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contenu 20"/>
          <p:cNvSpPr>
            <a:spLocks noGrp="1"/>
          </p:cNvSpPr>
          <p:nvPr>
            <p:ph sz="quarter" idx="23"/>
          </p:nvPr>
        </p:nvSpPr>
        <p:spPr>
          <a:xfrm>
            <a:off x="6894000" y="3999600"/>
            <a:ext cx="1746000" cy="1695600"/>
          </a:xfrm>
          <a:prstGeom prst="rect">
            <a:avLst/>
          </a:prstGeo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Espace réservé du contenu 16"/>
          <p:cNvSpPr>
            <a:spLocks noGrp="1"/>
          </p:cNvSpPr>
          <p:nvPr>
            <p:ph sz="quarter" idx="18"/>
          </p:nvPr>
        </p:nvSpPr>
        <p:spPr>
          <a:xfrm>
            <a:off x="539751" y="1628800"/>
            <a:ext cx="4464298" cy="468052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defRPr sz="1800"/>
            </a:lvl2pPr>
            <a:lvl3pPr marL="1171575" indent="-285750">
              <a:buSzPct val="60000"/>
              <a:buFont typeface="Arial" pitchFamily="34" charset="0"/>
              <a:buChar char="•"/>
              <a:defRPr sz="1600"/>
            </a:lvl3pPr>
            <a:lvl4pPr marL="838200" indent="0">
              <a:buFont typeface="Arial" pitchFamily="34" charset="0"/>
              <a:buNone/>
              <a:defRPr/>
            </a:lvl4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9"/>
          </p:nvPr>
        </p:nvSpPr>
        <p:spPr>
          <a:xfrm>
            <a:off x="539751" y="981075"/>
            <a:ext cx="4464298" cy="6477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000" cap="all" baseline="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16176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graphiques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0"/>
          <p:cNvSpPr>
            <a:spLocks noGrp="1"/>
          </p:cNvSpPr>
          <p:nvPr>
            <p:ph sz="quarter" idx="21"/>
          </p:nvPr>
        </p:nvSpPr>
        <p:spPr>
          <a:xfrm>
            <a:off x="576000" y="1458000"/>
            <a:ext cx="8064000" cy="190800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Espace réservé du contenu 16"/>
          <p:cNvSpPr>
            <a:spLocks noGrp="1"/>
          </p:cNvSpPr>
          <p:nvPr>
            <p:ph sz="quarter" idx="18"/>
          </p:nvPr>
        </p:nvSpPr>
        <p:spPr>
          <a:xfrm>
            <a:off x="539750" y="4077072"/>
            <a:ext cx="8208963" cy="223224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defRPr sz="1800"/>
            </a:lvl2pPr>
            <a:lvl3pPr marL="1171575" indent="-285750">
              <a:buSzPct val="60000"/>
              <a:buFont typeface="Arial" pitchFamily="34" charset="0"/>
              <a:buChar char="•"/>
              <a:defRPr sz="1600"/>
            </a:lvl3pPr>
            <a:lvl4pPr marL="838200" indent="0">
              <a:buFont typeface="Arial" pitchFamily="34" charset="0"/>
              <a:buNone/>
              <a:defRPr/>
            </a:lvl4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9"/>
          </p:nvPr>
        </p:nvSpPr>
        <p:spPr>
          <a:xfrm>
            <a:off x="539750" y="3429000"/>
            <a:ext cx="8208963" cy="6477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000" cap="all" baseline="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80640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car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238" y="846138"/>
            <a:ext cx="8459787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graphique 32"/>
          <p:cNvSpPr>
            <a:spLocks noGrp="1"/>
          </p:cNvSpPr>
          <p:nvPr>
            <p:ph type="chart" sz="quarter" idx="13"/>
          </p:nvPr>
        </p:nvSpPr>
        <p:spPr>
          <a:xfrm>
            <a:off x="899592" y="5157788"/>
            <a:ext cx="3240360" cy="863600"/>
          </a:xfrm>
          <a:prstGeom prst="rect">
            <a:avLst/>
          </a:prstGeom>
        </p:spPr>
        <p:txBody>
          <a:bodyPr anchor="ctr"/>
          <a:lstStyle>
            <a:lvl1pPr marL="0" indent="0" algn="ctr">
              <a:defRPr sz="1200"/>
            </a:lvl1pPr>
          </a:lstStyle>
          <a:p>
            <a:pPr lvl="0"/>
            <a:r>
              <a:rPr lang="fr-FR" noProof="0" smtClean="0"/>
              <a:t>Cliquez sur l'icône pour ajouter un graphique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38627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gradFill flip="none" rotWithShape="1">
            <a:gsLst>
              <a:gs pos="0">
                <a:srgbClr val="E60019"/>
              </a:gs>
              <a:gs pos="100000">
                <a:srgbClr val="87000A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prstClr val="white"/>
              </a:solidFill>
            </a:endParaRPr>
          </a:p>
        </p:txBody>
      </p:sp>
      <p:pic>
        <p:nvPicPr>
          <p:cNvPr id="1027" name="Picture 2" descr="C:\Users\mp222957\Desktop\LOGO perso\LOGOS 2\List\List_vectoriel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2438" y="223838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Image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2250" y="188913"/>
            <a:ext cx="14224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0" y="6807200"/>
            <a:ext cx="9144000" cy="53975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prstClr val="white"/>
              </a:solidFill>
            </a:endParaRPr>
          </a:p>
        </p:txBody>
      </p:sp>
      <p:sp>
        <p:nvSpPr>
          <p:cNvPr id="2" name="ZoneTexte 1"/>
          <p:cNvSpPr txBox="1"/>
          <p:nvPr userDrawn="1"/>
        </p:nvSpPr>
        <p:spPr>
          <a:xfrm>
            <a:off x="8867526" y="6642556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06E148AD-475A-4811-8F6C-BBF0A543FE8C}" type="slidenum">
              <a:rPr lang="fr-FR" sz="800" smtClean="0">
                <a:solidFill>
                  <a:schemeClr val="bg1">
                    <a:lumMod val="65000"/>
                  </a:schemeClr>
                </a:solidFill>
              </a:rPr>
              <a:pPr algn="l"/>
              <a:t>‹N°›</a:t>
            </a:fld>
            <a:endParaRPr lang="fr-F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8862174" y="6714274"/>
            <a:ext cx="72008" cy="72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0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400"/>
        </a:spcAft>
        <a:buFont typeface="Arial" charset="0"/>
        <a:defRPr sz="24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360363" indent="-360363" algn="l" rtl="0" eaLnBrk="0" fontAlgn="base" hangingPunct="0">
        <a:spcBef>
          <a:spcPct val="0"/>
        </a:spcBef>
        <a:spcAft>
          <a:spcPct val="0"/>
        </a:spcAft>
        <a:buSzPct val="100000"/>
        <a:buFont typeface="Arial" charset="0"/>
        <a:buChar char="•"/>
        <a:defRPr sz="2000" kern="1200">
          <a:solidFill>
            <a:srgbClr val="5F5F5F"/>
          </a:solidFill>
          <a:latin typeface="+mn-lt"/>
          <a:ea typeface="+mn-ea"/>
          <a:cs typeface="+mn-cs"/>
        </a:defRPr>
      </a:lvl2pPr>
      <a:lvl3pPr marL="647700" indent="-285750" algn="l" rtl="0" eaLnBrk="0" fontAlgn="base" hangingPunct="0">
        <a:spcBef>
          <a:spcPct val="0"/>
        </a:spcBef>
        <a:spcAft>
          <a:spcPct val="0"/>
        </a:spcAft>
        <a:buSzPct val="75000"/>
        <a:buFont typeface="Arial" charset="0"/>
        <a:buChar char="•"/>
        <a:defRPr kern="1200">
          <a:solidFill>
            <a:srgbClr val="5F5F5F"/>
          </a:solidFill>
          <a:latin typeface="+mn-lt"/>
          <a:ea typeface="+mn-ea"/>
          <a:cs typeface="+mn-cs"/>
        </a:defRPr>
      </a:lvl3pPr>
      <a:lvl4pPr marL="1009650" indent="-238125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16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Font typeface="Arial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8.gif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microsoft.com/office/2007/relationships/diagramDrawing" Target="../diagrams/drawing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18.gif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5.xml"/><Relationship Id="rId11" Type="http://schemas.openxmlformats.org/officeDocument/2006/relationships/image" Target="../media/image19.png"/><Relationship Id="rId5" Type="http://schemas.openxmlformats.org/officeDocument/2006/relationships/image" Target="../media/image20.png"/><Relationship Id="rId10" Type="http://schemas.microsoft.com/office/2007/relationships/diagramDrawing" Target="../diagrams/drawing5.xml"/><Relationship Id="rId4" Type="http://schemas.openxmlformats.org/officeDocument/2006/relationships/image" Target="../media/image17.png"/><Relationship Id="rId9" Type="http://schemas.openxmlformats.org/officeDocument/2006/relationships/diagramColors" Target="../diagrams/colors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gi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3" Type="http://schemas.openxmlformats.org/officeDocument/2006/relationships/image" Target="../media/image18.gif"/><Relationship Id="rId7" Type="http://schemas.openxmlformats.org/officeDocument/2006/relationships/diagramLayout" Target="../diagrams/layout1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13.xml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microsoft.com/office/2007/relationships/diagramDrawing" Target="../diagrams/drawing13.xml"/><Relationship Id="rId4" Type="http://schemas.openxmlformats.org/officeDocument/2006/relationships/image" Target="../media/image35.png"/><Relationship Id="rId9" Type="http://schemas.openxmlformats.org/officeDocument/2006/relationships/diagramColors" Target="../diagrams/colors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Relationship Id="rId9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5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15.xml"/><Relationship Id="rId11" Type="http://schemas.openxmlformats.org/officeDocument/2006/relationships/image" Target="../media/image19.png"/><Relationship Id="rId5" Type="http://schemas.openxmlformats.org/officeDocument/2006/relationships/image" Target="../media/image20.png"/><Relationship Id="rId10" Type="http://schemas.microsoft.com/office/2007/relationships/diagramDrawing" Target="../diagrams/drawing15.xml"/><Relationship Id="rId4" Type="http://schemas.openxmlformats.org/officeDocument/2006/relationships/image" Target="../media/image17.png"/><Relationship Id="rId9" Type="http://schemas.openxmlformats.org/officeDocument/2006/relationships/diagramColors" Target="../diagrams/colors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59113" y="476672"/>
            <a:ext cx="5905500" cy="18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Foster software architect and programmer collaboration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15" name="Espace réservé pour une image  2"/>
          <p:cNvSpPr>
            <a:spLocks noGrp="1"/>
          </p:cNvSpPr>
          <p:nvPr>
            <p:ph type="pic" sz="quarter" idx="14"/>
          </p:nvPr>
        </p:nvSpPr>
        <p:spPr bwMode="auto">
          <a:xfrm>
            <a:off x="2843213" y="4051300"/>
            <a:ext cx="2098675" cy="21240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6" name="Espace réservé pour une image  3"/>
          <p:cNvSpPr>
            <a:spLocks noGrp="1"/>
          </p:cNvSpPr>
          <p:nvPr>
            <p:ph type="pic" sz="quarter" idx="23"/>
          </p:nvPr>
        </p:nvSpPr>
        <p:spPr bwMode="auto">
          <a:xfrm>
            <a:off x="4941888" y="4051300"/>
            <a:ext cx="2098675" cy="21240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Espace réservé pour une image  4"/>
          <p:cNvSpPr>
            <a:spLocks noGrp="1"/>
          </p:cNvSpPr>
          <p:nvPr>
            <p:ph type="pic" sz="quarter" idx="24"/>
          </p:nvPr>
        </p:nvSpPr>
        <p:spPr bwMode="auto">
          <a:xfrm>
            <a:off x="7046913" y="4051300"/>
            <a:ext cx="2098675" cy="21240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pic>
        <p:nvPicPr>
          <p:cNvPr id="13320" name="Espace réservé pour une image  6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9563" y="4057650"/>
            <a:ext cx="2098675" cy="2124075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Espace réservé pour une image  7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6650" y="4057650"/>
            <a:ext cx="2098675" cy="2124075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Espace réservé pour une image  8"/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51675" y="4057650"/>
            <a:ext cx="2100263" cy="2124075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pied de page 5"/>
          <p:cNvSpPr>
            <a:spLocks noGrp="1"/>
          </p:cNvSpPr>
          <p:nvPr>
            <p:ph type="ftr" sz="quarter" idx="25"/>
          </p:nvPr>
        </p:nvSpPr>
        <p:spPr>
          <a:xfrm>
            <a:off x="2849564" y="2060848"/>
            <a:ext cx="6302374" cy="792088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dirty="0" smtClean="0">
                <a:solidFill>
                  <a:srgbClr val="5F5F5F"/>
                </a:solidFill>
              </a:rPr>
              <a:t>Van Cam Pham, Shuai Li, Ansgar </a:t>
            </a:r>
            <a:r>
              <a:rPr lang="en-US" sz="1600" dirty="0" err="1" smtClean="0">
                <a:solidFill>
                  <a:srgbClr val="5F5F5F"/>
                </a:solidFill>
              </a:rPr>
              <a:t>Radermacher</a:t>
            </a:r>
            <a:r>
              <a:rPr lang="en-US" sz="1600" smtClean="0">
                <a:solidFill>
                  <a:srgbClr val="5F5F5F"/>
                </a:solidFill>
              </a:rPr>
              <a:t>, Sébastien </a:t>
            </a:r>
            <a:r>
              <a:rPr lang="en-US" sz="1600">
                <a:solidFill>
                  <a:srgbClr val="5F5F5F"/>
                </a:solidFill>
              </a:rPr>
              <a:t>Gérard, Chokri Mraidha</a:t>
            </a:r>
            <a:endParaRPr lang="en-US" sz="1600" dirty="0" smtClean="0">
              <a:solidFill>
                <a:srgbClr val="5F5F5F"/>
              </a:solidFill>
            </a:endParaRPr>
          </a:p>
          <a:p>
            <a:pPr lvl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dirty="0" smtClean="0">
                <a:solidFill>
                  <a:srgbClr val="5F5F5F"/>
                </a:solidFill>
              </a:rPr>
              <a:t>{</a:t>
            </a:r>
            <a:r>
              <a:rPr lang="en-US" sz="1600" dirty="0" err="1" smtClean="0">
                <a:solidFill>
                  <a:srgbClr val="5F5F5F"/>
                </a:solidFill>
              </a:rPr>
              <a:t>first_name</a:t>
            </a:r>
            <a:r>
              <a:rPr lang="en-US" sz="1600" dirty="0" smtClean="0">
                <a:solidFill>
                  <a:srgbClr val="5F5F5F"/>
                </a:solidFill>
              </a:rPr>
              <a:t>}.{</a:t>
            </a:r>
            <a:r>
              <a:rPr lang="en-US" sz="1600" dirty="0" err="1" smtClean="0">
                <a:solidFill>
                  <a:srgbClr val="5F5F5F"/>
                </a:solidFill>
              </a:rPr>
              <a:t>last_name</a:t>
            </a:r>
            <a:r>
              <a:rPr lang="en-US" sz="1600" smtClean="0">
                <a:solidFill>
                  <a:srgbClr val="5F5F5F"/>
                </a:solidFill>
              </a:rPr>
              <a:t>}@cea.fr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defRPr/>
            </a:pPr>
            <a:endParaRPr lang="en-US" sz="1600" dirty="0">
              <a:solidFill>
                <a:srgbClr val="5F5F5F"/>
              </a:solidFill>
            </a:endParaRPr>
          </a:p>
        </p:txBody>
      </p:sp>
      <p:sp>
        <p:nvSpPr>
          <p:cNvPr id="10" name="Espace réservé du pied de page 5"/>
          <p:cNvSpPr txBox="1">
            <a:spLocks/>
          </p:cNvSpPr>
          <p:nvPr/>
        </p:nvSpPr>
        <p:spPr>
          <a:xfrm>
            <a:off x="2843808" y="2996952"/>
            <a:ext cx="6302374" cy="792088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 cap="none" baseline="0">
                <a:solidFill>
                  <a:schemeClr val="accent5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smtClean="0">
                <a:solidFill>
                  <a:srgbClr val="5F5F5F"/>
                </a:solidFill>
              </a:rPr>
              <a:t>Laboratory of Model-driven Engineering for Embedded Systems (LISE), CEA List, France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smtClean="0">
                <a:solidFill>
                  <a:srgbClr val="5F5F5F"/>
                </a:solidFill>
              </a:rPr>
              <a:t>Presentation at 21</a:t>
            </a:r>
            <a:r>
              <a:rPr lang="en-US" sz="1600" baseline="30000" smtClean="0">
                <a:solidFill>
                  <a:srgbClr val="5F5F5F"/>
                </a:solidFill>
              </a:rPr>
              <a:t>th</a:t>
            </a:r>
            <a:r>
              <a:rPr lang="en-US" sz="1600" smtClean="0">
                <a:solidFill>
                  <a:srgbClr val="5F5F5F"/>
                </a:solidFill>
              </a:rPr>
              <a:t> IEEE ICECCS 2016</a:t>
            </a:r>
            <a:endParaRPr lang="en-US" sz="1600" dirty="0">
              <a:solidFill>
                <a:srgbClr val="5F5F5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>
          <a:xfrm>
            <a:off x="1908175" y="92075"/>
            <a:ext cx="4824413" cy="57626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Synchronization processes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6" name="Organigramme : Document 5"/>
          <p:cNvSpPr/>
          <p:nvPr/>
        </p:nvSpPr>
        <p:spPr>
          <a:xfrm>
            <a:off x="295141" y="2112692"/>
            <a:ext cx="914400" cy="612648"/>
          </a:xfrm>
          <a:prstGeom prst="flowChartDocumen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rganigramme : Document 7"/>
          <p:cNvSpPr/>
          <p:nvPr/>
        </p:nvSpPr>
        <p:spPr>
          <a:xfrm>
            <a:off x="7325839" y="2130984"/>
            <a:ext cx="1523020" cy="576064"/>
          </a:xfrm>
          <a:prstGeom prst="flowChartDocumen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Generated code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Connecteur droit avec flèche 37"/>
          <p:cNvCxnSpPr>
            <a:stCxn id="6" idx="3"/>
            <a:endCxn id="8" idx="1"/>
          </p:cNvCxnSpPr>
          <p:nvPr/>
        </p:nvCxnSpPr>
        <p:spPr>
          <a:xfrm>
            <a:off x="1209541" y="2419016"/>
            <a:ext cx="61162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e 55"/>
          <p:cNvGrpSpPr/>
          <p:nvPr/>
        </p:nvGrpSpPr>
        <p:grpSpPr>
          <a:xfrm>
            <a:off x="3691543" y="2060848"/>
            <a:ext cx="2288300" cy="307777"/>
            <a:chOff x="3079330" y="1201252"/>
            <a:chExt cx="2288300" cy="307777"/>
          </a:xfrm>
        </p:grpSpPr>
        <p:sp>
          <p:nvSpPr>
            <p:cNvPr id="57" name="Ellipse 56"/>
            <p:cNvSpPr/>
            <p:nvPr/>
          </p:nvSpPr>
          <p:spPr>
            <a:xfrm>
              <a:off x="3079330" y="1228257"/>
              <a:ext cx="253769" cy="25376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3333099" y="1201252"/>
              <a:ext cx="20345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Generate Code (Batch)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48" name="Connecteur droit avec flèche 47"/>
          <p:cNvCxnSpPr>
            <a:stCxn id="68" idx="1"/>
            <a:endCxn id="6" idx="2"/>
          </p:cNvCxnSpPr>
          <p:nvPr/>
        </p:nvCxnSpPr>
        <p:spPr>
          <a:xfrm flipH="1" flipV="1">
            <a:off x="752341" y="2684837"/>
            <a:ext cx="6573498" cy="21619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e 70"/>
          <p:cNvGrpSpPr/>
          <p:nvPr/>
        </p:nvGrpSpPr>
        <p:grpSpPr>
          <a:xfrm>
            <a:off x="4211960" y="3490296"/>
            <a:ext cx="2209754" cy="307777"/>
            <a:chOff x="3079330" y="1201252"/>
            <a:chExt cx="2209754" cy="307777"/>
          </a:xfrm>
        </p:grpSpPr>
        <p:sp>
          <p:nvSpPr>
            <p:cNvPr id="72" name="Ellipse 71"/>
            <p:cNvSpPr/>
            <p:nvPr/>
          </p:nvSpPr>
          <p:spPr>
            <a:xfrm>
              <a:off x="3079330" y="1228257"/>
              <a:ext cx="253769" cy="25376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3333099" y="1201252"/>
              <a:ext cx="1955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Reverse Code (Batch)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68" name="Organigramme : Document 67"/>
          <p:cNvSpPr/>
          <p:nvPr/>
        </p:nvSpPr>
        <p:spPr>
          <a:xfrm>
            <a:off x="7325839" y="4540476"/>
            <a:ext cx="1523020" cy="612648"/>
          </a:xfrm>
          <a:prstGeom prst="flowChartDocumen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69" name="Connecteur droit avec flèche 68"/>
          <p:cNvCxnSpPr>
            <a:stCxn id="8" idx="2"/>
            <a:endCxn id="68" idx="0"/>
          </p:cNvCxnSpPr>
          <p:nvPr/>
        </p:nvCxnSpPr>
        <p:spPr>
          <a:xfrm>
            <a:off x="8087349" y="2668964"/>
            <a:ext cx="0" cy="18715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/>
          <p:cNvGrpSpPr/>
          <p:nvPr/>
        </p:nvGrpSpPr>
        <p:grpSpPr>
          <a:xfrm rot="5400000">
            <a:off x="7666981" y="3480354"/>
            <a:ext cx="1309675" cy="307777"/>
            <a:chOff x="3079330" y="1201251"/>
            <a:chExt cx="1309675" cy="307777"/>
          </a:xfrm>
        </p:grpSpPr>
        <p:sp>
          <p:nvSpPr>
            <p:cNvPr id="75" name="Ellipse 74"/>
            <p:cNvSpPr/>
            <p:nvPr/>
          </p:nvSpPr>
          <p:spPr>
            <a:xfrm>
              <a:off x="3079330" y="1228257"/>
              <a:ext cx="253769" cy="25376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76" name="ZoneTexte 75"/>
            <p:cNvSpPr txBox="1"/>
            <p:nvPr/>
          </p:nvSpPr>
          <p:spPr>
            <a:xfrm>
              <a:off x="3417264" y="1201251"/>
              <a:ext cx="971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Edit Code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9" name="Espace réservé du contenu 1"/>
          <p:cNvSpPr txBox="1">
            <a:spLocks/>
          </p:cNvSpPr>
          <p:nvPr/>
        </p:nvSpPr>
        <p:spPr>
          <a:xfrm>
            <a:off x="170071" y="962031"/>
            <a:ext cx="8591315" cy="355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rtl="0" eaLnBrk="0" fontAlgn="base" hangingPunct="0"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71575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60000"/>
              <a:buFont typeface="Arial" pitchFamily="34" charset="0"/>
              <a:buChar char="•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838200" indent="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/>
              <a:t>Usage scenario 1: programmer only edits code</a:t>
            </a:r>
          </a:p>
        </p:txBody>
      </p:sp>
    </p:spTree>
    <p:extLst>
      <p:ext uri="{BB962C8B-B14F-4D97-AF65-F5344CB8AC3E}">
        <p14:creationId xmlns:p14="http://schemas.microsoft.com/office/powerpoint/2010/main" val="159812261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>
          <a:xfrm>
            <a:off x="1908175" y="92075"/>
            <a:ext cx="4824413" cy="5762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Synchronization processes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9" name="Organigramme : Document 18"/>
          <p:cNvSpPr/>
          <p:nvPr/>
        </p:nvSpPr>
        <p:spPr>
          <a:xfrm>
            <a:off x="295141" y="2112692"/>
            <a:ext cx="914400" cy="612648"/>
          </a:xfrm>
          <a:prstGeom prst="flowChartDocumen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rganigramme : Document 19"/>
          <p:cNvSpPr/>
          <p:nvPr/>
        </p:nvSpPr>
        <p:spPr>
          <a:xfrm>
            <a:off x="7325839" y="2130984"/>
            <a:ext cx="1523020" cy="576064"/>
          </a:xfrm>
          <a:prstGeom prst="flowChartDocumen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Generated code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Connecteur droit avec flèche 20"/>
          <p:cNvCxnSpPr>
            <a:stCxn id="19" idx="3"/>
            <a:endCxn id="20" idx="1"/>
          </p:cNvCxnSpPr>
          <p:nvPr/>
        </p:nvCxnSpPr>
        <p:spPr>
          <a:xfrm>
            <a:off x="1209541" y="2419016"/>
            <a:ext cx="61162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3691543" y="2060848"/>
            <a:ext cx="2288300" cy="307777"/>
            <a:chOff x="3079330" y="1201252"/>
            <a:chExt cx="2288300" cy="307777"/>
          </a:xfrm>
        </p:grpSpPr>
        <p:sp>
          <p:nvSpPr>
            <p:cNvPr id="23" name="Ellipse 22"/>
            <p:cNvSpPr/>
            <p:nvPr/>
          </p:nvSpPr>
          <p:spPr>
            <a:xfrm>
              <a:off x="3079330" y="1228257"/>
              <a:ext cx="253769" cy="25376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3333099" y="1201252"/>
              <a:ext cx="20345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Generate Code (Batch)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5" name="Connecteur droit avec flèche 24"/>
          <p:cNvCxnSpPr>
            <a:stCxn id="33" idx="3"/>
            <a:endCxn id="20" idx="2"/>
          </p:cNvCxnSpPr>
          <p:nvPr/>
        </p:nvCxnSpPr>
        <p:spPr>
          <a:xfrm flipV="1">
            <a:off x="1306595" y="2668964"/>
            <a:ext cx="6780754" cy="1988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/>
          <p:cNvGrpSpPr/>
          <p:nvPr/>
        </p:nvGrpSpPr>
        <p:grpSpPr>
          <a:xfrm>
            <a:off x="2915816" y="3268901"/>
            <a:ext cx="2288300" cy="307777"/>
            <a:chOff x="3079330" y="1201252"/>
            <a:chExt cx="2288300" cy="307777"/>
          </a:xfrm>
        </p:grpSpPr>
        <p:sp>
          <p:nvSpPr>
            <p:cNvPr id="28" name="Ellipse 27"/>
            <p:cNvSpPr/>
            <p:nvPr/>
          </p:nvSpPr>
          <p:spPr>
            <a:xfrm>
              <a:off x="3079330" y="1228257"/>
              <a:ext cx="253769" cy="25376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333099" y="1201252"/>
              <a:ext cx="20345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Generate Code (Batch)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 rot="5400000">
            <a:off x="309546" y="3327518"/>
            <a:ext cx="1339330" cy="307777"/>
            <a:chOff x="3079330" y="1201250"/>
            <a:chExt cx="1339330" cy="307777"/>
          </a:xfrm>
        </p:grpSpPr>
        <p:sp>
          <p:nvSpPr>
            <p:cNvPr id="31" name="Ellipse 30"/>
            <p:cNvSpPr/>
            <p:nvPr/>
          </p:nvSpPr>
          <p:spPr>
            <a:xfrm>
              <a:off x="3079330" y="1228257"/>
              <a:ext cx="253769" cy="25376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3387609" y="1201250"/>
              <a:ext cx="103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Edit Model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33" name="Organigramme : Document 32"/>
          <p:cNvSpPr/>
          <p:nvPr/>
        </p:nvSpPr>
        <p:spPr>
          <a:xfrm>
            <a:off x="198087" y="4351000"/>
            <a:ext cx="1108508" cy="612648"/>
          </a:xfrm>
          <a:prstGeom prst="flowChartDocumen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Edited model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34" name="Connecteur droit avec flèche 33"/>
          <p:cNvCxnSpPr>
            <a:stCxn id="19" idx="2"/>
            <a:endCxn id="33" idx="0"/>
          </p:cNvCxnSpPr>
          <p:nvPr/>
        </p:nvCxnSpPr>
        <p:spPr>
          <a:xfrm>
            <a:off x="752341" y="2684837"/>
            <a:ext cx="0" cy="1666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contenu 1"/>
          <p:cNvSpPr txBox="1">
            <a:spLocks/>
          </p:cNvSpPr>
          <p:nvPr/>
        </p:nvSpPr>
        <p:spPr>
          <a:xfrm>
            <a:off x="198087" y="940096"/>
            <a:ext cx="8591315" cy="355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rtl="0" eaLnBrk="0" fontAlgn="base" hangingPunct="0"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71575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60000"/>
              <a:buFont typeface="Arial" pitchFamily="34" charset="0"/>
              <a:buChar char="•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838200" indent="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/>
              <a:t>Usage scenario 2: architect edits model only</a:t>
            </a:r>
          </a:p>
        </p:txBody>
      </p:sp>
    </p:spTree>
    <p:extLst>
      <p:ext uri="{BB962C8B-B14F-4D97-AF65-F5344CB8AC3E}">
        <p14:creationId xmlns:p14="http://schemas.microsoft.com/office/powerpoint/2010/main" val="372807275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>
          <a:xfrm>
            <a:off x="1908175" y="92075"/>
            <a:ext cx="4824413" cy="5762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Synchronization processes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5" name="Organigramme : Document 34"/>
          <p:cNvSpPr/>
          <p:nvPr/>
        </p:nvSpPr>
        <p:spPr>
          <a:xfrm>
            <a:off x="295141" y="2112692"/>
            <a:ext cx="914400" cy="612648"/>
          </a:xfrm>
          <a:prstGeom prst="flowChartDocumen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rganigramme : Document 35"/>
          <p:cNvSpPr/>
          <p:nvPr/>
        </p:nvSpPr>
        <p:spPr>
          <a:xfrm>
            <a:off x="7325839" y="2130984"/>
            <a:ext cx="1523020" cy="576064"/>
          </a:xfrm>
          <a:prstGeom prst="flowChartDocumen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Generated code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Connecteur droit avec flèche 36"/>
          <p:cNvCxnSpPr>
            <a:stCxn id="35" idx="3"/>
            <a:endCxn id="36" idx="1"/>
          </p:cNvCxnSpPr>
          <p:nvPr/>
        </p:nvCxnSpPr>
        <p:spPr>
          <a:xfrm>
            <a:off x="1209541" y="2419016"/>
            <a:ext cx="61162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/>
          <p:cNvGrpSpPr/>
          <p:nvPr/>
        </p:nvGrpSpPr>
        <p:grpSpPr>
          <a:xfrm>
            <a:off x="3691543" y="2060848"/>
            <a:ext cx="2427762" cy="307777"/>
            <a:chOff x="3079330" y="1201252"/>
            <a:chExt cx="2427762" cy="307777"/>
          </a:xfrm>
        </p:grpSpPr>
        <p:sp>
          <p:nvSpPr>
            <p:cNvPr id="39" name="Ellipse 38"/>
            <p:cNvSpPr/>
            <p:nvPr/>
          </p:nvSpPr>
          <p:spPr>
            <a:xfrm>
              <a:off x="3079330" y="1228257"/>
              <a:ext cx="253769" cy="25376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3333099" y="1201252"/>
              <a:ext cx="21739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Code Generation (Batch)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3561028" y="4298641"/>
            <a:ext cx="2021945" cy="307777"/>
            <a:chOff x="3079330" y="1201252"/>
            <a:chExt cx="2021945" cy="307777"/>
          </a:xfrm>
        </p:grpSpPr>
        <p:sp>
          <p:nvSpPr>
            <p:cNvPr id="42" name="Ellipse 41"/>
            <p:cNvSpPr/>
            <p:nvPr/>
          </p:nvSpPr>
          <p:spPr>
            <a:xfrm>
              <a:off x="3079330" y="1228257"/>
              <a:ext cx="253769" cy="25376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3333099" y="1201252"/>
              <a:ext cx="1768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Synchronize Artifact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4" name="Groupe 43"/>
          <p:cNvGrpSpPr/>
          <p:nvPr/>
        </p:nvGrpSpPr>
        <p:grpSpPr>
          <a:xfrm rot="5400000">
            <a:off x="309546" y="3327518"/>
            <a:ext cx="1339330" cy="307777"/>
            <a:chOff x="3079330" y="1201250"/>
            <a:chExt cx="1339330" cy="307777"/>
          </a:xfrm>
        </p:grpSpPr>
        <p:sp>
          <p:nvSpPr>
            <p:cNvPr id="45" name="Ellipse 44"/>
            <p:cNvSpPr/>
            <p:nvPr/>
          </p:nvSpPr>
          <p:spPr>
            <a:xfrm>
              <a:off x="3079330" y="1228257"/>
              <a:ext cx="253769" cy="25376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387609" y="1201250"/>
              <a:ext cx="103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Edit Model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47" name="Connecteur droit avec flèche 46"/>
          <p:cNvCxnSpPr>
            <a:stCxn id="35" idx="2"/>
            <a:endCxn id="55" idx="0"/>
          </p:cNvCxnSpPr>
          <p:nvPr/>
        </p:nvCxnSpPr>
        <p:spPr>
          <a:xfrm>
            <a:off x="752341" y="2684837"/>
            <a:ext cx="0" cy="1665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Document 47"/>
          <p:cNvSpPr/>
          <p:nvPr/>
        </p:nvSpPr>
        <p:spPr>
          <a:xfrm>
            <a:off x="7325839" y="4350486"/>
            <a:ext cx="1523020" cy="612648"/>
          </a:xfrm>
          <a:prstGeom prst="flowChartDocumen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Connecteur droit avec flèche 48"/>
          <p:cNvCxnSpPr>
            <a:stCxn id="36" idx="2"/>
            <a:endCxn id="48" idx="0"/>
          </p:cNvCxnSpPr>
          <p:nvPr/>
        </p:nvCxnSpPr>
        <p:spPr>
          <a:xfrm>
            <a:off x="8087349" y="2668964"/>
            <a:ext cx="0" cy="1681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/>
          <p:cNvGrpSpPr/>
          <p:nvPr/>
        </p:nvGrpSpPr>
        <p:grpSpPr>
          <a:xfrm rot="5400000">
            <a:off x="7666981" y="3312690"/>
            <a:ext cx="1309674" cy="307777"/>
            <a:chOff x="3079330" y="1201250"/>
            <a:chExt cx="1309674" cy="307777"/>
          </a:xfrm>
        </p:grpSpPr>
        <p:sp>
          <p:nvSpPr>
            <p:cNvPr id="51" name="Ellipse 50"/>
            <p:cNvSpPr/>
            <p:nvPr/>
          </p:nvSpPr>
          <p:spPr>
            <a:xfrm>
              <a:off x="3079330" y="1228257"/>
              <a:ext cx="253769" cy="25376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417263" y="1201250"/>
              <a:ext cx="971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Edit Code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53" name="Connecteur droit avec flèche 52"/>
          <p:cNvCxnSpPr>
            <a:stCxn id="55" idx="3"/>
            <a:endCxn id="48" idx="1"/>
          </p:cNvCxnSpPr>
          <p:nvPr/>
        </p:nvCxnSpPr>
        <p:spPr>
          <a:xfrm>
            <a:off x="1306595" y="4656810"/>
            <a:ext cx="601924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égende encadrée 1 53"/>
          <p:cNvSpPr/>
          <p:nvPr/>
        </p:nvSpPr>
        <p:spPr>
          <a:xfrm>
            <a:off x="3175873" y="3160204"/>
            <a:ext cx="3286495" cy="859119"/>
          </a:xfrm>
          <a:prstGeom prst="borderCallout1">
            <a:avLst>
              <a:gd name="adj1" fmla="val 100486"/>
              <a:gd name="adj2" fmla="val 46796"/>
              <a:gd name="adj3" fmla="val 132690"/>
              <a:gd name="adj4" fmla="val 46823"/>
            </a:avLst>
          </a:prstGeom>
          <a:solidFill>
            <a:schemeClr val="accent2">
              <a:alpha val="20000"/>
            </a:schemeClr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Several possible strategies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We propose 2 strategies for either the programmer or the architect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rganigramme : Document 54"/>
          <p:cNvSpPr/>
          <p:nvPr/>
        </p:nvSpPr>
        <p:spPr>
          <a:xfrm>
            <a:off x="198087" y="4350486"/>
            <a:ext cx="1108508" cy="612648"/>
          </a:xfrm>
          <a:prstGeom prst="flowChartDocumen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Edited model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6" name="Espace réservé du contenu 1"/>
          <p:cNvSpPr txBox="1">
            <a:spLocks/>
          </p:cNvSpPr>
          <p:nvPr/>
        </p:nvSpPr>
        <p:spPr>
          <a:xfrm>
            <a:off x="198087" y="991482"/>
            <a:ext cx="8591315" cy="355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rtl="0" eaLnBrk="0" fontAlgn="base" hangingPunct="0"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71575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60000"/>
              <a:buFont typeface="Arial" pitchFamily="34" charset="0"/>
              <a:buChar char="•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838200" indent="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/>
              <a:t>Usage scenario 3: co-evolution of model and code</a:t>
            </a:r>
          </a:p>
        </p:txBody>
      </p:sp>
    </p:spTree>
    <p:extLst>
      <p:ext uri="{BB962C8B-B14F-4D97-AF65-F5344CB8AC3E}">
        <p14:creationId xmlns:p14="http://schemas.microsoft.com/office/powerpoint/2010/main" val="29738606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>
          <a:xfrm>
            <a:off x="1908175" y="92075"/>
            <a:ext cx="4824413" cy="5762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Synchronization processes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60536" y="2260954"/>
            <a:ext cx="8566237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lang="en-US" sz="2000"/>
              <a:t>Is an </a:t>
            </a:r>
            <a:r>
              <a:rPr lang="en-US" sz="2000" b="1"/>
              <a:t>image</a:t>
            </a:r>
            <a:r>
              <a:rPr lang="en-US" sz="2000"/>
              <a:t> of one of the artifacts, either the model or the code</a:t>
            </a:r>
          </a:p>
          <a:p>
            <a:pPr marL="168275" indent="-266700" defTabSz="1706563">
              <a:buFont typeface="Arial" panose="020B0604020202020204" pitchFamily="34" charset="0"/>
              <a:buChar char="•"/>
            </a:pPr>
            <a:r>
              <a:rPr lang="en-US" sz="2000" b="1"/>
              <a:t>Image </a:t>
            </a:r>
            <a:r>
              <a:rPr lang="en-US" sz="2000"/>
              <a:t>= semantically equivalent copy specified in a different language</a:t>
            </a: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260536" y="4149080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A synchronization artifact can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Code generated from an edited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Model reconstructed from an edited code</a:t>
            </a:r>
            <a:endParaRPr lang="fr-FR"/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225557" y="1670986"/>
            <a:ext cx="8591315" cy="355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rtl="0" eaLnBrk="0" fontAlgn="base" hangingPunct="0"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71575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60000"/>
              <a:buFont typeface="Arial" pitchFamily="34" charset="0"/>
              <a:buChar char="•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838200" indent="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/>
              <a:t>Synchronization artifact definition</a:t>
            </a:r>
          </a:p>
        </p:txBody>
      </p:sp>
    </p:spTree>
    <p:extLst>
      <p:ext uri="{BB962C8B-B14F-4D97-AF65-F5344CB8AC3E}">
        <p14:creationId xmlns:p14="http://schemas.microsoft.com/office/powerpoint/2010/main" val="408461564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>
          <a:xfrm>
            <a:off x="1908175" y="92075"/>
            <a:ext cx="4824413" cy="5762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Synchronization processes</a:t>
            </a:r>
            <a:endParaRPr lang="fr-FR">
              <a:solidFill>
                <a:schemeClr val="bg1"/>
              </a:solidFill>
            </a:endParaRPr>
          </a:p>
        </p:txBody>
      </p:sp>
      <p:grpSp>
        <p:nvGrpSpPr>
          <p:cNvPr id="48" name="Groupe 47"/>
          <p:cNvGrpSpPr/>
          <p:nvPr/>
        </p:nvGrpSpPr>
        <p:grpSpPr>
          <a:xfrm>
            <a:off x="1701298" y="1382590"/>
            <a:ext cx="1810605" cy="307777"/>
            <a:chOff x="3079330" y="1201804"/>
            <a:chExt cx="1810605" cy="307777"/>
          </a:xfrm>
        </p:grpSpPr>
        <p:sp>
          <p:nvSpPr>
            <p:cNvPr id="49" name="Ellipse 48"/>
            <p:cNvSpPr/>
            <p:nvPr/>
          </p:nvSpPr>
          <p:spPr>
            <a:xfrm>
              <a:off x="3079330" y="1228257"/>
              <a:ext cx="253769" cy="25376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3333099" y="1201804"/>
              <a:ext cx="1556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Generate (Batch)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52" name="Organigramme : Document 51"/>
          <p:cNvSpPr/>
          <p:nvPr/>
        </p:nvSpPr>
        <p:spPr>
          <a:xfrm>
            <a:off x="7426335" y="1430268"/>
            <a:ext cx="1523020" cy="612648"/>
          </a:xfrm>
          <a:prstGeom prst="flowChartDocumen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Connecteur droit avec flèche 58"/>
          <p:cNvCxnSpPr>
            <a:stCxn id="42" idx="3"/>
            <a:endCxn id="60" idx="1"/>
          </p:cNvCxnSpPr>
          <p:nvPr/>
        </p:nvCxnSpPr>
        <p:spPr>
          <a:xfrm>
            <a:off x="1504143" y="1736592"/>
            <a:ext cx="2155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rganigramme : Document 59"/>
          <p:cNvSpPr/>
          <p:nvPr/>
        </p:nvSpPr>
        <p:spPr>
          <a:xfrm>
            <a:off x="3659367" y="1430268"/>
            <a:ext cx="1523020" cy="612648"/>
          </a:xfrm>
          <a:prstGeom prst="flowChartDocumen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Sync.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rtifact (code)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Connecteur droit avec flèche 60"/>
          <p:cNvCxnSpPr>
            <a:stCxn id="52" idx="1"/>
            <a:endCxn id="60" idx="3"/>
          </p:cNvCxnSpPr>
          <p:nvPr/>
        </p:nvCxnSpPr>
        <p:spPr>
          <a:xfrm flipH="1">
            <a:off x="5182387" y="1736592"/>
            <a:ext cx="224394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e 62"/>
          <p:cNvGrpSpPr/>
          <p:nvPr/>
        </p:nvGrpSpPr>
        <p:grpSpPr>
          <a:xfrm>
            <a:off x="5392576" y="1353214"/>
            <a:ext cx="1901977" cy="307777"/>
            <a:chOff x="3079330" y="1201252"/>
            <a:chExt cx="1901977" cy="307777"/>
          </a:xfrm>
        </p:grpSpPr>
        <p:sp>
          <p:nvSpPr>
            <p:cNvPr id="64" name="Ellipse 63"/>
            <p:cNvSpPr/>
            <p:nvPr/>
          </p:nvSpPr>
          <p:spPr>
            <a:xfrm>
              <a:off x="3079330" y="1228257"/>
              <a:ext cx="253769" cy="25376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3333099" y="1201252"/>
              <a:ext cx="16482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Synchronize Code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66" name="Connecteur droit avec flèche 65"/>
          <p:cNvCxnSpPr/>
          <p:nvPr/>
        </p:nvCxnSpPr>
        <p:spPr>
          <a:xfrm>
            <a:off x="1504143" y="1862316"/>
            <a:ext cx="215705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/>
          <p:cNvGrpSpPr/>
          <p:nvPr/>
        </p:nvGrpSpPr>
        <p:grpSpPr>
          <a:xfrm>
            <a:off x="1691680" y="1916832"/>
            <a:ext cx="1562140" cy="307777"/>
            <a:chOff x="3079330" y="1201252"/>
            <a:chExt cx="1562140" cy="307777"/>
          </a:xfrm>
        </p:grpSpPr>
        <p:sp>
          <p:nvSpPr>
            <p:cNvPr id="68" name="Ellipse 67"/>
            <p:cNvSpPr/>
            <p:nvPr/>
          </p:nvSpPr>
          <p:spPr>
            <a:xfrm>
              <a:off x="3079330" y="1228257"/>
              <a:ext cx="253769" cy="25376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3333099" y="1201252"/>
              <a:ext cx="1308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Reverse (Inc.)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2" name="Organigramme : Document 41"/>
          <p:cNvSpPr/>
          <p:nvPr/>
        </p:nvSpPr>
        <p:spPr>
          <a:xfrm>
            <a:off x="395636" y="1430268"/>
            <a:ext cx="1108507" cy="612648"/>
          </a:xfrm>
          <a:prstGeom prst="flowChartDocumen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Edited model</a:t>
            </a:r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477"/>
          <a:stretch/>
        </p:blipFill>
        <p:spPr>
          <a:xfrm>
            <a:off x="179612" y="1832980"/>
            <a:ext cx="432048" cy="461698"/>
          </a:xfrm>
          <a:prstGeom prst="rect">
            <a:avLst/>
          </a:prstGeom>
        </p:spPr>
      </p:pic>
      <p:sp>
        <p:nvSpPr>
          <p:cNvPr id="20" name="Espace réservé du contenu 1"/>
          <p:cNvSpPr txBox="1">
            <a:spLocks/>
          </p:cNvSpPr>
          <p:nvPr/>
        </p:nvSpPr>
        <p:spPr>
          <a:xfrm>
            <a:off x="107504" y="797070"/>
            <a:ext cx="8591315" cy="355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rtl="0" eaLnBrk="0" fontAlgn="base" hangingPunct="0"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71575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60000"/>
              <a:buFont typeface="Arial" pitchFamily="34" charset="0"/>
              <a:buChar char="•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838200" indent="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1800"/>
              <a:t>Strategy 1: Synchronization by creating a synchronization artifact as code</a:t>
            </a:r>
          </a:p>
        </p:txBody>
      </p:sp>
      <p:grpSp>
        <p:nvGrpSpPr>
          <p:cNvPr id="21" name="Groupe 20"/>
          <p:cNvGrpSpPr/>
          <p:nvPr/>
        </p:nvGrpSpPr>
        <p:grpSpPr>
          <a:xfrm>
            <a:off x="26331" y="2972286"/>
            <a:ext cx="2091309" cy="1404817"/>
            <a:chOff x="696149" y="2860527"/>
            <a:chExt cx="2091309" cy="1404817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149" y="3036619"/>
              <a:ext cx="1143000" cy="1228725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1563321" y="2860527"/>
              <a:ext cx="1224137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Edited model</a:t>
              </a:r>
              <a:endParaRPr lang="fr-FR" sz="140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6421630" y="3076548"/>
            <a:ext cx="2662340" cy="1150829"/>
            <a:chOff x="5868492" y="2977207"/>
            <a:chExt cx="2662340" cy="1150829"/>
          </a:xfrm>
        </p:grpSpPr>
        <p:sp>
          <p:nvSpPr>
            <p:cNvPr id="25" name="ZoneTexte 24"/>
            <p:cNvSpPr txBox="1"/>
            <p:nvPr/>
          </p:nvSpPr>
          <p:spPr>
            <a:xfrm>
              <a:off x="5868492" y="3173929"/>
              <a:ext cx="1728192" cy="95410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class Capsule {</a:t>
              </a:r>
            </a:p>
            <a:p>
              <a:r>
                <a:rPr lang="en-US" sz="1400"/>
                <a:t> </a:t>
              </a:r>
              <a:r>
                <a:rPr lang="en-US" sz="1400" smtClean="0"/>
                <a:t>     int x;</a:t>
              </a:r>
            </a:p>
            <a:p>
              <a:r>
                <a:rPr lang="en-US" sz="1400" smtClean="0"/>
                <a:t>      void test();</a:t>
              </a:r>
              <a:endParaRPr lang="en-US" sz="1400"/>
            </a:p>
            <a:p>
              <a:r>
                <a:rPr lang="en-US" sz="1400" smtClean="0"/>
                <a:t>}</a:t>
              </a:r>
              <a:endParaRPr lang="fr-FR" sz="140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7306695" y="2977207"/>
              <a:ext cx="1224137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Edited code</a:t>
              </a:r>
              <a:endParaRPr lang="fr-FR" sz="1400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1151805" y="3145093"/>
            <a:ext cx="4728317" cy="1150829"/>
            <a:chOff x="1176339" y="3165692"/>
            <a:chExt cx="4728317" cy="1150829"/>
          </a:xfrm>
        </p:grpSpPr>
        <p:grpSp>
          <p:nvGrpSpPr>
            <p:cNvPr id="28" name="Groupe 27"/>
            <p:cNvGrpSpPr/>
            <p:nvPr/>
          </p:nvGrpSpPr>
          <p:grpSpPr>
            <a:xfrm>
              <a:off x="2953715" y="3165692"/>
              <a:ext cx="2950941" cy="1150829"/>
              <a:chOff x="5868492" y="2977207"/>
              <a:chExt cx="2950941" cy="1150829"/>
            </a:xfrm>
          </p:grpSpPr>
          <p:sp>
            <p:nvSpPr>
              <p:cNvPr id="33" name="ZoneTexte 32"/>
              <p:cNvSpPr txBox="1"/>
              <p:nvPr/>
            </p:nvSpPr>
            <p:spPr>
              <a:xfrm>
                <a:off x="5868492" y="3173929"/>
                <a:ext cx="1728192" cy="954107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/>
                  <a:t>class Capsule {</a:t>
                </a:r>
              </a:p>
              <a:p>
                <a:r>
                  <a:rPr lang="en-US" sz="1400"/>
                  <a:t> </a:t>
                </a:r>
                <a:r>
                  <a:rPr lang="en-US" sz="1400" smtClean="0"/>
                  <a:t>     int x;</a:t>
                </a:r>
              </a:p>
              <a:p>
                <a:r>
                  <a:rPr lang="en-US" sz="1400" smtClean="0"/>
                  <a:t>      int y;</a:t>
                </a:r>
                <a:endParaRPr lang="en-US" sz="1400"/>
              </a:p>
              <a:p>
                <a:r>
                  <a:rPr lang="en-US" sz="1400" smtClean="0"/>
                  <a:t>}</a:t>
                </a:r>
                <a:endParaRPr lang="fr-FR" sz="1400"/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7306695" y="2977207"/>
                <a:ext cx="1512738" cy="52322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/>
                  <a:t>Synchronization artifact</a:t>
                </a:r>
                <a:endParaRPr lang="fr-FR" sz="1400"/>
              </a:p>
            </p:txBody>
          </p:sp>
        </p:grpSp>
        <p:cxnSp>
          <p:nvCxnSpPr>
            <p:cNvPr id="29" name="Connecteur droit avec flèche 28"/>
            <p:cNvCxnSpPr/>
            <p:nvPr/>
          </p:nvCxnSpPr>
          <p:spPr>
            <a:xfrm flipV="1">
              <a:off x="1176339" y="3779450"/>
              <a:ext cx="168645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/>
            <p:cNvGrpSpPr/>
            <p:nvPr/>
          </p:nvGrpSpPr>
          <p:grpSpPr>
            <a:xfrm>
              <a:off x="1189458" y="3441960"/>
              <a:ext cx="1810605" cy="307777"/>
              <a:chOff x="3079330" y="1201804"/>
              <a:chExt cx="1810605" cy="307777"/>
            </a:xfrm>
          </p:grpSpPr>
          <p:sp>
            <p:nvSpPr>
              <p:cNvPr id="31" name="Ellipse 30"/>
              <p:cNvSpPr/>
              <p:nvPr/>
            </p:nvSpPr>
            <p:spPr>
              <a:xfrm>
                <a:off x="3079330" y="1228257"/>
                <a:ext cx="253769" cy="253769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3333099" y="1201804"/>
                <a:ext cx="1556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Generate (Batch)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35" name="Groupe 34"/>
          <p:cNvGrpSpPr/>
          <p:nvPr/>
        </p:nvGrpSpPr>
        <p:grpSpPr>
          <a:xfrm>
            <a:off x="4290087" y="3128677"/>
            <a:ext cx="3102203" cy="3172952"/>
            <a:chOff x="4314621" y="3149276"/>
            <a:chExt cx="3102203" cy="3172952"/>
          </a:xfrm>
        </p:grpSpPr>
        <p:graphicFrame>
          <p:nvGraphicFramePr>
            <p:cNvPr id="36" name="Diagramme 35"/>
            <p:cNvGraphicFramePr/>
            <p:nvPr/>
          </p:nvGraphicFramePr>
          <p:xfrm>
            <a:off x="4314621" y="3149276"/>
            <a:ext cx="2498829" cy="137011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grpSp>
          <p:nvGrpSpPr>
            <p:cNvPr id="37" name="Groupe 36"/>
            <p:cNvGrpSpPr/>
            <p:nvPr/>
          </p:nvGrpSpPr>
          <p:grpSpPr>
            <a:xfrm>
              <a:off x="4671050" y="3922017"/>
              <a:ext cx="1901977" cy="307777"/>
              <a:chOff x="3079330" y="1201252"/>
              <a:chExt cx="1901977" cy="307777"/>
            </a:xfrm>
          </p:grpSpPr>
          <p:sp>
            <p:nvSpPr>
              <p:cNvPr id="43" name="Ellipse 42"/>
              <p:cNvSpPr/>
              <p:nvPr/>
            </p:nvSpPr>
            <p:spPr>
              <a:xfrm>
                <a:off x="3079330" y="1228257"/>
                <a:ext cx="253769" cy="253769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2</a:t>
                </a:r>
                <a:endParaRPr lang="en-US" sz="1400" dirty="0"/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3333099" y="1201252"/>
                <a:ext cx="16482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Synchronize Code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8" name="Groupe 37"/>
            <p:cNvGrpSpPr/>
            <p:nvPr/>
          </p:nvGrpSpPr>
          <p:grpSpPr>
            <a:xfrm>
              <a:off x="4359319" y="4957172"/>
              <a:ext cx="3057505" cy="1365056"/>
              <a:chOff x="5868492" y="2977207"/>
              <a:chExt cx="3057505" cy="1365056"/>
            </a:xfrm>
          </p:grpSpPr>
          <p:sp>
            <p:nvSpPr>
              <p:cNvPr id="40" name="ZoneTexte 39"/>
              <p:cNvSpPr txBox="1"/>
              <p:nvPr/>
            </p:nvSpPr>
            <p:spPr>
              <a:xfrm>
                <a:off x="5868492" y="3172712"/>
                <a:ext cx="1728192" cy="1169551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/>
                  <a:t>class Capsule {</a:t>
                </a:r>
              </a:p>
              <a:p>
                <a:r>
                  <a:rPr lang="en-US" sz="1400"/>
                  <a:t> </a:t>
                </a:r>
                <a:r>
                  <a:rPr lang="en-US" sz="1400" smtClean="0"/>
                  <a:t>     int x;</a:t>
                </a:r>
              </a:p>
              <a:p>
                <a:r>
                  <a:rPr lang="en-US" sz="1400" smtClean="0"/>
                  <a:t>      int y;</a:t>
                </a:r>
              </a:p>
              <a:p>
                <a:r>
                  <a:rPr lang="en-US" sz="1400"/>
                  <a:t> </a:t>
                </a:r>
                <a:r>
                  <a:rPr lang="en-US" sz="1400" smtClean="0"/>
                  <a:t>     void test();</a:t>
                </a:r>
                <a:endParaRPr lang="en-US" sz="1400"/>
              </a:p>
              <a:p>
                <a:r>
                  <a:rPr lang="en-US" sz="1400" smtClean="0"/>
                  <a:t>}</a:t>
                </a:r>
                <a:endParaRPr lang="fr-FR" sz="140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7306695" y="2977207"/>
                <a:ext cx="1619302" cy="52322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/>
                  <a:t>Synchronized code</a:t>
                </a:r>
                <a:endParaRPr lang="fr-FR" sz="1400"/>
              </a:p>
            </p:txBody>
          </p:sp>
        </p:grpSp>
        <p:cxnSp>
          <p:nvCxnSpPr>
            <p:cNvPr id="39" name="Connecteur droit avec flèche 38"/>
            <p:cNvCxnSpPr/>
            <p:nvPr/>
          </p:nvCxnSpPr>
          <p:spPr>
            <a:xfrm>
              <a:off x="5616624" y="4519389"/>
              <a:ext cx="0" cy="634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52508" y="4744778"/>
            <a:ext cx="4282277" cy="1615951"/>
            <a:chOff x="77042" y="3888373"/>
            <a:chExt cx="4282277" cy="1615951"/>
          </a:xfrm>
        </p:grpSpPr>
        <p:grpSp>
          <p:nvGrpSpPr>
            <p:cNvPr id="46" name="Groupe 45"/>
            <p:cNvGrpSpPr/>
            <p:nvPr/>
          </p:nvGrpSpPr>
          <p:grpSpPr>
            <a:xfrm>
              <a:off x="77042" y="4218449"/>
              <a:ext cx="4282277" cy="1285875"/>
              <a:chOff x="77042" y="5095453"/>
              <a:chExt cx="4282277" cy="1285875"/>
            </a:xfrm>
          </p:grpSpPr>
          <p:cxnSp>
            <p:nvCxnSpPr>
              <p:cNvPr id="51" name="Connecteur droit avec flèche 50"/>
              <p:cNvCxnSpPr>
                <a:stCxn id="40" idx="1"/>
                <a:endCxn id="54" idx="3"/>
              </p:cNvCxnSpPr>
              <p:nvPr/>
            </p:nvCxnSpPr>
            <p:spPr>
              <a:xfrm flipH="1">
                <a:off x="1220042" y="5737453"/>
                <a:ext cx="3139277" cy="9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e 52"/>
              <p:cNvGrpSpPr/>
              <p:nvPr/>
            </p:nvGrpSpPr>
            <p:grpSpPr>
              <a:xfrm>
                <a:off x="2078078" y="5424064"/>
                <a:ext cx="1562140" cy="307777"/>
                <a:chOff x="3079330" y="1201252"/>
                <a:chExt cx="1562140" cy="307777"/>
              </a:xfrm>
            </p:grpSpPr>
            <p:sp>
              <p:nvSpPr>
                <p:cNvPr id="55" name="Ellipse 54"/>
                <p:cNvSpPr/>
                <p:nvPr/>
              </p:nvSpPr>
              <p:spPr>
                <a:xfrm>
                  <a:off x="3079330" y="1228257"/>
                  <a:ext cx="253769" cy="253769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3</a:t>
                  </a:r>
                  <a:endParaRPr lang="en-US" sz="1400" dirty="0"/>
                </a:p>
              </p:txBody>
            </p:sp>
            <p:sp>
              <p:nvSpPr>
                <p:cNvPr id="56" name="ZoneTexte 55"/>
                <p:cNvSpPr txBox="1"/>
                <p:nvPr/>
              </p:nvSpPr>
              <p:spPr>
                <a:xfrm>
                  <a:off x="3333099" y="1201252"/>
                  <a:ext cx="1308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70C0"/>
                      </a:solidFill>
                    </a:rPr>
                    <a:t>Reverse (Inc.)</a:t>
                  </a:r>
                  <a:endParaRPr lang="en-US" sz="1400" dirty="0">
                    <a:solidFill>
                      <a:srgbClr val="0070C0"/>
                    </a:solidFill>
                  </a:endParaRPr>
                </a:p>
              </p:txBody>
            </p:sp>
          </p:grpSp>
          <p:pic>
            <p:nvPicPr>
              <p:cNvPr id="54" name="Image 5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042" y="5095453"/>
                <a:ext cx="1143000" cy="1285875"/>
              </a:xfrm>
              <a:prstGeom prst="rect">
                <a:avLst/>
              </a:prstGeom>
            </p:spPr>
          </p:pic>
        </p:grpSp>
        <p:sp>
          <p:nvSpPr>
            <p:cNvPr id="47" name="ZoneTexte 46"/>
            <p:cNvSpPr txBox="1"/>
            <p:nvPr/>
          </p:nvSpPr>
          <p:spPr>
            <a:xfrm>
              <a:off x="920218" y="3888373"/>
              <a:ext cx="1619302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Synchronized model</a:t>
              </a:r>
              <a:endParaRPr lang="fr-FR" sz="1400"/>
            </a:p>
          </p:txBody>
        </p:sp>
      </p:grpSp>
      <p:sp>
        <p:nvSpPr>
          <p:cNvPr id="57" name="Espace réservé du contenu 1"/>
          <p:cNvSpPr txBox="1">
            <a:spLocks/>
          </p:cNvSpPr>
          <p:nvPr/>
        </p:nvSpPr>
        <p:spPr>
          <a:xfrm>
            <a:off x="77108" y="2508793"/>
            <a:ext cx="8591315" cy="355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rtl="0" eaLnBrk="0" fontAlgn="base" hangingPunct="0"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71575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60000"/>
              <a:buFont typeface="Arial" pitchFamily="34" charset="0"/>
              <a:buChar char="•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838200" indent="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1800" smtClean="0"/>
              <a:t>Illustration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964414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>
          <a:xfrm>
            <a:off x="1908175" y="92075"/>
            <a:ext cx="4824413" cy="5762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Synchronization processes</a:t>
            </a:r>
            <a:endParaRPr lang="fr-FR">
              <a:solidFill>
                <a:schemeClr val="bg1"/>
              </a:solidFill>
            </a:endParaRPr>
          </a:p>
        </p:txBody>
      </p:sp>
      <p:grpSp>
        <p:nvGrpSpPr>
          <p:cNvPr id="34" name="Groupe 33"/>
          <p:cNvGrpSpPr/>
          <p:nvPr/>
        </p:nvGrpSpPr>
        <p:grpSpPr>
          <a:xfrm>
            <a:off x="1544728" y="1362247"/>
            <a:ext cx="1961288" cy="307777"/>
            <a:chOff x="3079330" y="1201252"/>
            <a:chExt cx="1961288" cy="307777"/>
          </a:xfrm>
        </p:grpSpPr>
        <p:sp>
          <p:nvSpPr>
            <p:cNvPr id="35" name="Ellipse 34"/>
            <p:cNvSpPr/>
            <p:nvPr/>
          </p:nvSpPr>
          <p:spPr>
            <a:xfrm>
              <a:off x="3079330" y="1228257"/>
              <a:ext cx="253769" cy="25376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3333099" y="1201252"/>
              <a:ext cx="1707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Synchronize </a:t>
              </a:r>
              <a:r>
                <a:rPr lang="en-US" sz="1400" dirty="0" smtClean="0">
                  <a:solidFill>
                    <a:srgbClr val="0070C0"/>
                  </a:solidFill>
                </a:rPr>
                <a:t>Model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39" name="Organigramme : Document 38"/>
          <p:cNvSpPr/>
          <p:nvPr/>
        </p:nvSpPr>
        <p:spPr>
          <a:xfrm>
            <a:off x="7322903" y="1410477"/>
            <a:ext cx="1523020" cy="612648"/>
          </a:xfrm>
          <a:prstGeom prst="flowChartDocumen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1400711" y="1716801"/>
            <a:ext cx="215522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rganigramme : Document 50"/>
          <p:cNvSpPr/>
          <p:nvPr/>
        </p:nvSpPr>
        <p:spPr>
          <a:xfrm>
            <a:off x="3555935" y="1410477"/>
            <a:ext cx="1523020" cy="612648"/>
          </a:xfrm>
          <a:prstGeom prst="flowChartDocumen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Sync.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rtifact (model)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Connecteur droit avec flèche 52"/>
          <p:cNvCxnSpPr>
            <a:stCxn id="39" idx="1"/>
            <a:endCxn id="51" idx="3"/>
          </p:cNvCxnSpPr>
          <p:nvPr/>
        </p:nvCxnSpPr>
        <p:spPr>
          <a:xfrm flipH="1">
            <a:off x="5078955" y="1716801"/>
            <a:ext cx="224394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e 53"/>
          <p:cNvGrpSpPr/>
          <p:nvPr/>
        </p:nvGrpSpPr>
        <p:grpSpPr>
          <a:xfrm>
            <a:off x="5201049" y="1362247"/>
            <a:ext cx="1732059" cy="307777"/>
            <a:chOff x="3079330" y="1201252"/>
            <a:chExt cx="1732059" cy="307777"/>
          </a:xfrm>
        </p:grpSpPr>
        <p:sp>
          <p:nvSpPr>
            <p:cNvPr id="55" name="Ellipse 54"/>
            <p:cNvSpPr/>
            <p:nvPr/>
          </p:nvSpPr>
          <p:spPr>
            <a:xfrm>
              <a:off x="3079330" y="1228257"/>
              <a:ext cx="253769" cy="25376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3333099" y="1201252"/>
              <a:ext cx="1478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Reverse (Batch)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57" name="Connecteur droit avec flèche 56"/>
          <p:cNvCxnSpPr/>
          <p:nvPr/>
        </p:nvCxnSpPr>
        <p:spPr>
          <a:xfrm>
            <a:off x="5078955" y="1862762"/>
            <a:ext cx="224394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e 57"/>
          <p:cNvGrpSpPr/>
          <p:nvPr/>
        </p:nvGrpSpPr>
        <p:grpSpPr>
          <a:xfrm>
            <a:off x="5289144" y="1908692"/>
            <a:ext cx="1673813" cy="307777"/>
            <a:chOff x="3079330" y="1201252"/>
            <a:chExt cx="1673813" cy="307777"/>
          </a:xfrm>
        </p:grpSpPr>
        <p:sp>
          <p:nvSpPr>
            <p:cNvPr id="70" name="Ellipse 69"/>
            <p:cNvSpPr/>
            <p:nvPr/>
          </p:nvSpPr>
          <p:spPr>
            <a:xfrm>
              <a:off x="3079330" y="1228257"/>
              <a:ext cx="253769" cy="25376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3366225" y="1201252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</a:rPr>
                <a:t>Generate (Inc.)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75" name="Organigramme : Document 74"/>
          <p:cNvSpPr/>
          <p:nvPr/>
        </p:nvSpPr>
        <p:spPr>
          <a:xfrm>
            <a:off x="292204" y="1410477"/>
            <a:ext cx="1108507" cy="612648"/>
          </a:xfrm>
          <a:prstGeom prst="flowChartDocumen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Edited model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477"/>
          <a:stretch/>
        </p:blipFill>
        <p:spPr>
          <a:xfrm>
            <a:off x="3489936" y="1792276"/>
            <a:ext cx="432048" cy="461698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477"/>
          <a:stretch/>
        </p:blipFill>
        <p:spPr>
          <a:xfrm>
            <a:off x="76180" y="1792276"/>
            <a:ext cx="432048" cy="461698"/>
          </a:xfrm>
          <a:prstGeom prst="rect">
            <a:avLst/>
          </a:prstGeom>
        </p:spPr>
      </p:pic>
      <p:sp>
        <p:nvSpPr>
          <p:cNvPr id="21" name="Espace réservé du contenu 1"/>
          <p:cNvSpPr txBox="1">
            <a:spLocks/>
          </p:cNvSpPr>
          <p:nvPr/>
        </p:nvSpPr>
        <p:spPr>
          <a:xfrm>
            <a:off x="42678" y="845305"/>
            <a:ext cx="8775889" cy="355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rtl="0" eaLnBrk="0" fontAlgn="base" hangingPunct="0"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71575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60000"/>
              <a:buFont typeface="Arial" pitchFamily="34" charset="0"/>
              <a:buChar char="•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838200" indent="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1800"/>
              <a:t>Strategy 2: Synchronization by creating a synchronization artifact as model</a:t>
            </a:r>
          </a:p>
        </p:txBody>
      </p:sp>
      <p:grpSp>
        <p:nvGrpSpPr>
          <p:cNvPr id="64" name="Groupe 63"/>
          <p:cNvGrpSpPr/>
          <p:nvPr/>
        </p:nvGrpSpPr>
        <p:grpSpPr>
          <a:xfrm>
            <a:off x="49123" y="3195866"/>
            <a:ext cx="1821814" cy="1387842"/>
            <a:chOff x="696149" y="2877502"/>
            <a:chExt cx="1821814" cy="1387842"/>
          </a:xfrm>
        </p:grpSpPr>
        <p:pic>
          <p:nvPicPr>
            <p:cNvPr id="65" name="Image 6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149" y="3036619"/>
              <a:ext cx="1143000" cy="1228725"/>
            </a:xfrm>
            <a:prstGeom prst="rect">
              <a:avLst/>
            </a:prstGeom>
          </p:spPr>
        </p:pic>
        <p:sp>
          <p:nvSpPr>
            <p:cNvPr id="66" name="ZoneTexte 65"/>
            <p:cNvSpPr txBox="1"/>
            <p:nvPr/>
          </p:nvSpPr>
          <p:spPr>
            <a:xfrm>
              <a:off x="1293826" y="2877502"/>
              <a:ext cx="1224137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Edited model</a:t>
              </a:r>
              <a:endParaRPr lang="fr-FR" sz="1400"/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6396182" y="3275688"/>
            <a:ext cx="2662340" cy="1150829"/>
            <a:chOff x="5868492" y="2977207"/>
            <a:chExt cx="2662340" cy="1150829"/>
          </a:xfrm>
        </p:grpSpPr>
        <p:sp>
          <p:nvSpPr>
            <p:cNvPr id="68" name="ZoneTexte 67"/>
            <p:cNvSpPr txBox="1"/>
            <p:nvPr/>
          </p:nvSpPr>
          <p:spPr>
            <a:xfrm>
              <a:off x="5868492" y="3173929"/>
              <a:ext cx="1728192" cy="95410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class Capsule {</a:t>
              </a:r>
            </a:p>
            <a:p>
              <a:r>
                <a:rPr lang="en-US" sz="1400"/>
                <a:t> </a:t>
              </a:r>
              <a:r>
                <a:rPr lang="en-US" sz="1400" smtClean="0"/>
                <a:t>     int x;</a:t>
              </a:r>
            </a:p>
            <a:p>
              <a:r>
                <a:rPr lang="en-US" sz="1400" smtClean="0"/>
                <a:t>      void test();</a:t>
              </a:r>
              <a:endParaRPr lang="en-US" sz="1400"/>
            </a:p>
            <a:p>
              <a:r>
                <a:rPr lang="en-US" sz="1400" smtClean="0"/>
                <a:t>}</a:t>
              </a:r>
              <a:endParaRPr lang="fr-FR" sz="1400"/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7306695" y="2977207"/>
              <a:ext cx="1224137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Edited code</a:t>
              </a:r>
              <a:endParaRPr lang="fr-FR" sz="1400"/>
            </a:p>
          </p:txBody>
        </p:sp>
      </p:grpSp>
      <p:grpSp>
        <p:nvGrpSpPr>
          <p:cNvPr id="71" name="Groupe 70"/>
          <p:cNvGrpSpPr/>
          <p:nvPr/>
        </p:nvGrpSpPr>
        <p:grpSpPr>
          <a:xfrm>
            <a:off x="3130098" y="3022722"/>
            <a:ext cx="3273613" cy="1508887"/>
            <a:chOff x="3131840" y="1959712"/>
            <a:chExt cx="3273613" cy="1508887"/>
          </a:xfrm>
        </p:grpSpPr>
        <p:grpSp>
          <p:nvGrpSpPr>
            <p:cNvPr id="72" name="Groupe 71"/>
            <p:cNvGrpSpPr/>
            <p:nvPr/>
          </p:nvGrpSpPr>
          <p:grpSpPr>
            <a:xfrm>
              <a:off x="3131840" y="2325599"/>
              <a:ext cx="3273613" cy="1143000"/>
              <a:chOff x="3131840" y="2325599"/>
              <a:chExt cx="3273613" cy="1143000"/>
            </a:xfrm>
          </p:grpSpPr>
          <p:pic>
            <p:nvPicPr>
              <p:cNvPr id="76" name="Image 7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1840" y="2325599"/>
                <a:ext cx="1143000" cy="1143000"/>
              </a:xfrm>
              <a:prstGeom prst="rect">
                <a:avLst/>
              </a:prstGeom>
            </p:spPr>
          </p:pic>
          <p:cxnSp>
            <p:nvCxnSpPr>
              <p:cNvPr id="77" name="Connecteur droit avec flèche 76"/>
              <p:cNvCxnSpPr/>
              <p:nvPr/>
            </p:nvCxnSpPr>
            <p:spPr>
              <a:xfrm flipH="1">
                <a:off x="4161505" y="2839258"/>
                <a:ext cx="224394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/>
              <p:cNvGrpSpPr/>
              <p:nvPr/>
            </p:nvGrpSpPr>
            <p:grpSpPr>
              <a:xfrm>
                <a:off x="4283599" y="2484704"/>
                <a:ext cx="1732059" cy="307777"/>
                <a:chOff x="3079330" y="1201252"/>
                <a:chExt cx="1732059" cy="307777"/>
              </a:xfrm>
            </p:grpSpPr>
            <p:sp>
              <p:nvSpPr>
                <p:cNvPr id="79" name="Ellipse 78"/>
                <p:cNvSpPr/>
                <p:nvPr/>
              </p:nvSpPr>
              <p:spPr>
                <a:xfrm>
                  <a:off x="3079330" y="1228257"/>
                  <a:ext cx="253769" cy="253769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80" name="ZoneTexte 79"/>
                <p:cNvSpPr txBox="1"/>
                <p:nvPr/>
              </p:nvSpPr>
              <p:spPr>
                <a:xfrm>
                  <a:off x="3333099" y="1201252"/>
                  <a:ext cx="14782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70C0"/>
                      </a:solidFill>
                    </a:rPr>
                    <a:t>Reverse (Batch)</a:t>
                  </a:r>
                  <a:endParaRPr lang="en-US" sz="1400" dirty="0">
                    <a:solidFill>
                      <a:srgbClr val="0070C0"/>
                    </a:solidFill>
                  </a:endParaRPr>
                </a:p>
              </p:txBody>
            </p:sp>
          </p:grpSp>
        </p:grpSp>
        <p:sp>
          <p:nvSpPr>
            <p:cNvPr id="73" name="ZoneTexte 72"/>
            <p:cNvSpPr txBox="1"/>
            <p:nvPr/>
          </p:nvSpPr>
          <p:spPr>
            <a:xfrm>
              <a:off x="3865069" y="1959712"/>
              <a:ext cx="1488502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Synchronization artifact</a:t>
              </a:r>
              <a:endParaRPr lang="fr-FR" sz="1400"/>
            </a:p>
          </p:txBody>
        </p:sp>
      </p:grpSp>
      <p:grpSp>
        <p:nvGrpSpPr>
          <p:cNvPr id="81" name="Groupe 80"/>
          <p:cNvGrpSpPr/>
          <p:nvPr/>
        </p:nvGrpSpPr>
        <p:grpSpPr>
          <a:xfrm>
            <a:off x="915025" y="2945133"/>
            <a:ext cx="3244738" cy="3315338"/>
            <a:chOff x="916767" y="1882123"/>
            <a:chExt cx="3244738" cy="3315338"/>
          </a:xfrm>
        </p:grpSpPr>
        <p:grpSp>
          <p:nvGrpSpPr>
            <p:cNvPr id="82" name="Groupe 81"/>
            <p:cNvGrpSpPr/>
            <p:nvPr/>
          </p:nvGrpSpPr>
          <p:grpSpPr>
            <a:xfrm>
              <a:off x="916767" y="1882123"/>
              <a:ext cx="2498829" cy="2004618"/>
              <a:chOff x="4314621" y="3149276"/>
              <a:chExt cx="2498829" cy="2004618"/>
            </a:xfrm>
          </p:grpSpPr>
          <p:graphicFrame>
            <p:nvGraphicFramePr>
              <p:cNvPr id="85" name="Diagramme 84"/>
              <p:cNvGraphicFramePr/>
              <p:nvPr/>
            </p:nvGraphicFramePr>
            <p:xfrm>
              <a:off x="4314621" y="3149276"/>
              <a:ext cx="2498829" cy="13701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6" r:lo="rId7" r:qs="rId8" r:cs="rId9"/>
              </a:graphicData>
            </a:graphic>
          </p:graphicFrame>
          <p:grpSp>
            <p:nvGrpSpPr>
              <p:cNvPr id="86" name="Groupe 85"/>
              <p:cNvGrpSpPr/>
              <p:nvPr/>
            </p:nvGrpSpPr>
            <p:grpSpPr>
              <a:xfrm>
                <a:off x="4671050" y="3922017"/>
                <a:ext cx="1961288" cy="307777"/>
                <a:chOff x="3079330" y="1201252"/>
                <a:chExt cx="1961288" cy="307777"/>
              </a:xfrm>
            </p:grpSpPr>
            <p:sp>
              <p:nvSpPr>
                <p:cNvPr id="88" name="Ellipse 87"/>
                <p:cNvSpPr/>
                <p:nvPr/>
              </p:nvSpPr>
              <p:spPr>
                <a:xfrm>
                  <a:off x="3079330" y="1228257"/>
                  <a:ext cx="253769" cy="253769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2</a:t>
                  </a:r>
                  <a:endParaRPr lang="en-US" sz="1400" dirty="0"/>
                </a:p>
              </p:txBody>
            </p:sp>
            <p:sp>
              <p:nvSpPr>
                <p:cNvPr id="89" name="ZoneTexte 88"/>
                <p:cNvSpPr txBox="1"/>
                <p:nvPr/>
              </p:nvSpPr>
              <p:spPr>
                <a:xfrm>
                  <a:off x="3333099" y="1201252"/>
                  <a:ext cx="17075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smtClean="0">
                      <a:solidFill>
                        <a:srgbClr val="0070C0"/>
                      </a:solidFill>
                    </a:rPr>
                    <a:t>Synchronize Model</a:t>
                  </a:r>
                  <a:endParaRPr lang="en-US" sz="1400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87" name="Connecteur droit avec flèche 86"/>
              <p:cNvCxnSpPr/>
              <p:nvPr/>
            </p:nvCxnSpPr>
            <p:spPr>
              <a:xfrm>
                <a:off x="5616624" y="4519389"/>
                <a:ext cx="0" cy="6345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47270" y="3911586"/>
              <a:ext cx="1143000" cy="1285875"/>
            </a:xfrm>
            <a:prstGeom prst="rect">
              <a:avLst/>
            </a:prstGeom>
          </p:spPr>
        </p:pic>
        <p:sp>
          <p:nvSpPr>
            <p:cNvPr id="84" name="ZoneTexte 83"/>
            <p:cNvSpPr txBox="1"/>
            <p:nvPr/>
          </p:nvSpPr>
          <p:spPr>
            <a:xfrm>
              <a:off x="2542203" y="3671487"/>
              <a:ext cx="1619302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Synchronized model</a:t>
              </a:r>
              <a:endParaRPr lang="fr-FR" sz="1400"/>
            </a:p>
          </p:txBody>
        </p:sp>
      </p:grpSp>
      <p:grpSp>
        <p:nvGrpSpPr>
          <p:cNvPr id="90" name="Groupe 89"/>
          <p:cNvGrpSpPr/>
          <p:nvPr/>
        </p:nvGrpSpPr>
        <p:grpSpPr>
          <a:xfrm>
            <a:off x="2698799" y="4632498"/>
            <a:ext cx="6403789" cy="1569810"/>
            <a:chOff x="2700541" y="3569488"/>
            <a:chExt cx="6403789" cy="1569810"/>
          </a:xfrm>
        </p:grpSpPr>
        <p:grpSp>
          <p:nvGrpSpPr>
            <p:cNvPr id="91" name="Groupe 90"/>
            <p:cNvGrpSpPr/>
            <p:nvPr/>
          </p:nvGrpSpPr>
          <p:grpSpPr>
            <a:xfrm>
              <a:off x="2700541" y="3969747"/>
              <a:ext cx="5433104" cy="1169551"/>
              <a:chOff x="2700541" y="3969747"/>
              <a:chExt cx="5433104" cy="1169551"/>
            </a:xfrm>
          </p:grpSpPr>
          <p:sp>
            <p:nvSpPr>
              <p:cNvPr id="93" name="ZoneTexte 92"/>
              <p:cNvSpPr txBox="1"/>
              <p:nvPr/>
            </p:nvSpPr>
            <p:spPr>
              <a:xfrm>
                <a:off x="6405453" y="3969747"/>
                <a:ext cx="1728192" cy="1169551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/>
                  <a:t>class Capsule {</a:t>
                </a:r>
              </a:p>
              <a:p>
                <a:r>
                  <a:rPr lang="en-US" sz="1400"/>
                  <a:t> </a:t>
                </a:r>
                <a:r>
                  <a:rPr lang="en-US" sz="1400" smtClean="0"/>
                  <a:t>     int x;</a:t>
                </a:r>
              </a:p>
              <a:p>
                <a:r>
                  <a:rPr lang="en-US" sz="1400" smtClean="0"/>
                  <a:t>      int y;</a:t>
                </a:r>
              </a:p>
              <a:p>
                <a:r>
                  <a:rPr lang="en-US" sz="1400"/>
                  <a:t> </a:t>
                </a:r>
                <a:r>
                  <a:rPr lang="en-US" sz="1400" smtClean="0"/>
                  <a:t>     void test();</a:t>
                </a:r>
                <a:endParaRPr lang="en-US" sz="1400"/>
              </a:p>
              <a:p>
                <a:r>
                  <a:rPr lang="en-US" sz="1400" smtClean="0"/>
                  <a:t>}</a:t>
                </a:r>
                <a:endParaRPr lang="fr-FR" sz="1400"/>
              </a:p>
            </p:txBody>
          </p:sp>
          <p:cxnSp>
            <p:nvCxnSpPr>
              <p:cNvPr id="94" name="Connecteur droit avec flèche 93"/>
              <p:cNvCxnSpPr/>
              <p:nvPr/>
            </p:nvCxnSpPr>
            <p:spPr>
              <a:xfrm flipV="1">
                <a:off x="2700541" y="4556929"/>
                <a:ext cx="3615183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oupe 94"/>
              <p:cNvGrpSpPr/>
              <p:nvPr/>
            </p:nvGrpSpPr>
            <p:grpSpPr>
              <a:xfrm>
                <a:off x="3760955" y="4251994"/>
                <a:ext cx="1673813" cy="307777"/>
                <a:chOff x="3079330" y="1201252"/>
                <a:chExt cx="1673813" cy="307777"/>
              </a:xfrm>
            </p:grpSpPr>
            <p:sp>
              <p:nvSpPr>
                <p:cNvPr id="96" name="Ellipse 95"/>
                <p:cNvSpPr/>
                <p:nvPr/>
              </p:nvSpPr>
              <p:spPr>
                <a:xfrm>
                  <a:off x="3079330" y="1228257"/>
                  <a:ext cx="253769" cy="253769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3</a:t>
                  </a:r>
                  <a:endParaRPr lang="en-US" sz="1400" dirty="0"/>
                </a:p>
              </p:txBody>
            </p:sp>
            <p:sp>
              <p:nvSpPr>
                <p:cNvPr id="97" name="ZoneTexte 96"/>
                <p:cNvSpPr txBox="1"/>
                <p:nvPr/>
              </p:nvSpPr>
              <p:spPr>
                <a:xfrm>
                  <a:off x="3366225" y="1201252"/>
                  <a:ext cx="13869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0070C0"/>
                      </a:solidFill>
                    </a:rPr>
                    <a:t>Generate (Inc.)</a:t>
                  </a:r>
                  <a:endParaRPr lang="en-US" sz="1400" dirty="0">
                    <a:solidFill>
                      <a:srgbClr val="0070C0"/>
                    </a:solidFill>
                  </a:endParaRPr>
                </a:p>
              </p:txBody>
            </p:sp>
          </p:grpSp>
        </p:grpSp>
        <p:sp>
          <p:nvSpPr>
            <p:cNvPr id="92" name="ZoneTexte 91"/>
            <p:cNvSpPr txBox="1"/>
            <p:nvPr/>
          </p:nvSpPr>
          <p:spPr>
            <a:xfrm>
              <a:off x="7770132" y="3569488"/>
              <a:ext cx="1334198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Synchronized code</a:t>
              </a:r>
              <a:endParaRPr lang="fr-FR" sz="1400"/>
            </a:p>
          </p:txBody>
        </p:sp>
      </p:grpSp>
      <p:sp>
        <p:nvSpPr>
          <p:cNvPr id="98" name="Espace réservé du contenu 1"/>
          <p:cNvSpPr txBox="1">
            <a:spLocks/>
          </p:cNvSpPr>
          <p:nvPr/>
        </p:nvSpPr>
        <p:spPr>
          <a:xfrm>
            <a:off x="71454" y="2558282"/>
            <a:ext cx="8591315" cy="355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rtl="0" eaLnBrk="0" fontAlgn="base" hangingPunct="0"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71575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60000"/>
              <a:buFont typeface="Arial" pitchFamily="34" charset="0"/>
              <a:buChar char="•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838200" indent="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1800" smtClean="0"/>
              <a:t>Illustration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509562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>
          <a:xfrm>
            <a:off x="1908175" y="92075"/>
            <a:ext cx="4824413" cy="5762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Synchronization processes</a:t>
            </a:r>
            <a:endParaRPr lang="fr-FR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96752"/>
            <a:ext cx="74866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2260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0121227"/>
              </p:ext>
            </p:extLst>
          </p:nvPr>
        </p:nvGraphicFramePr>
        <p:xfrm>
          <a:off x="376038" y="1242367"/>
          <a:ext cx="8506180" cy="4490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1908175" y="92249"/>
            <a:ext cx="4824065" cy="576262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Content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66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Experiments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4" name="Espace réservé du texte 4"/>
          <p:cNvSpPr txBox="1">
            <a:spLocks/>
          </p:cNvSpPr>
          <p:nvPr/>
        </p:nvSpPr>
        <p:spPr>
          <a:xfrm>
            <a:off x="1908175" y="92075"/>
            <a:ext cx="5760169" cy="5762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charset="0"/>
              <a:defRPr sz="20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buChar char="•"/>
              <a:defRPr sz="20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647700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Arial" charset="0"/>
              <a:buChar char="•"/>
              <a:defRPr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009650" indent="-238125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Blip>
                <a:blip r:embed="rId3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Experiments and evaluations</a:t>
            </a:r>
            <a:endParaRPr lang="fr-FR">
              <a:solidFill>
                <a:schemeClr val="bg1"/>
              </a:solidFill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9960903"/>
              </p:ext>
            </p:extLst>
          </p:nvPr>
        </p:nvGraphicFramePr>
        <p:xfrm>
          <a:off x="251520" y="1304925"/>
          <a:ext cx="864120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2724910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>
          <a:xfrm>
            <a:off x="1908175" y="92075"/>
            <a:ext cx="5760169" cy="5762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Experiments and evaluations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59" name="Espace réservé du contenu 1"/>
          <p:cNvSpPr txBox="1">
            <a:spLocks/>
          </p:cNvSpPr>
          <p:nvPr/>
        </p:nvSpPr>
        <p:spPr>
          <a:xfrm>
            <a:off x="0" y="838111"/>
            <a:ext cx="8775889" cy="355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rtl="0" eaLnBrk="0" fontAlgn="base" hangingPunct="0"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71575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60000"/>
              <a:buFont typeface="Arial" pitchFamily="34" charset="0"/>
              <a:buChar char="•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838200" indent="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1800" smtClean="0"/>
              <a:t>Implementation</a:t>
            </a:r>
            <a:endParaRPr lang="en-US" sz="1800"/>
          </a:p>
        </p:txBody>
      </p:sp>
      <p:grpSp>
        <p:nvGrpSpPr>
          <p:cNvPr id="2" name="Groupe 1"/>
          <p:cNvGrpSpPr/>
          <p:nvPr/>
        </p:nvGrpSpPr>
        <p:grpSpPr>
          <a:xfrm>
            <a:off x="251520" y="980728"/>
            <a:ext cx="8136904" cy="5688632"/>
            <a:chOff x="251520" y="980728"/>
            <a:chExt cx="8136904" cy="5688632"/>
          </a:xfrm>
        </p:grpSpPr>
        <p:grpSp>
          <p:nvGrpSpPr>
            <p:cNvPr id="60" name="Group 69"/>
            <p:cNvGrpSpPr/>
            <p:nvPr/>
          </p:nvGrpSpPr>
          <p:grpSpPr>
            <a:xfrm>
              <a:off x="482220" y="1815634"/>
              <a:ext cx="7906204" cy="1439738"/>
              <a:chOff x="597942" y="2015179"/>
              <a:chExt cx="7006323" cy="1271394"/>
            </a:xfrm>
          </p:grpSpPr>
          <p:grpSp>
            <p:nvGrpSpPr>
              <p:cNvPr id="61" name="Group 70"/>
              <p:cNvGrpSpPr/>
              <p:nvPr/>
            </p:nvGrpSpPr>
            <p:grpSpPr>
              <a:xfrm>
                <a:off x="780822" y="2015179"/>
                <a:ext cx="6823443" cy="1271394"/>
                <a:chOff x="871205" y="1641093"/>
                <a:chExt cx="6823443" cy="1271394"/>
              </a:xfrm>
            </p:grpSpPr>
            <p:sp>
              <p:nvSpPr>
                <p:cNvPr id="65" name="Ellipse 48"/>
                <p:cNvSpPr/>
                <p:nvPr/>
              </p:nvSpPr>
              <p:spPr>
                <a:xfrm>
                  <a:off x="2026110" y="1785725"/>
                  <a:ext cx="253769" cy="253769"/>
                </a:xfrm>
                <a:prstGeom prst="ellipse">
                  <a:avLst/>
                </a:prstGeom>
                <a:solidFill>
                  <a:srgbClr val="99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66" name="ZoneTexte 49"/>
                <p:cNvSpPr txBox="1"/>
                <p:nvPr/>
              </p:nvSpPr>
              <p:spPr>
                <a:xfrm>
                  <a:off x="2264469" y="1641093"/>
                  <a:ext cx="1280450" cy="462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Generate</a:t>
                  </a:r>
                  <a:br>
                    <a:rPr lang="en-US" sz="1400" dirty="0" smtClean="0"/>
                  </a:br>
                  <a:r>
                    <a:rPr lang="en-US" sz="1400" dirty="0" smtClean="0"/>
                    <a:t>Code (Batch)</a:t>
                  </a:r>
                  <a:endParaRPr lang="en-US" sz="1400" dirty="0"/>
                </a:p>
              </p:txBody>
            </p:sp>
            <p:sp>
              <p:nvSpPr>
                <p:cNvPr id="67" name="Organigramme : Document 51"/>
                <p:cNvSpPr/>
                <p:nvPr/>
              </p:nvSpPr>
              <p:spPr>
                <a:xfrm>
                  <a:off x="6588224" y="1902703"/>
                  <a:ext cx="1106424" cy="612648"/>
                </a:xfrm>
                <a:prstGeom prst="flowChartDocument">
                  <a:avLst/>
                </a:prstGeom>
                <a:solidFill>
                  <a:srgbClr val="CC99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Edited Code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74" name="Connecteur droit avec flèche 58"/>
                <p:cNvCxnSpPr>
                  <a:stCxn id="116" idx="3"/>
                  <a:endCxn id="109" idx="1"/>
                </p:cNvCxnSpPr>
                <p:nvPr/>
              </p:nvCxnSpPr>
              <p:spPr>
                <a:xfrm>
                  <a:off x="1979712" y="2209027"/>
                  <a:ext cx="154274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Organigramme : Document 59"/>
                <p:cNvSpPr/>
                <p:nvPr/>
              </p:nvSpPr>
              <p:spPr>
                <a:xfrm>
                  <a:off x="3522458" y="1902703"/>
                  <a:ext cx="1523020" cy="612648"/>
                </a:xfrm>
                <a:prstGeom prst="flowChartDocument">
                  <a:avLst/>
                </a:prstGeom>
                <a:solidFill>
                  <a:srgbClr val="CC99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Synchronization Artifact (Code)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0" name="Connecteur droit avec flèche 60"/>
                <p:cNvCxnSpPr>
                  <a:stCxn id="67" idx="1"/>
                  <a:endCxn id="109" idx="3"/>
                </p:cNvCxnSpPr>
                <p:nvPr/>
              </p:nvCxnSpPr>
              <p:spPr>
                <a:xfrm flipH="1">
                  <a:off x="5045478" y="2209027"/>
                  <a:ext cx="154274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Ellipse 63"/>
                <p:cNvSpPr/>
                <p:nvPr/>
              </p:nvSpPr>
              <p:spPr>
                <a:xfrm>
                  <a:off x="5109916" y="1825648"/>
                  <a:ext cx="253769" cy="253769"/>
                </a:xfrm>
                <a:prstGeom prst="ellipse">
                  <a:avLst/>
                </a:prstGeom>
                <a:solidFill>
                  <a:srgbClr val="99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2</a:t>
                  </a:r>
                  <a:endParaRPr lang="en-US" sz="1400" dirty="0"/>
                </a:p>
              </p:txBody>
            </p:sp>
            <p:sp>
              <p:nvSpPr>
                <p:cNvPr id="112" name="ZoneTexte 64"/>
                <p:cNvSpPr txBox="1"/>
                <p:nvPr/>
              </p:nvSpPr>
              <p:spPr>
                <a:xfrm>
                  <a:off x="5363685" y="1690923"/>
                  <a:ext cx="129654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Synchronize Code</a:t>
                  </a:r>
                  <a:endParaRPr lang="en-US" sz="1400" dirty="0"/>
                </a:p>
              </p:txBody>
            </p:sp>
            <p:cxnSp>
              <p:nvCxnSpPr>
                <p:cNvPr id="113" name="Connecteur droit avec flèche 65"/>
                <p:cNvCxnSpPr/>
                <p:nvPr/>
              </p:nvCxnSpPr>
              <p:spPr>
                <a:xfrm>
                  <a:off x="1979712" y="2334751"/>
                  <a:ext cx="154274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lg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Ellipse 67"/>
                <p:cNvSpPr/>
                <p:nvPr/>
              </p:nvSpPr>
              <p:spPr>
                <a:xfrm>
                  <a:off x="1926464" y="2523992"/>
                  <a:ext cx="253769" cy="253769"/>
                </a:xfrm>
                <a:prstGeom prst="ellipse">
                  <a:avLst/>
                </a:prstGeom>
                <a:solidFill>
                  <a:srgbClr val="99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3</a:t>
                  </a:r>
                  <a:endParaRPr lang="en-US" sz="1400" dirty="0"/>
                </a:p>
              </p:txBody>
            </p:sp>
            <p:sp>
              <p:nvSpPr>
                <p:cNvPr id="115" name="ZoneTexte 68"/>
                <p:cNvSpPr txBox="1"/>
                <p:nvPr/>
              </p:nvSpPr>
              <p:spPr>
                <a:xfrm>
                  <a:off x="2170615" y="2389267"/>
                  <a:ext cx="1358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Reverse Code (Incremental)</a:t>
                  </a:r>
                  <a:endParaRPr lang="en-US" sz="1400" dirty="0"/>
                </a:p>
              </p:txBody>
            </p:sp>
            <p:sp>
              <p:nvSpPr>
                <p:cNvPr id="116" name="Organigramme : Document 41"/>
                <p:cNvSpPr/>
                <p:nvPr/>
              </p:nvSpPr>
              <p:spPr>
                <a:xfrm>
                  <a:off x="871205" y="1902703"/>
                  <a:ext cx="1108507" cy="612648"/>
                </a:xfrm>
                <a:prstGeom prst="flowChartDocument">
                  <a:avLst/>
                </a:prstGeom>
                <a:solidFill>
                  <a:srgbClr val="9999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Edited Model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2" name="Image 8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33" r="9624"/>
              <a:stretch/>
            </p:blipFill>
            <p:spPr>
              <a:xfrm>
                <a:off x="597942" y="2658588"/>
                <a:ext cx="365760" cy="461698"/>
              </a:xfrm>
              <a:prstGeom prst="rect">
                <a:avLst/>
              </a:prstGeom>
            </p:spPr>
          </p:pic>
          <p:pic>
            <p:nvPicPr>
              <p:cNvPr id="63" name="Image 8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4435" y="2709898"/>
                <a:ext cx="615430" cy="410287"/>
              </a:xfrm>
              <a:prstGeom prst="rect">
                <a:avLst/>
              </a:prstGeom>
            </p:spPr>
          </p:pic>
          <p:pic>
            <p:nvPicPr>
              <p:cNvPr id="64" name="Image 8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5210" y="2709898"/>
                <a:ext cx="615430" cy="410287"/>
              </a:xfrm>
              <a:prstGeom prst="rect">
                <a:avLst/>
              </a:prstGeom>
            </p:spPr>
          </p:pic>
        </p:grpSp>
        <p:grpSp>
          <p:nvGrpSpPr>
            <p:cNvPr id="117" name="Group 86"/>
            <p:cNvGrpSpPr/>
            <p:nvPr/>
          </p:nvGrpSpPr>
          <p:grpSpPr>
            <a:xfrm>
              <a:off x="482220" y="4563743"/>
              <a:ext cx="7906204" cy="1373566"/>
              <a:chOff x="597942" y="3405772"/>
              <a:chExt cx="7006323" cy="1212959"/>
            </a:xfrm>
          </p:grpSpPr>
          <p:grpSp>
            <p:nvGrpSpPr>
              <p:cNvPr id="118" name="Group 87"/>
              <p:cNvGrpSpPr/>
              <p:nvPr/>
            </p:nvGrpSpPr>
            <p:grpSpPr>
              <a:xfrm>
                <a:off x="780822" y="3405772"/>
                <a:ext cx="6823443" cy="1212959"/>
                <a:chOff x="791591" y="3405772"/>
                <a:chExt cx="6823443" cy="1212959"/>
              </a:xfrm>
            </p:grpSpPr>
            <p:sp>
              <p:nvSpPr>
                <p:cNvPr id="122" name="Ellipse 48"/>
                <p:cNvSpPr/>
                <p:nvPr/>
              </p:nvSpPr>
              <p:spPr>
                <a:xfrm>
                  <a:off x="1963795" y="3560310"/>
                  <a:ext cx="253769" cy="253769"/>
                </a:xfrm>
                <a:prstGeom prst="ellipse">
                  <a:avLst/>
                </a:prstGeom>
                <a:solidFill>
                  <a:srgbClr val="99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123" name="ZoneTexte 49"/>
                <p:cNvSpPr txBox="1"/>
                <p:nvPr/>
              </p:nvSpPr>
              <p:spPr>
                <a:xfrm>
                  <a:off x="2202154" y="3415678"/>
                  <a:ext cx="128045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Synchronize Model</a:t>
                  </a:r>
                  <a:endParaRPr lang="en-US" sz="1400" dirty="0"/>
                </a:p>
              </p:txBody>
            </p:sp>
            <p:sp>
              <p:nvSpPr>
                <p:cNvPr id="124" name="Organigramme : Document 51"/>
                <p:cNvSpPr/>
                <p:nvPr/>
              </p:nvSpPr>
              <p:spPr>
                <a:xfrm>
                  <a:off x="6508610" y="3617552"/>
                  <a:ext cx="1106424" cy="612648"/>
                </a:xfrm>
                <a:prstGeom prst="flowChartDocument">
                  <a:avLst/>
                </a:prstGeom>
                <a:solidFill>
                  <a:srgbClr val="CC99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Edited Code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25" name="Connecteur droit avec flèche 58"/>
                <p:cNvCxnSpPr>
                  <a:stCxn id="133" idx="3"/>
                  <a:endCxn id="126" idx="1"/>
                </p:cNvCxnSpPr>
                <p:nvPr/>
              </p:nvCxnSpPr>
              <p:spPr>
                <a:xfrm>
                  <a:off x="1900098" y="3923876"/>
                  <a:ext cx="154274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Organigramme : Document 59"/>
                <p:cNvSpPr/>
                <p:nvPr/>
              </p:nvSpPr>
              <p:spPr>
                <a:xfrm>
                  <a:off x="3442844" y="3617552"/>
                  <a:ext cx="1523020" cy="612648"/>
                </a:xfrm>
                <a:prstGeom prst="flowChartDocument">
                  <a:avLst/>
                </a:prstGeom>
                <a:solidFill>
                  <a:srgbClr val="9999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smtClean="0">
                      <a:solidFill>
                        <a:schemeClr val="bg1"/>
                      </a:solidFill>
                    </a:rPr>
                    <a:t>Synchronization Artifact (Model</a:t>
                  </a:r>
                  <a:r>
                    <a:rPr lang="en-US" sz="1400" dirty="0" smtClean="0">
                      <a:solidFill>
                        <a:schemeClr val="bg1"/>
                      </a:solidFill>
                    </a:rPr>
                    <a:t>)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27" name="Connecteur droit avec flèche 60"/>
                <p:cNvCxnSpPr>
                  <a:stCxn id="124" idx="1"/>
                  <a:endCxn id="126" idx="3"/>
                </p:cNvCxnSpPr>
                <p:nvPr/>
              </p:nvCxnSpPr>
              <p:spPr>
                <a:xfrm flipH="1">
                  <a:off x="4965864" y="3923876"/>
                  <a:ext cx="154274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Ellipse 63"/>
                <p:cNvSpPr/>
                <p:nvPr/>
              </p:nvSpPr>
              <p:spPr>
                <a:xfrm>
                  <a:off x="5030302" y="3540497"/>
                  <a:ext cx="253769" cy="253769"/>
                </a:xfrm>
                <a:prstGeom prst="ellipse">
                  <a:avLst/>
                </a:prstGeom>
                <a:solidFill>
                  <a:srgbClr val="99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129" name="ZoneTexte 64"/>
                <p:cNvSpPr txBox="1"/>
                <p:nvPr/>
              </p:nvSpPr>
              <p:spPr>
                <a:xfrm>
                  <a:off x="5284072" y="3405772"/>
                  <a:ext cx="129654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Reverse Code (Batch)</a:t>
                  </a:r>
                  <a:endParaRPr lang="en-US" sz="1400" dirty="0"/>
                </a:p>
              </p:txBody>
            </p:sp>
            <p:cxnSp>
              <p:nvCxnSpPr>
                <p:cNvPr id="130" name="Connecteur droit avec flèche 65"/>
                <p:cNvCxnSpPr/>
                <p:nvPr/>
              </p:nvCxnSpPr>
              <p:spPr>
                <a:xfrm>
                  <a:off x="4965864" y="4049600"/>
                  <a:ext cx="154274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Ellipse 67"/>
                <p:cNvSpPr/>
                <p:nvPr/>
              </p:nvSpPr>
              <p:spPr>
                <a:xfrm>
                  <a:off x="4878792" y="4230236"/>
                  <a:ext cx="253769" cy="253769"/>
                </a:xfrm>
                <a:prstGeom prst="ellipse">
                  <a:avLst/>
                </a:prstGeom>
                <a:solidFill>
                  <a:srgbClr val="99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3</a:t>
                  </a:r>
                </a:p>
              </p:txBody>
            </p:sp>
            <p:sp>
              <p:nvSpPr>
                <p:cNvPr id="132" name="ZoneTexte 68"/>
                <p:cNvSpPr txBox="1"/>
                <p:nvPr/>
              </p:nvSpPr>
              <p:spPr>
                <a:xfrm>
                  <a:off x="5122942" y="4095511"/>
                  <a:ext cx="14652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Generate Code (Incremental)</a:t>
                  </a:r>
                  <a:endParaRPr lang="en-US" sz="1400" dirty="0"/>
                </a:p>
              </p:txBody>
            </p:sp>
            <p:sp>
              <p:nvSpPr>
                <p:cNvPr id="133" name="Organigramme : Document 41"/>
                <p:cNvSpPr/>
                <p:nvPr/>
              </p:nvSpPr>
              <p:spPr>
                <a:xfrm>
                  <a:off x="791591" y="3617552"/>
                  <a:ext cx="1108507" cy="612648"/>
                </a:xfrm>
                <a:prstGeom prst="flowChartDocument">
                  <a:avLst/>
                </a:prstGeom>
                <a:solidFill>
                  <a:srgbClr val="9999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Modified Model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119" name="Image 8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33" r="9624"/>
              <a:stretch/>
            </p:blipFill>
            <p:spPr>
              <a:xfrm>
                <a:off x="597942" y="3999369"/>
                <a:ext cx="365760" cy="461698"/>
              </a:xfrm>
              <a:prstGeom prst="rect">
                <a:avLst/>
              </a:prstGeom>
            </p:spPr>
          </p:pic>
          <p:pic>
            <p:nvPicPr>
              <p:cNvPr id="120" name="Image 8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33" r="9624"/>
              <a:stretch/>
            </p:blipFill>
            <p:spPr>
              <a:xfrm>
                <a:off x="3249195" y="3999369"/>
                <a:ext cx="365760" cy="461698"/>
              </a:xfrm>
              <a:prstGeom prst="rect">
                <a:avLst/>
              </a:prstGeom>
            </p:spPr>
          </p:pic>
          <p:pic>
            <p:nvPicPr>
              <p:cNvPr id="121" name="Image 8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1782" y="4038566"/>
                <a:ext cx="615430" cy="410287"/>
              </a:xfrm>
              <a:prstGeom prst="rect">
                <a:avLst/>
              </a:prstGeom>
            </p:spPr>
          </p:pic>
        </p:grpSp>
        <p:grpSp>
          <p:nvGrpSpPr>
            <p:cNvPr id="134" name="Groupe 8"/>
            <p:cNvGrpSpPr/>
            <p:nvPr/>
          </p:nvGrpSpPr>
          <p:grpSpPr>
            <a:xfrm>
              <a:off x="1659997" y="5641055"/>
              <a:ext cx="1577999" cy="739939"/>
              <a:chOff x="1551698" y="5633482"/>
              <a:chExt cx="1398392" cy="653420"/>
            </a:xfrm>
          </p:grpSpPr>
          <p:sp>
            <p:nvSpPr>
              <p:cNvPr id="135" name="Légende encadrée 1 77"/>
              <p:cNvSpPr/>
              <p:nvPr/>
            </p:nvSpPr>
            <p:spPr>
              <a:xfrm>
                <a:off x="1551698" y="5633482"/>
                <a:ext cx="1398392" cy="653420"/>
              </a:xfrm>
              <a:prstGeom prst="borderCallout1">
                <a:avLst>
                  <a:gd name="adj1" fmla="val 797"/>
                  <a:gd name="adj2" fmla="val 55532"/>
                  <a:gd name="adj3" fmla="val -68663"/>
                  <a:gd name="adj4" fmla="val 59425"/>
                </a:avLst>
              </a:prstGeom>
              <a:solidFill>
                <a:schemeClr val="accent2">
                  <a:alpha val="20000"/>
                </a:schemeClr>
              </a:solidFill>
              <a:ln w="158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EMF Compare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6" name="Image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7423" y="5999252"/>
                <a:ext cx="1266941" cy="197080"/>
              </a:xfrm>
              <a:prstGeom prst="rect">
                <a:avLst/>
              </a:prstGeom>
            </p:spPr>
          </p:pic>
        </p:grpSp>
        <p:grpSp>
          <p:nvGrpSpPr>
            <p:cNvPr id="137" name="Group 106"/>
            <p:cNvGrpSpPr/>
            <p:nvPr/>
          </p:nvGrpSpPr>
          <p:grpSpPr>
            <a:xfrm>
              <a:off x="251520" y="3165018"/>
              <a:ext cx="1771046" cy="739939"/>
              <a:chOff x="3385629" y="1133913"/>
              <a:chExt cx="1569466" cy="653420"/>
            </a:xfrm>
          </p:grpSpPr>
          <p:sp>
            <p:nvSpPr>
              <p:cNvPr id="138" name="Légende encadrée 1 71"/>
              <p:cNvSpPr/>
              <p:nvPr/>
            </p:nvSpPr>
            <p:spPr>
              <a:xfrm>
                <a:off x="3385629" y="1133913"/>
                <a:ext cx="1569466" cy="653420"/>
              </a:xfrm>
              <a:prstGeom prst="borderCallout1">
                <a:avLst>
                  <a:gd name="adj1" fmla="val 21529"/>
                  <a:gd name="adj2" fmla="val 99795"/>
                  <a:gd name="adj3" fmla="val 3669"/>
                  <a:gd name="adj4" fmla="val 125269"/>
                </a:avLst>
              </a:prstGeom>
              <a:solidFill>
                <a:schemeClr val="accent2">
                  <a:alpha val="20000"/>
                </a:schemeClr>
              </a:solidFill>
              <a:ln w="158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Papyrus + CDT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9" name="Image 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5531" y="1393420"/>
                <a:ext cx="365415" cy="365415"/>
              </a:xfrm>
              <a:prstGeom prst="rect">
                <a:avLst/>
              </a:prstGeom>
            </p:spPr>
          </p:pic>
          <p:pic>
            <p:nvPicPr>
              <p:cNvPr id="140" name="Image 1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6094" y="1400474"/>
                <a:ext cx="566691" cy="351306"/>
              </a:xfrm>
              <a:prstGeom prst="rect">
                <a:avLst/>
              </a:prstGeom>
            </p:spPr>
          </p:pic>
        </p:grpSp>
        <p:grpSp>
          <p:nvGrpSpPr>
            <p:cNvPr id="141" name="Groupe 12"/>
            <p:cNvGrpSpPr/>
            <p:nvPr/>
          </p:nvGrpSpPr>
          <p:grpSpPr>
            <a:xfrm>
              <a:off x="3059832" y="980728"/>
              <a:ext cx="995221" cy="739939"/>
              <a:chOff x="2492699" y="855914"/>
              <a:chExt cx="881945" cy="653420"/>
            </a:xfrm>
          </p:grpSpPr>
          <p:sp>
            <p:nvSpPr>
              <p:cNvPr id="142" name="Légende encadrée 1 72"/>
              <p:cNvSpPr/>
              <p:nvPr/>
            </p:nvSpPr>
            <p:spPr>
              <a:xfrm>
                <a:off x="2492699" y="855914"/>
                <a:ext cx="881945" cy="653420"/>
              </a:xfrm>
              <a:prstGeom prst="borderCallout1">
                <a:avLst>
                  <a:gd name="adj1" fmla="val 98967"/>
                  <a:gd name="adj2" fmla="val 59511"/>
                  <a:gd name="adj3" fmla="val 188964"/>
                  <a:gd name="adj4" fmla="val 49903"/>
                </a:avLst>
              </a:prstGeom>
              <a:solidFill>
                <a:schemeClr val="accent2">
                  <a:alpha val="20000"/>
                </a:schemeClr>
              </a:solidFill>
              <a:ln w="158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Papyrus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3" name="Image 7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0326" y="1120749"/>
                <a:ext cx="566691" cy="351306"/>
              </a:xfrm>
              <a:prstGeom prst="rect">
                <a:avLst/>
              </a:prstGeom>
            </p:spPr>
          </p:pic>
        </p:grpSp>
        <p:grpSp>
          <p:nvGrpSpPr>
            <p:cNvPr id="144" name="Groupe 13"/>
            <p:cNvGrpSpPr/>
            <p:nvPr/>
          </p:nvGrpSpPr>
          <p:grpSpPr>
            <a:xfrm>
              <a:off x="7147599" y="3921827"/>
              <a:ext cx="975490" cy="739939"/>
              <a:chOff x="7307940" y="4112821"/>
              <a:chExt cx="864460" cy="653420"/>
            </a:xfrm>
          </p:grpSpPr>
          <p:sp>
            <p:nvSpPr>
              <p:cNvPr id="145" name="Légende encadrée 1 78"/>
              <p:cNvSpPr/>
              <p:nvPr/>
            </p:nvSpPr>
            <p:spPr>
              <a:xfrm>
                <a:off x="7307940" y="4112821"/>
                <a:ext cx="864460" cy="653420"/>
              </a:xfrm>
              <a:prstGeom prst="borderCallout1">
                <a:avLst>
                  <a:gd name="adj1" fmla="val 69998"/>
                  <a:gd name="adj2" fmla="val 203"/>
                  <a:gd name="adj3" fmla="val 148787"/>
                  <a:gd name="adj4" fmla="val -18052"/>
                </a:avLst>
              </a:prstGeom>
              <a:solidFill>
                <a:schemeClr val="accent2">
                  <a:alpha val="20000"/>
                </a:schemeClr>
              </a:solidFill>
              <a:ln w="158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Papyrus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6" name="Image 8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24" y="4394309"/>
                <a:ext cx="566691" cy="351306"/>
              </a:xfrm>
              <a:prstGeom prst="rect">
                <a:avLst/>
              </a:prstGeom>
            </p:spPr>
          </p:pic>
        </p:grpSp>
        <p:grpSp>
          <p:nvGrpSpPr>
            <p:cNvPr id="147" name="Group 116"/>
            <p:cNvGrpSpPr/>
            <p:nvPr/>
          </p:nvGrpSpPr>
          <p:grpSpPr>
            <a:xfrm>
              <a:off x="6219091" y="988555"/>
              <a:ext cx="1544600" cy="739939"/>
              <a:chOff x="6435209" y="1490132"/>
              <a:chExt cx="1368794" cy="653420"/>
            </a:xfrm>
          </p:grpSpPr>
          <p:sp>
            <p:nvSpPr>
              <p:cNvPr id="148" name="Légende encadrée 1 76"/>
              <p:cNvSpPr/>
              <p:nvPr/>
            </p:nvSpPr>
            <p:spPr>
              <a:xfrm>
                <a:off x="6435209" y="1490132"/>
                <a:ext cx="1368794" cy="653420"/>
              </a:xfrm>
              <a:prstGeom prst="borderCallout1">
                <a:avLst>
                  <a:gd name="adj1" fmla="val 101865"/>
                  <a:gd name="adj2" fmla="val 25842"/>
                  <a:gd name="adj3" fmla="val 132506"/>
                  <a:gd name="adj4" fmla="val 16835"/>
                </a:avLst>
              </a:prstGeom>
              <a:solidFill>
                <a:schemeClr val="accent2">
                  <a:alpha val="20000"/>
                </a:schemeClr>
              </a:solidFill>
              <a:ln w="158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Eclipse CDT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9" name="Image 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6899" y="1763879"/>
                <a:ext cx="365415" cy="365415"/>
              </a:xfrm>
              <a:prstGeom prst="rect">
                <a:avLst/>
              </a:prstGeom>
            </p:spPr>
          </p:pic>
        </p:grpSp>
        <p:grpSp>
          <p:nvGrpSpPr>
            <p:cNvPr id="150" name="Group 119"/>
            <p:cNvGrpSpPr/>
            <p:nvPr/>
          </p:nvGrpSpPr>
          <p:grpSpPr>
            <a:xfrm>
              <a:off x="6140640" y="5910505"/>
              <a:ext cx="1701501" cy="758855"/>
              <a:chOff x="3638580" y="6029276"/>
              <a:chExt cx="1507837" cy="670124"/>
            </a:xfrm>
          </p:grpSpPr>
          <p:sp>
            <p:nvSpPr>
              <p:cNvPr id="151" name="Légende encadrée 1 79"/>
              <p:cNvSpPr/>
              <p:nvPr/>
            </p:nvSpPr>
            <p:spPr>
              <a:xfrm>
                <a:off x="3638580" y="6029276"/>
                <a:ext cx="1507837" cy="653420"/>
              </a:xfrm>
              <a:prstGeom prst="borderCallout1">
                <a:avLst>
                  <a:gd name="adj1" fmla="val 797"/>
                  <a:gd name="adj2" fmla="val 55532"/>
                  <a:gd name="adj3" fmla="val -75502"/>
                  <a:gd name="adj4" fmla="val 46098"/>
                </a:avLst>
              </a:prstGeom>
              <a:solidFill>
                <a:schemeClr val="accent2">
                  <a:alpha val="20000"/>
                </a:schemeClr>
              </a:solidFill>
              <a:ln w="158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Papyrus +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Viatra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2" name="Image 7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911" y="6348094"/>
                <a:ext cx="566691" cy="351306"/>
              </a:xfrm>
              <a:prstGeom prst="rect">
                <a:avLst/>
              </a:prstGeom>
            </p:spPr>
          </p:pic>
          <p:pic>
            <p:nvPicPr>
              <p:cNvPr id="153" name="Picture 12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4922" y="6360396"/>
                <a:ext cx="326702" cy="3267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755145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91197"/>
              </p:ext>
            </p:extLst>
          </p:nvPr>
        </p:nvGraphicFramePr>
        <p:xfrm>
          <a:off x="376038" y="1242367"/>
          <a:ext cx="8506180" cy="4490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1908175" y="92249"/>
            <a:ext cx="4824065" cy="576262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Content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59712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8"/>
          </p:nvPr>
        </p:nvSpPr>
        <p:spPr>
          <a:xfrm>
            <a:off x="33215" y="1176100"/>
            <a:ext cx="9075289" cy="4680520"/>
          </a:xfrm>
        </p:spPr>
        <p:txBody>
          <a:bodyPr/>
          <a:lstStyle/>
          <a:p>
            <a:r>
              <a:rPr lang="en-US" smtClean="0"/>
              <a:t>Right-invertibility: </a:t>
            </a:r>
            <a:r>
              <a:rPr lang="en-US" b="0" smtClean="0"/>
              <a:t>full round-trip of UML model and code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b="0" smtClean="0"/>
              <a:t>Random UML models are generated by a configurable generator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smtClean="0"/>
              <a:t>Each model: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0" smtClean="0"/>
              <a:t>3 packages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mtClean="0"/>
              <a:t>60 classes, around 10 enumerations, 10 structures, 10 function pointers/package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mtClean="0"/>
              <a:t>Methods, attriutes, and relationships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fr-FR" b="0"/>
          </a:p>
        </p:txBody>
      </p:sp>
      <p:sp>
        <p:nvSpPr>
          <p:cNvPr id="4" name="Espace réservé du texte 4"/>
          <p:cNvSpPr txBox="1">
            <a:spLocks/>
          </p:cNvSpPr>
          <p:nvPr/>
        </p:nvSpPr>
        <p:spPr>
          <a:xfrm>
            <a:off x="1908175" y="92075"/>
            <a:ext cx="5760169" cy="5762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charset="0"/>
              <a:defRPr sz="20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buChar char="•"/>
              <a:defRPr sz="20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647700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Arial" charset="0"/>
              <a:buChar char="•"/>
              <a:defRPr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009650" indent="-238125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Blip>
                <a:blip r:embed="rId3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Experiments and evaluations</a:t>
            </a:r>
            <a:endParaRPr lang="fr-FR">
              <a:solidFill>
                <a:schemeClr val="bg1"/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877992" y="2924944"/>
            <a:ext cx="7020149" cy="2448272"/>
            <a:chOff x="827635" y="2852936"/>
            <a:chExt cx="6211592" cy="2258564"/>
          </a:xfrm>
        </p:grpSpPr>
        <p:sp>
          <p:nvSpPr>
            <p:cNvPr id="9" name="Organigramme : Document 8"/>
            <p:cNvSpPr/>
            <p:nvPr/>
          </p:nvSpPr>
          <p:spPr>
            <a:xfrm>
              <a:off x="5476533" y="3479545"/>
              <a:ext cx="1562694" cy="648288"/>
            </a:xfrm>
            <a:prstGeom prst="flowChartDocument">
              <a:avLst/>
            </a:prstGeom>
            <a:solidFill>
              <a:srgbClr val="99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Code from Generated Model</a:t>
              </a:r>
            </a:p>
          </p:txBody>
        </p:sp>
        <p:cxnSp>
          <p:nvCxnSpPr>
            <p:cNvPr id="10" name="Connecteur droit avec flèche 9"/>
            <p:cNvCxnSpPr>
              <a:stCxn id="11" idx="3"/>
              <a:endCxn id="9" idx="1"/>
            </p:cNvCxnSpPr>
            <p:nvPr/>
          </p:nvCxnSpPr>
          <p:spPr>
            <a:xfrm>
              <a:off x="3412242" y="3798834"/>
              <a:ext cx="2064290" cy="48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rganigramme : Document 10"/>
            <p:cNvSpPr/>
            <p:nvPr/>
          </p:nvSpPr>
          <p:spPr>
            <a:xfrm>
              <a:off x="2188912" y="3533491"/>
              <a:ext cx="1223330" cy="530687"/>
            </a:xfrm>
            <a:prstGeom prst="flowChartDocument">
              <a:avLst/>
            </a:prstGeom>
            <a:solidFill>
              <a:srgbClr val="99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Generated Model</a:t>
              </a:r>
            </a:p>
          </p:txBody>
        </p:sp>
        <p:cxnSp>
          <p:nvCxnSpPr>
            <p:cNvPr id="12" name="Connecteur droit avec flèche 11"/>
            <p:cNvCxnSpPr>
              <a:endCxn id="11" idx="0"/>
            </p:cNvCxnSpPr>
            <p:nvPr/>
          </p:nvCxnSpPr>
          <p:spPr>
            <a:xfrm>
              <a:off x="2800577" y="3144250"/>
              <a:ext cx="1" cy="3892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2430452" y="3212976"/>
              <a:ext cx="309755" cy="270732"/>
            </a:xfrm>
            <a:prstGeom prst="ellipse">
              <a:avLst/>
            </a:prstGeom>
            <a:solidFill>
              <a:srgbClr val="9933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1</a:t>
              </a: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2795412" y="2852936"/>
              <a:ext cx="1856470" cy="46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Randomly Generate Model</a:t>
              </a:r>
            </a:p>
          </p:txBody>
        </p:sp>
        <p:sp>
          <p:nvSpPr>
            <p:cNvPr id="15" name="Organigramme : Document 14"/>
            <p:cNvSpPr/>
            <p:nvPr/>
          </p:nvSpPr>
          <p:spPr>
            <a:xfrm>
              <a:off x="2201148" y="4541667"/>
              <a:ext cx="1223330" cy="569833"/>
            </a:xfrm>
            <a:prstGeom prst="flowChartDocument">
              <a:avLst/>
            </a:prstGeom>
            <a:solidFill>
              <a:srgbClr val="99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Reversed Model</a:t>
              </a:r>
            </a:p>
          </p:txBody>
        </p:sp>
        <p:cxnSp>
          <p:nvCxnSpPr>
            <p:cNvPr id="16" name="Connecteur en angle 15"/>
            <p:cNvCxnSpPr>
              <a:stCxn id="9" idx="2"/>
              <a:endCxn id="15" idx="0"/>
            </p:cNvCxnSpPr>
            <p:nvPr/>
          </p:nvCxnSpPr>
          <p:spPr>
            <a:xfrm rot="5400000">
              <a:off x="4307002" y="2590787"/>
              <a:ext cx="456693" cy="344506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e 16"/>
            <p:cNvGrpSpPr/>
            <p:nvPr/>
          </p:nvGrpSpPr>
          <p:grpSpPr>
            <a:xfrm>
              <a:off x="3614887" y="4084149"/>
              <a:ext cx="1828601" cy="466249"/>
              <a:chOff x="2116464" y="2586912"/>
              <a:chExt cx="1498093" cy="294486"/>
            </a:xfrm>
          </p:grpSpPr>
          <p:sp>
            <p:nvSpPr>
              <p:cNvPr id="34" name="Ellipse 33"/>
              <p:cNvSpPr/>
              <p:nvPr/>
            </p:nvSpPr>
            <p:spPr>
              <a:xfrm>
                <a:off x="2116464" y="2631282"/>
                <a:ext cx="253769" cy="199987"/>
              </a:xfrm>
              <a:prstGeom prst="ellipse">
                <a:avLst/>
              </a:prstGeom>
              <a:solidFill>
                <a:srgbClr val="99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/>
                  <a:t>3</a:t>
                </a: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2334106" y="2586912"/>
                <a:ext cx="1280451" cy="294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Reverse Code (Batch)</a:t>
                </a:r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3819172" y="3585422"/>
              <a:ext cx="1872698" cy="466248"/>
              <a:chOff x="2258859" y="2271918"/>
              <a:chExt cx="1534220" cy="294486"/>
            </a:xfrm>
          </p:grpSpPr>
          <p:sp>
            <p:nvSpPr>
              <p:cNvPr id="30" name="Ellipse 29"/>
              <p:cNvSpPr/>
              <p:nvPr/>
            </p:nvSpPr>
            <p:spPr>
              <a:xfrm>
                <a:off x="2258859" y="2313415"/>
                <a:ext cx="253769" cy="181142"/>
              </a:xfrm>
              <a:prstGeom prst="ellipse">
                <a:avLst/>
              </a:prstGeom>
              <a:solidFill>
                <a:srgbClr val="99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/>
                  <a:t>2</a:t>
                </a:r>
              </a:p>
            </p:txBody>
          </p:sp>
          <p:sp>
            <p:nvSpPr>
              <p:cNvPr id="31" name="ZoneTexte 30"/>
              <p:cNvSpPr txBox="1"/>
              <p:nvPr/>
            </p:nvSpPr>
            <p:spPr>
              <a:xfrm>
                <a:off x="2512628" y="2271918"/>
                <a:ext cx="1280451" cy="294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Generate Code (Batch)</a:t>
                </a:r>
              </a:p>
            </p:txBody>
          </p:sp>
        </p:grpSp>
        <p:cxnSp>
          <p:nvCxnSpPr>
            <p:cNvPr id="22" name="Connecteur en angle 21"/>
            <p:cNvCxnSpPr>
              <a:stCxn id="11" idx="1"/>
              <a:endCxn id="15" idx="1"/>
            </p:cNvCxnSpPr>
            <p:nvPr/>
          </p:nvCxnSpPr>
          <p:spPr>
            <a:xfrm rot="10800000" flipH="1" flipV="1">
              <a:off x="2188912" y="3798833"/>
              <a:ext cx="12235" cy="1027750"/>
            </a:xfrm>
            <a:prstGeom prst="bentConnector3">
              <a:avLst>
                <a:gd name="adj1" fmla="val -2280527"/>
              </a:avLst>
            </a:prstGeom>
            <a:ln w="12700">
              <a:solidFill>
                <a:schemeClr val="accent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>
            <a:xfrm>
              <a:off x="827635" y="3967179"/>
              <a:ext cx="1418590" cy="467291"/>
              <a:chOff x="1227633" y="1962717"/>
              <a:chExt cx="1162189" cy="295145"/>
            </a:xfrm>
          </p:grpSpPr>
          <p:sp>
            <p:nvSpPr>
              <p:cNvPr id="26" name="Ellipse 25"/>
              <p:cNvSpPr/>
              <p:nvPr/>
            </p:nvSpPr>
            <p:spPr>
              <a:xfrm>
                <a:off x="2136053" y="2071798"/>
                <a:ext cx="253769" cy="18606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/>
                  <a:t>4</a:t>
                </a:r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1227633" y="1962717"/>
                <a:ext cx="944708" cy="294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00" dirty="0"/>
                  <a:t>Compare Model</a:t>
                </a:r>
              </a:p>
            </p:txBody>
          </p:sp>
        </p:grpSp>
      </p:grpSp>
      <p:sp>
        <p:nvSpPr>
          <p:cNvPr id="36" name="Espace réservé du contenu 1"/>
          <p:cNvSpPr txBox="1">
            <a:spLocks/>
          </p:cNvSpPr>
          <p:nvPr/>
        </p:nvSpPr>
        <p:spPr>
          <a:xfrm>
            <a:off x="123" y="764704"/>
            <a:ext cx="8775889" cy="355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rtl="0" eaLnBrk="0" fontAlgn="base" hangingPunct="0"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71575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60000"/>
              <a:buFont typeface="Arial" pitchFamily="34" charset="0"/>
              <a:buChar char="•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838200" indent="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/>
              <a:t>Evaluation </a:t>
            </a:r>
            <a:r>
              <a:rPr lang="en-US" smtClean="0"/>
              <a:t>1: </a:t>
            </a:r>
            <a:r>
              <a:rPr lang="en-US"/>
              <a:t>Reverse unedited </a:t>
            </a:r>
            <a:r>
              <a:rPr lang="en-US" smtClean="0"/>
              <a:t>code</a:t>
            </a:r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467544" y="5517232"/>
            <a:ext cx="828092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Results: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200 models are generated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No differences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Right-invertibility is verified by simulation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7039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8"/>
          </p:nvPr>
        </p:nvSpPr>
        <p:spPr>
          <a:xfrm>
            <a:off x="434296" y="1196752"/>
            <a:ext cx="8709704" cy="4680520"/>
          </a:xfrm>
        </p:spPr>
        <p:txBody>
          <a:bodyPr/>
          <a:lstStyle/>
          <a:p>
            <a:r>
              <a:rPr lang="en-US" smtClean="0"/>
              <a:t>Left-invertibility: </a:t>
            </a:r>
            <a:r>
              <a:rPr lang="en-US" b="0" smtClean="0"/>
              <a:t>full round-trip with editions in code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b="0" smtClean="0"/>
              <a:t>Models generated above are used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fr-FR" b="0"/>
          </a:p>
        </p:txBody>
      </p:sp>
      <p:sp>
        <p:nvSpPr>
          <p:cNvPr id="4" name="Espace réservé du texte 4"/>
          <p:cNvSpPr txBox="1">
            <a:spLocks/>
          </p:cNvSpPr>
          <p:nvPr/>
        </p:nvSpPr>
        <p:spPr>
          <a:xfrm>
            <a:off x="1908175" y="92075"/>
            <a:ext cx="5760169" cy="5762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charset="0"/>
              <a:defRPr sz="20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buChar char="•"/>
              <a:defRPr sz="20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647700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Arial" charset="0"/>
              <a:buChar char="•"/>
              <a:defRPr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009650" indent="-238125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Blip>
                <a:blip r:embed="rId3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Experiments and evaluations</a:t>
            </a:r>
            <a:endParaRPr lang="fr-FR">
              <a:solidFill>
                <a:schemeClr val="bg1"/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755576" y="1916832"/>
            <a:ext cx="7475204" cy="2380995"/>
            <a:chOff x="1259632" y="3037200"/>
            <a:chExt cx="6254420" cy="2034991"/>
          </a:xfrm>
        </p:grpSpPr>
        <p:sp>
          <p:nvSpPr>
            <p:cNvPr id="37" name="Organigramme : Document 36"/>
            <p:cNvSpPr/>
            <p:nvPr/>
          </p:nvSpPr>
          <p:spPr>
            <a:xfrm>
              <a:off x="5292309" y="3504646"/>
              <a:ext cx="1762932" cy="572558"/>
            </a:xfrm>
            <a:prstGeom prst="flowChartDocument">
              <a:avLst/>
            </a:prstGeom>
            <a:solidFill>
              <a:srgbClr val="99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Code from Generated Model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Connecteur droit avec flèche 37"/>
            <p:cNvCxnSpPr>
              <a:stCxn id="39" idx="3"/>
              <a:endCxn id="37" idx="1"/>
            </p:cNvCxnSpPr>
            <p:nvPr/>
          </p:nvCxnSpPr>
          <p:spPr>
            <a:xfrm>
              <a:off x="2860311" y="3775189"/>
              <a:ext cx="2431999" cy="157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rganigramme : Document 38"/>
            <p:cNvSpPr/>
            <p:nvPr/>
          </p:nvSpPr>
          <p:spPr>
            <a:xfrm>
              <a:off x="1366517" y="3504306"/>
              <a:ext cx="1493793" cy="541763"/>
            </a:xfrm>
            <a:prstGeom prst="flowChartDocument">
              <a:avLst/>
            </a:prstGeom>
            <a:solidFill>
              <a:srgbClr val="99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Generated Model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2113413" y="3037200"/>
              <a:ext cx="1" cy="43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lipse 40"/>
            <p:cNvSpPr/>
            <p:nvPr/>
          </p:nvSpPr>
          <p:spPr>
            <a:xfrm>
              <a:off x="1808392" y="3075058"/>
              <a:ext cx="242563" cy="271573"/>
            </a:xfrm>
            <a:prstGeom prst="ellipse">
              <a:avLst/>
            </a:prstGeom>
            <a:solidFill>
              <a:srgbClr val="9933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2087337" y="3061991"/>
              <a:ext cx="2049556" cy="574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Randomly Generate Model</a:t>
              </a:r>
            </a:p>
          </p:txBody>
        </p:sp>
        <p:sp>
          <p:nvSpPr>
            <p:cNvPr id="43" name="Organigramme : Document 42"/>
            <p:cNvSpPr/>
            <p:nvPr/>
          </p:nvSpPr>
          <p:spPr>
            <a:xfrm>
              <a:off x="1259632" y="4488383"/>
              <a:ext cx="1720098" cy="512994"/>
            </a:xfrm>
            <a:prstGeom prst="flowChartDocument">
              <a:avLst/>
            </a:prstGeom>
            <a:solidFill>
              <a:srgbClr val="99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Model </a:t>
              </a:r>
              <a:r>
                <a:rPr lang="en-US" sz="1400" smtClean="0">
                  <a:solidFill>
                    <a:schemeClr val="bg1"/>
                  </a:solidFill>
                </a:rPr>
                <a:t>from Edited Code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Groupe 43"/>
            <p:cNvGrpSpPr/>
            <p:nvPr/>
          </p:nvGrpSpPr>
          <p:grpSpPr>
            <a:xfrm>
              <a:off x="5859672" y="4137467"/>
              <a:ext cx="1654380" cy="350909"/>
              <a:chOff x="2356636" y="2948635"/>
              <a:chExt cx="1227675" cy="232584"/>
            </a:xfrm>
          </p:grpSpPr>
          <p:sp>
            <p:nvSpPr>
              <p:cNvPr id="71" name="Ellipse 70"/>
              <p:cNvSpPr/>
              <p:nvPr/>
            </p:nvSpPr>
            <p:spPr>
              <a:xfrm>
                <a:off x="2356636" y="2948635"/>
                <a:ext cx="180000" cy="180000"/>
              </a:xfrm>
              <a:prstGeom prst="ellipse">
                <a:avLst/>
              </a:prstGeom>
              <a:solidFill>
                <a:srgbClr val="99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  <p:sp>
            <p:nvSpPr>
              <p:cNvPr id="72" name="ZoneTexte 71"/>
              <p:cNvSpPr txBox="1"/>
              <p:nvPr/>
            </p:nvSpPr>
            <p:spPr>
              <a:xfrm>
                <a:off x="2551281" y="2957267"/>
                <a:ext cx="1033030" cy="223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Edit Code</a:t>
                </a:r>
              </a:p>
            </p:txBody>
          </p:sp>
        </p:grpSp>
        <p:sp>
          <p:nvSpPr>
            <p:cNvPr id="45" name="Organigramme : Document 44"/>
            <p:cNvSpPr/>
            <p:nvPr/>
          </p:nvSpPr>
          <p:spPr>
            <a:xfrm>
              <a:off x="5292308" y="4497787"/>
              <a:ext cx="1762933" cy="519648"/>
            </a:xfrm>
            <a:prstGeom prst="flowChartDocument">
              <a:avLst/>
            </a:prstGeom>
            <a:solidFill>
              <a:srgbClr val="99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Edited Code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Connecteur droit avec flèche 45"/>
            <p:cNvCxnSpPr>
              <a:stCxn id="43" idx="3"/>
              <a:endCxn id="45" idx="1"/>
            </p:cNvCxnSpPr>
            <p:nvPr/>
          </p:nvCxnSpPr>
          <p:spPr>
            <a:xfrm>
              <a:off x="2979730" y="4744881"/>
              <a:ext cx="2312578" cy="1273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/>
            <p:cNvGrpSpPr/>
            <p:nvPr/>
          </p:nvGrpSpPr>
          <p:grpSpPr>
            <a:xfrm>
              <a:off x="3249475" y="4497786"/>
              <a:ext cx="2028630" cy="574405"/>
              <a:chOff x="2112695" y="3192293"/>
              <a:chExt cx="1505396" cy="380718"/>
            </a:xfrm>
          </p:grpSpPr>
          <p:sp>
            <p:nvSpPr>
              <p:cNvPr id="69" name="Ellipse 68"/>
              <p:cNvSpPr/>
              <p:nvPr/>
            </p:nvSpPr>
            <p:spPr>
              <a:xfrm>
                <a:off x="2112695" y="3282949"/>
                <a:ext cx="180000" cy="180000"/>
              </a:xfrm>
              <a:prstGeom prst="ellipse">
                <a:avLst/>
              </a:prstGeom>
              <a:solidFill>
                <a:srgbClr val="99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5</a:t>
                </a:r>
              </a:p>
            </p:txBody>
          </p:sp>
          <p:sp>
            <p:nvSpPr>
              <p:cNvPr id="70" name="ZoneTexte 69"/>
              <p:cNvSpPr txBox="1"/>
              <p:nvPr/>
            </p:nvSpPr>
            <p:spPr>
              <a:xfrm>
                <a:off x="2337640" y="3192293"/>
                <a:ext cx="1280451" cy="3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Reverse Code (Batch)</a:t>
                </a:r>
              </a:p>
            </p:txBody>
          </p:sp>
        </p:grpSp>
        <p:grpSp>
          <p:nvGrpSpPr>
            <p:cNvPr id="48" name="Groupe 47"/>
            <p:cNvGrpSpPr/>
            <p:nvPr/>
          </p:nvGrpSpPr>
          <p:grpSpPr>
            <a:xfrm>
              <a:off x="3492038" y="3543167"/>
              <a:ext cx="1900705" cy="574405"/>
              <a:chOff x="2367100" y="2559567"/>
              <a:chExt cx="1410466" cy="380718"/>
            </a:xfrm>
          </p:grpSpPr>
          <p:sp>
            <p:nvSpPr>
              <p:cNvPr id="67" name="Ellipse 66"/>
              <p:cNvSpPr/>
              <p:nvPr/>
            </p:nvSpPr>
            <p:spPr>
              <a:xfrm>
                <a:off x="2367100" y="2613818"/>
                <a:ext cx="180000" cy="180000"/>
              </a:xfrm>
              <a:prstGeom prst="ellipse">
                <a:avLst/>
              </a:prstGeom>
              <a:solidFill>
                <a:srgbClr val="99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68" name="ZoneTexte 67"/>
              <p:cNvSpPr txBox="1"/>
              <p:nvPr/>
            </p:nvSpPr>
            <p:spPr>
              <a:xfrm>
                <a:off x="2497115" y="2559567"/>
                <a:ext cx="1280451" cy="3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Generate Code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(Batch)</a:t>
                </a:r>
              </a:p>
            </p:txBody>
          </p:sp>
        </p:grpSp>
        <p:cxnSp>
          <p:nvCxnSpPr>
            <p:cNvPr id="51" name="Connecteur droit avec flèche 50"/>
            <p:cNvCxnSpPr>
              <a:stCxn id="37" idx="2"/>
              <a:endCxn id="45" idx="0"/>
            </p:cNvCxnSpPr>
            <p:nvPr/>
          </p:nvCxnSpPr>
          <p:spPr>
            <a:xfrm>
              <a:off x="6173775" y="4039351"/>
              <a:ext cx="0" cy="4584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 flipH="1" flipV="1">
              <a:off x="2860309" y="3927166"/>
              <a:ext cx="2406566" cy="51743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e 52"/>
            <p:cNvGrpSpPr/>
            <p:nvPr/>
          </p:nvGrpSpPr>
          <p:grpSpPr>
            <a:xfrm>
              <a:off x="3333197" y="3923646"/>
              <a:ext cx="2120113" cy="606801"/>
              <a:chOff x="2064542" y="3419711"/>
              <a:chExt cx="1573283" cy="402190"/>
            </a:xfrm>
          </p:grpSpPr>
          <p:sp>
            <p:nvSpPr>
              <p:cNvPr id="63" name="Ellipse 62"/>
              <p:cNvSpPr/>
              <p:nvPr/>
            </p:nvSpPr>
            <p:spPr>
              <a:xfrm>
                <a:off x="2064542" y="3419711"/>
                <a:ext cx="180000" cy="180000"/>
              </a:xfrm>
              <a:prstGeom prst="ellipse">
                <a:avLst/>
              </a:prstGeom>
              <a:solidFill>
                <a:srgbClr val="99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2357374" y="3441183"/>
                <a:ext cx="1280451" cy="3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Reverse Code (Inc.)</a:t>
                </a:r>
              </a:p>
            </p:txBody>
          </p:sp>
        </p:grpSp>
        <p:cxnSp>
          <p:nvCxnSpPr>
            <p:cNvPr id="57" name="Connecteur droit avec flèche 56"/>
            <p:cNvCxnSpPr>
              <a:stCxn id="39" idx="2"/>
              <a:endCxn id="43" idx="0"/>
            </p:cNvCxnSpPr>
            <p:nvPr/>
          </p:nvCxnSpPr>
          <p:spPr>
            <a:xfrm>
              <a:off x="2113415" y="4010254"/>
              <a:ext cx="6266" cy="478129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e 57"/>
            <p:cNvGrpSpPr/>
            <p:nvPr/>
          </p:nvGrpSpPr>
          <p:grpSpPr>
            <a:xfrm>
              <a:off x="1817411" y="4087011"/>
              <a:ext cx="1545425" cy="576739"/>
              <a:chOff x="2096134" y="2367781"/>
              <a:chExt cx="1146822" cy="382265"/>
            </a:xfrm>
          </p:grpSpPr>
          <p:sp>
            <p:nvSpPr>
              <p:cNvPr id="59" name="Ellipse 58"/>
              <p:cNvSpPr/>
              <p:nvPr/>
            </p:nvSpPr>
            <p:spPr>
              <a:xfrm>
                <a:off x="2096134" y="2367781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2290779" y="2369328"/>
                <a:ext cx="952177" cy="3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1"/>
                    </a:solidFill>
                  </a:rPr>
                  <a:t>Compare Model</a:t>
                </a:r>
              </a:p>
            </p:txBody>
          </p:sp>
        </p:grpSp>
      </p:grpSp>
      <p:pic>
        <p:nvPicPr>
          <p:cNvPr id="73" name="Image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4312230"/>
            <a:ext cx="4910180" cy="2285122"/>
          </a:xfrm>
          <a:prstGeom prst="rect">
            <a:avLst/>
          </a:prstGeom>
        </p:spPr>
      </p:pic>
      <p:sp>
        <p:nvSpPr>
          <p:cNvPr id="74" name="ZoneTexte 73"/>
          <p:cNvSpPr txBox="1"/>
          <p:nvPr/>
        </p:nvSpPr>
        <p:spPr>
          <a:xfrm>
            <a:off x="683568" y="5254468"/>
            <a:ext cx="828092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Results: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200 models are generated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No differences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Left-invertibility is verified by simulation</a:t>
            </a:r>
            <a:endParaRPr lang="fr-FR"/>
          </a:p>
        </p:txBody>
      </p:sp>
      <p:sp>
        <p:nvSpPr>
          <p:cNvPr id="75" name="Espace réservé du contenu 1"/>
          <p:cNvSpPr txBox="1">
            <a:spLocks/>
          </p:cNvSpPr>
          <p:nvPr/>
        </p:nvSpPr>
        <p:spPr>
          <a:xfrm>
            <a:off x="0" y="788133"/>
            <a:ext cx="8775889" cy="355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rtl="0" eaLnBrk="0" fontAlgn="base" hangingPunct="0"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71575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60000"/>
              <a:buFont typeface="Arial" pitchFamily="34" charset="0"/>
              <a:buChar char="•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838200" indent="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/>
              <a:t>Evaluation </a:t>
            </a:r>
            <a:r>
              <a:rPr lang="en-US" smtClean="0"/>
              <a:t>2: </a:t>
            </a:r>
            <a:r>
              <a:rPr lang="en-US"/>
              <a:t>Reverse edited </a:t>
            </a:r>
            <a:r>
              <a:rPr lang="en-US" smtClean="0"/>
              <a:t>code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8417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8"/>
          </p:nvPr>
        </p:nvSpPr>
        <p:spPr>
          <a:xfrm>
            <a:off x="434296" y="1544427"/>
            <a:ext cx="8709704" cy="4680520"/>
          </a:xfrm>
        </p:spPr>
        <p:txBody>
          <a:bodyPr/>
          <a:lstStyle/>
          <a:p>
            <a:r>
              <a:rPr lang="en-US"/>
              <a:t>E</a:t>
            </a:r>
            <a:r>
              <a:rPr lang="en-US" smtClean="0"/>
              <a:t>mulation of synchronization process</a:t>
            </a:r>
            <a:endParaRPr lang="en-US" b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smtClean="0"/>
              <a:t>Model editions: attribute renaming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smtClean="0"/>
              <a:t>Code editions: method bodies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fr-FR" b="0"/>
          </a:p>
        </p:txBody>
      </p:sp>
      <p:sp>
        <p:nvSpPr>
          <p:cNvPr id="4" name="Espace réservé du texte 4"/>
          <p:cNvSpPr txBox="1">
            <a:spLocks/>
          </p:cNvSpPr>
          <p:nvPr/>
        </p:nvSpPr>
        <p:spPr>
          <a:xfrm>
            <a:off x="1908175" y="92075"/>
            <a:ext cx="5760169" cy="5762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charset="0"/>
              <a:defRPr sz="20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buChar char="•"/>
              <a:defRPr sz="20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647700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Arial" charset="0"/>
              <a:buChar char="•"/>
              <a:defRPr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009650" indent="-238125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Blip>
                <a:blip r:embed="rId3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Experiments and evaluations</a:t>
            </a:r>
            <a:endParaRPr lang="fr-FR">
              <a:solidFill>
                <a:schemeClr val="bg1"/>
              </a:solidFill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1925924" y="2780927"/>
            <a:ext cx="5094347" cy="2232248"/>
            <a:chOff x="1135711" y="613266"/>
            <a:chExt cx="4235911" cy="1689172"/>
          </a:xfrm>
        </p:grpSpPr>
        <p:sp>
          <p:nvSpPr>
            <p:cNvPr id="7" name="Organigramme : Document 6"/>
            <p:cNvSpPr/>
            <p:nvPr/>
          </p:nvSpPr>
          <p:spPr>
            <a:xfrm>
              <a:off x="3891303" y="1005909"/>
              <a:ext cx="1110230" cy="372751"/>
            </a:xfrm>
            <a:prstGeom prst="flowChartDocument">
              <a:avLst/>
            </a:prstGeom>
            <a:solidFill>
              <a:srgbClr val="99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Generated Code</a:t>
              </a:r>
            </a:p>
          </p:txBody>
        </p:sp>
        <p:cxnSp>
          <p:nvCxnSpPr>
            <p:cNvPr id="8" name="Connecteur droit avec flèche 7"/>
            <p:cNvCxnSpPr>
              <a:stCxn id="9" idx="3"/>
              <a:endCxn id="7" idx="1"/>
            </p:cNvCxnSpPr>
            <p:nvPr/>
          </p:nvCxnSpPr>
          <p:spPr>
            <a:xfrm>
              <a:off x="2143808" y="1192080"/>
              <a:ext cx="1747494" cy="20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rganigramme : Document 8"/>
            <p:cNvSpPr/>
            <p:nvPr/>
          </p:nvSpPr>
          <p:spPr>
            <a:xfrm>
              <a:off x="1138101" y="1019997"/>
              <a:ext cx="1005708" cy="344164"/>
            </a:xfrm>
            <a:prstGeom prst="flowChartDocument">
              <a:avLst/>
            </a:prstGeom>
            <a:solidFill>
              <a:srgbClr val="99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Generated Model</a:t>
              </a:r>
            </a:p>
          </p:txBody>
        </p:sp>
        <p:cxnSp>
          <p:nvCxnSpPr>
            <p:cNvPr id="10" name="Connecteur droit avec flèche 9"/>
            <p:cNvCxnSpPr>
              <a:endCxn id="9" idx="0"/>
            </p:cNvCxnSpPr>
            <p:nvPr/>
          </p:nvCxnSpPr>
          <p:spPr>
            <a:xfrm>
              <a:off x="1639034" y="770211"/>
              <a:ext cx="1921" cy="2497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1333278" y="713032"/>
              <a:ext cx="253768" cy="253768"/>
            </a:xfrm>
            <a:prstGeom prst="ellipse">
              <a:avLst/>
            </a:prstGeom>
            <a:solidFill>
              <a:srgbClr val="9933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1577530" y="613266"/>
              <a:ext cx="1520925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Randomly Generate Model</a:t>
              </a:r>
            </a:p>
          </p:txBody>
        </p:sp>
        <p:sp>
          <p:nvSpPr>
            <p:cNvPr id="13" name="Organigramme : Document 12"/>
            <p:cNvSpPr/>
            <p:nvPr/>
          </p:nvSpPr>
          <p:spPr>
            <a:xfrm>
              <a:off x="1135711" y="1805489"/>
              <a:ext cx="1005708" cy="323197"/>
            </a:xfrm>
            <a:prstGeom prst="flowChartDocument">
              <a:avLst/>
            </a:prstGeom>
            <a:solidFill>
              <a:srgbClr val="99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Edited Model</a:t>
              </a:r>
            </a:p>
          </p:txBody>
        </p:sp>
        <p:cxnSp>
          <p:nvCxnSpPr>
            <p:cNvPr id="14" name="Connecteur en angle 13"/>
            <p:cNvCxnSpPr>
              <a:stCxn id="9" idx="2"/>
              <a:endCxn id="13" idx="0"/>
            </p:cNvCxnSpPr>
            <p:nvPr/>
          </p:nvCxnSpPr>
          <p:spPr>
            <a:xfrm rot="5400000">
              <a:off x="1407720" y="1572253"/>
              <a:ext cx="464081" cy="239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e 14"/>
            <p:cNvGrpSpPr/>
            <p:nvPr/>
          </p:nvGrpSpPr>
          <p:grpSpPr>
            <a:xfrm>
              <a:off x="1511681" y="1373156"/>
              <a:ext cx="1473421" cy="307777"/>
              <a:chOff x="1269819" y="2604456"/>
              <a:chExt cx="1473421" cy="307777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1269819" y="2613883"/>
                <a:ext cx="253769" cy="262059"/>
              </a:xfrm>
              <a:prstGeom prst="ellipse">
                <a:avLst/>
              </a:prstGeom>
              <a:solidFill>
                <a:srgbClr val="99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1462789" y="2604456"/>
                <a:ext cx="12804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Edit Model</a:t>
                </a:r>
              </a:p>
            </p:txBody>
          </p:sp>
        </p:grpSp>
        <p:sp>
          <p:nvSpPr>
            <p:cNvPr id="16" name="Organigramme : Document 15"/>
            <p:cNvSpPr/>
            <p:nvPr/>
          </p:nvSpPr>
          <p:spPr>
            <a:xfrm>
              <a:off x="3897863" y="1798939"/>
              <a:ext cx="1110230" cy="351204"/>
            </a:xfrm>
            <a:prstGeom prst="flowChartDocument">
              <a:avLst/>
            </a:prstGeom>
            <a:solidFill>
              <a:srgbClr val="99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bg1"/>
                  </a:solidFill>
                </a:rPr>
                <a:t>Edited Code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Connecteur droit avec flèche 16"/>
            <p:cNvCxnSpPr>
              <a:stCxn id="13" idx="3"/>
              <a:endCxn id="16" idx="1"/>
            </p:cNvCxnSpPr>
            <p:nvPr/>
          </p:nvCxnSpPr>
          <p:spPr>
            <a:xfrm>
              <a:off x="2141419" y="1967084"/>
              <a:ext cx="1756444" cy="74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e 17"/>
            <p:cNvGrpSpPr/>
            <p:nvPr/>
          </p:nvGrpSpPr>
          <p:grpSpPr>
            <a:xfrm>
              <a:off x="2418814" y="1779217"/>
              <a:ext cx="1506641" cy="523221"/>
              <a:chOff x="2176949" y="3010518"/>
              <a:chExt cx="1506641" cy="523219"/>
            </a:xfrm>
          </p:grpSpPr>
          <p:sp>
            <p:nvSpPr>
              <p:cNvPr id="25" name="Ellipse 24"/>
              <p:cNvSpPr/>
              <p:nvPr/>
            </p:nvSpPr>
            <p:spPr>
              <a:xfrm>
                <a:off x="2176949" y="3078957"/>
                <a:ext cx="253769" cy="25376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5</a:t>
                </a:r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2403139" y="3010518"/>
                <a:ext cx="1280451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Synchronize and </a:t>
                </a:r>
                <a:r>
                  <a:rPr lang="en-US" sz="1400" dirty="0" smtClean="0"/>
                  <a:t>Assess</a:t>
                </a:r>
                <a:endParaRPr lang="en-US" sz="1400" dirty="0"/>
              </a:p>
            </p:txBody>
          </p:sp>
        </p:grpSp>
        <p:grpSp>
          <p:nvGrpSpPr>
            <p:cNvPr id="19" name="Groupe 18"/>
            <p:cNvGrpSpPr/>
            <p:nvPr/>
          </p:nvGrpSpPr>
          <p:grpSpPr>
            <a:xfrm>
              <a:off x="2411079" y="1016366"/>
              <a:ext cx="1534144" cy="523221"/>
              <a:chOff x="2144248" y="2247664"/>
              <a:chExt cx="1534143" cy="523219"/>
            </a:xfrm>
          </p:grpSpPr>
          <p:sp>
            <p:nvSpPr>
              <p:cNvPr id="23" name="Ellipse 22"/>
              <p:cNvSpPr/>
              <p:nvPr/>
            </p:nvSpPr>
            <p:spPr>
              <a:xfrm>
                <a:off x="2144248" y="2296492"/>
                <a:ext cx="253769" cy="253769"/>
              </a:xfrm>
              <a:prstGeom prst="ellipse">
                <a:avLst/>
              </a:prstGeom>
              <a:solidFill>
                <a:srgbClr val="99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24" name="ZoneTexte 23"/>
              <p:cNvSpPr txBox="1"/>
              <p:nvPr/>
            </p:nvSpPr>
            <p:spPr>
              <a:xfrm>
                <a:off x="2397940" y="2247664"/>
                <a:ext cx="1280451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Generate Code (Batch)</a:t>
                </a:r>
              </a:p>
            </p:txBody>
          </p:sp>
        </p:grpSp>
        <p:cxnSp>
          <p:nvCxnSpPr>
            <p:cNvPr id="20" name="Connecteur droit avec flèche 19"/>
            <p:cNvCxnSpPr>
              <a:stCxn id="7" idx="2"/>
              <a:endCxn id="16" idx="0"/>
            </p:cNvCxnSpPr>
            <p:nvPr/>
          </p:nvCxnSpPr>
          <p:spPr>
            <a:xfrm>
              <a:off x="4446417" y="1354014"/>
              <a:ext cx="6561" cy="4449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lipse 20"/>
            <p:cNvSpPr/>
            <p:nvPr/>
          </p:nvSpPr>
          <p:spPr>
            <a:xfrm>
              <a:off x="3888142" y="1402976"/>
              <a:ext cx="253768" cy="253768"/>
            </a:xfrm>
            <a:prstGeom prst="ellipse">
              <a:avLst/>
            </a:prstGeom>
            <a:solidFill>
              <a:srgbClr val="9933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091171" y="1392396"/>
              <a:ext cx="12804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Edit Code</a:t>
              </a:r>
            </a:p>
          </p:txBody>
        </p:sp>
      </p:grpSp>
      <p:sp>
        <p:nvSpPr>
          <p:cNvPr id="29" name="ZoneTexte 28"/>
          <p:cNvSpPr txBox="1"/>
          <p:nvPr/>
        </p:nvSpPr>
        <p:spPr>
          <a:xfrm>
            <a:off x="179512" y="5431488"/>
            <a:ext cx="8928992" cy="11387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smtClean="0"/>
              <a:t>Results: Two strategies for synchronization applied to 200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smtClean="0"/>
              <a:t>Synchronized Model is compared with model reversed from Synchronized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smtClean="0"/>
              <a:t>No differences found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smtClean="0"/>
              <a:t>Our approach is able to synchronize model and code in case of concurrent editions</a:t>
            </a:r>
            <a:endParaRPr lang="fr-FR" sz="1700"/>
          </a:p>
        </p:txBody>
      </p:sp>
      <p:grpSp>
        <p:nvGrpSpPr>
          <p:cNvPr id="35" name="Groupe 34"/>
          <p:cNvGrpSpPr/>
          <p:nvPr/>
        </p:nvGrpSpPr>
        <p:grpSpPr>
          <a:xfrm>
            <a:off x="1833403" y="4345983"/>
            <a:ext cx="4739413" cy="464118"/>
            <a:chOff x="1833403" y="4345983"/>
            <a:chExt cx="4739413" cy="464118"/>
          </a:xfrm>
        </p:grpSpPr>
        <p:sp>
          <p:nvSpPr>
            <p:cNvPr id="30" name="Organigramme : Document 29"/>
            <p:cNvSpPr/>
            <p:nvPr/>
          </p:nvSpPr>
          <p:spPr>
            <a:xfrm>
              <a:off x="1833403" y="4364489"/>
              <a:ext cx="1298134" cy="427106"/>
            </a:xfrm>
            <a:prstGeom prst="flowChartDocument">
              <a:avLst/>
            </a:prstGeom>
            <a:solidFill>
              <a:srgbClr val="99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bg1"/>
                  </a:solidFill>
                </a:rPr>
                <a:t>Synchronized Model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" name="Organigramme : Document 33"/>
            <p:cNvSpPr/>
            <p:nvPr/>
          </p:nvSpPr>
          <p:spPr>
            <a:xfrm>
              <a:off x="5237590" y="4345983"/>
              <a:ext cx="1335226" cy="464118"/>
            </a:xfrm>
            <a:prstGeom prst="flowChartDocument">
              <a:avLst/>
            </a:prstGeom>
            <a:solidFill>
              <a:srgbClr val="99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bg1"/>
                  </a:solidFill>
                </a:rPr>
                <a:t>Synchronized Code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Espace réservé du contenu 1"/>
          <p:cNvSpPr txBox="1">
            <a:spLocks/>
          </p:cNvSpPr>
          <p:nvPr/>
        </p:nvSpPr>
        <p:spPr>
          <a:xfrm>
            <a:off x="0" y="961210"/>
            <a:ext cx="8775889" cy="355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rtl="0" eaLnBrk="0" fontAlgn="base" hangingPunct="0"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71575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60000"/>
              <a:buFont typeface="Arial" pitchFamily="34" charset="0"/>
              <a:buChar char="•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838200" indent="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/>
              <a:t>Evaluation 3</a:t>
            </a:r>
            <a:r>
              <a:rPr lang="en-US" smtClean="0"/>
              <a:t>: Concurrent editions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76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4"/>
          <p:cNvSpPr txBox="1">
            <a:spLocks/>
          </p:cNvSpPr>
          <p:nvPr/>
        </p:nvSpPr>
        <p:spPr>
          <a:xfrm>
            <a:off x="1908175" y="92075"/>
            <a:ext cx="5760169" cy="5762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charset="0"/>
              <a:defRPr sz="20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buChar char="•"/>
              <a:defRPr sz="20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647700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Arial" charset="0"/>
              <a:buChar char="•"/>
              <a:defRPr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009650" indent="-238125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Blip>
                <a:blip r:embed="rId3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Experiments and evaluations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5" name="Espace réservé du contenu 1"/>
          <p:cNvSpPr>
            <a:spLocks noGrp="1"/>
          </p:cNvSpPr>
          <p:nvPr>
            <p:ph sz="quarter" idx="18"/>
          </p:nvPr>
        </p:nvSpPr>
        <p:spPr>
          <a:xfrm>
            <a:off x="323528" y="1196752"/>
            <a:ext cx="8856984" cy="5256584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mtClean="0"/>
              <a:t>Evaluation purpose:</a:t>
            </a:r>
          </a:p>
          <a:p>
            <a:pPr marL="529200" lvl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/>
              <a:t>The usability of the proposed synchronization </a:t>
            </a:r>
            <a:r>
              <a:rPr lang="en-US" smtClean="0"/>
              <a:t>approach</a:t>
            </a:r>
            <a:endParaRPr lang="en-US"/>
          </a:p>
          <a:p>
            <a:pPr marL="529200" lvl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/>
              <a:t>The scalability of the tooling to a real </a:t>
            </a:r>
            <a:r>
              <a:rPr lang="en-US" smtClean="0"/>
              <a:t>system</a:t>
            </a:r>
          </a:p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mtClean="0"/>
              <a:t>A </a:t>
            </a:r>
            <a:r>
              <a:rPr lang="en-US" dirty="0" smtClean="0"/>
              <a:t>real need </a:t>
            </a:r>
            <a:r>
              <a:rPr lang="en-US" smtClean="0"/>
              <a:t>for synchronization for Papyrus-RT runtime development</a:t>
            </a:r>
            <a:endParaRPr lang="en-US" dirty="0" smtClean="0"/>
          </a:p>
          <a:p>
            <a:pPr marL="5301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1800" b="0"/>
              <a:t>Papyrus-RT: </a:t>
            </a:r>
            <a:endParaRPr lang="en-US" sz="1800" b="0" smtClean="0"/>
          </a:p>
          <a:p>
            <a:pPr marL="988888" lvl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400" b="0" smtClean="0"/>
              <a:t>Papyrus-based modeling tool supporting embedded system design in UML</a:t>
            </a:r>
          </a:p>
          <a:p>
            <a:pPr marL="988888" lvl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400" smtClean="0"/>
              <a:t>Featuring </a:t>
            </a:r>
            <a:r>
              <a:rPr lang="en-US" sz="1400"/>
              <a:t>full </a:t>
            </a:r>
            <a:r>
              <a:rPr lang="en-US" sz="1400" smtClean="0"/>
              <a:t>automated C++ code </a:t>
            </a:r>
            <a:r>
              <a:rPr lang="en-US" sz="1400"/>
              <a:t>generation for UML </a:t>
            </a:r>
            <a:r>
              <a:rPr lang="en-US" sz="1400" smtClean="0"/>
              <a:t>models</a:t>
            </a:r>
          </a:p>
          <a:p>
            <a:pPr marL="988888" lvl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/>
              <a:t>G</a:t>
            </a:r>
            <a:r>
              <a:rPr lang="fr-FR" sz="1400" smtClean="0"/>
              <a:t>enerated </a:t>
            </a:r>
            <a:r>
              <a:rPr lang="fr-FR" sz="1400"/>
              <a:t>code </a:t>
            </a:r>
            <a:r>
              <a:rPr lang="fr-FR" sz="1400" smtClean="0"/>
              <a:t>executed within a C++ runtime environment </a:t>
            </a:r>
          </a:p>
          <a:p>
            <a:pPr marL="5301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b="0" smtClean="0"/>
              <a:t>Development team:</a:t>
            </a:r>
          </a:p>
          <a:p>
            <a:pPr marL="988888" lvl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400" b="0" smtClean="0"/>
              <a:t>C/C++ programmers at the beginning</a:t>
            </a:r>
          </a:p>
          <a:p>
            <a:pPr marL="988888" lvl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400" smtClean="0"/>
              <a:t>Want to benefit MDE to improve maintainability + evolvability</a:t>
            </a:r>
          </a:p>
          <a:p>
            <a:pPr marL="988888" lvl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400" smtClean="0"/>
              <a:t>New developers favor the use of models for development</a:t>
            </a:r>
          </a:p>
          <a:p>
            <a:pPr marL="5301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b="0" smtClean="0"/>
              <a:t>Current MDE adoption</a:t>
            </a:r>
          </a:p>
          <a:p>
            <a:pPr marL="988888" lvl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400"/>
              <a:t>UML-RT </a:t>
            </a:r>
            <a:r>
              <a:rPr lang="en-US" sz="1400" smtClean="0"/>
              <a:t>code is manually reversed </a:t>
            </a:r>
            <a:r>
              <a:rPr lang="en-US" sz="1400"/>
              <a:t>to a Papyrus UML model and code </a:t>
            </a:r>
            <a:r>
              <a:rPr lang="en-US" sz="1400" smtClean="0"/>
              <a:t>is generated</a:t>
            </a:r>
            <a:endParaRPr lang="en-US" sz="1400"/>
          </a:p>
          <a:p>
            <a:pPr marL="988888" lvl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400"/>
              <a:t>The task </a:t>
            </a:r>
            <a:r>
              <a:rPr lang="en-US" sz="1400" smtClean="0"/>
              <a:t>is “long</a:t>
            </a:r>
            <a:r>
              <a:rPr lang="en-US" sz="1400"/>
              <a:t>” and “tedious”</a:t>
            </a:r>
          </a:p>
          <a:p>
            <a:pPr marL="988888" lvl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400"/>
              <a:t>In the mean time model and code evolved concurrently</a:t>
            </a:r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-1277" y="763529"/>
            <a:ext cx="8775889" cy="355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rtl="0" eaLnBrk="0" fontAlgn="base" hangingPunct="0"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71575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60000"/>
              <a:buFont typeface="Arial" pitchFamily="34" charset="0"/>
              <a:buChar char="•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838200" indent="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mtClean="0"/>
              <a:t>Case study: Papyrus-RT runtime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03281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4"/>
          <p:cNvSpPr txBox="1">
            <a:spLocks/>
          </p:cNvSpPr>
          <p:nvPr/>
        </p:nvSpPr>
        <p:spPr>
          <a:xfrm>
            <a:off x="1908175" y="92075"/>
            <a:ext cx="5760169" cy="5762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charset="0"/>
              <a:defRPr sz="20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buChar char="•"/>
              <a:defRPr sz="20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647700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Arial" charset="0"/>
              <a:buChar char="•"/>
              <a:defRPr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009650" indent="-238125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Blip>
                <a:blip r:embed="rId3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Experiments and evaluations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5" name="Espace réservé du contenu 1"/>
          <p:cNvSpPr>
            <a:spLocks noGrp="1"/>
          </p:cNvSpPr>
          <p:nvPr>
            <p:ph sz="quarter" idx="18"/>
          </p:nvPr>
        </p:nvSpPr>
        <p:spPr>
          <a:xfrm>
            <a:off x="395536" y="1124744"/>
            <a:ext cx="8208963" cy="5256584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mtClean="0"/>
              <a:t>Adoption of synchronization approach:</a:t>
            </a: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405024572"/>
              </p:ext>
            </p:extLst>
          </p:nvPr>
        </p:nvGraphicFramePr>
        <p:xfrm>
          <a:off x="107504" y="1325069"/>
          <a:ext cx="102971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2" name="Groupe 11"/>
          <p:cNvGrpSpPr/>
          <p:nvPr/>
        </p:nvGrpSpPr>
        <p:grpSpPr>
          <a:xfrm>
            <a:off x="5364088" y="3845349"/>
            <a:ext cx="3456435" cy="1944216"/>
            <a:chOff x="5364088" y="3356992"/>
            <a:chExt cx="3456435" cy="1944216"/>
          </a:xfrm>
        </p:grpSpPr>
        <p:sp>
          <p:nvSpPr>
            <p:cNvPr id="8" name="Légende encadrée 1 7"/>
            <p:cNvSpPr/>
            <p:nvPr/>
          </p:nvSpPr>
          <p:spPr>
            <a:xfrm>
              <a:off x="5364088" y="4725144"/>
              <a:ext cx="3456435" cy="576064"/>
            </a:xfrm>
            <a:prstGeom prst="borderCallout1">
              <a:avLst>
                <a:gd name="adj1" fmla="val 257"/>
                <a:gd name="adj2" fmla="val 50912"/>
                <a:gd name="adj3" fmla="val -235786"/>
                <a:gd name="adj4" fmla="val 1714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5"/>
                  </a:solidFill>
                </a:rPr>
                <a:t>Inputs for concurrent development + synchronization</a:t>
              </a:r>
              <a:endParaRPr lang="fr-FR">
                <a:solidFill>
                  <a:schemeClr val="accent5"/>
                </a:solidFill>
              </a:endParaRPr>
            </a:p>
          </p:txBody>
        </p:sp>
        <p:cxnSp>
          <p:nvCxnSpPr>
            <p:cNvPr id="10" name="Connecteur droit 9"/>
            <p:cNvCxnSpPr>
              <a:stCxn id="8" idx="3"/>
            </p:cNvCxnSpPr>
            <p:nvPr/>
          </p:nvCxnSpPr>
          <p:spPr>
            <a:xfrm flipV="1">
              <a:off x="7092306" y="3356992"/>
              <a:ext cx="1080094" cy="13681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 21"/>
          <p:cNvGrpSpPr/>
          <p:nvPr/>
        </p:nvGrpSpPr>
        <p:grpSpPr>
          <a:xfrm>
            <a:off x="20527" y="3845349"/>
            <a:ext cx="4551474" cy="2535979"/>
            <a:chOff x="20527" y="3356992"/>
            <a:chExt cx="4551474" cy="2535979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527" y="4179094"/>
              <a:ext cx="4551474" cy="1713877"/>
            </a:xfrm>
            <a:prstGeom prst="rect">
              <a:avLst/>
            </a:prstGeom>
          </p:spPr>
        </p:pic>
        <p:cxnSp>
          <p:nvCxnSpPr>
            <p:cNvPr id="16" name="Connecteur droit 15"/>
            <p:cNvCxnSpPr/>
            <p:nvPr/>
          </p:nvCxnSpPr>
          <p:spPr>
            <a:xfrm flipV="1">
              <a:off x="2915816" y="3356992"/>
              <a:ext cx="144016" cy="8221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 flipV="1">
              <a:off x="621880" y="3356993"/>
              <a:ext cx="277712" cy="8221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Légende encadrée 1 23"/>
          <p:cNvSpPr/>
          <p:nvPr/>
        </p:nvSpPr>
        <p:spPr>
          <a:xfrm>
            <a:off x="1331639" y="1628799"/>
            <a:ext cx="3240361" cy="648073"/>
          </a:xfrm>
          <a:prstGeom prst="borderCallout1">
            <a:avLst>
              <a:gd name="adj1" fmla="val 53682"/>
              <a:gd name="adj2" fmla="val 19"/>
              <a:gd name="adj3" fmla="val 234169"/>
              <a:gd name="adj4" fmla="val -251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5"/>
                </a:solidFill>
              </a:rPr>
              <a:t>65 classes and 14,945 lines of </a:t>
            </a:r>
            <a:r>
              <a:rPr lang="en-US" sz="1400" smtClean="0">
                <a:solidFill>
                  <a:schemeClr val="accent5"/>
                </a:solidFill>
              </a:rPr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>
                <a:solidFill>
                  <a:schemeClr val="accent5"/>
                </a:solidFill>
              </a:rPr>
              <a:t>Binary: 421KB</a:t>
            </a:r>
            <a:endParaRPr lang="fr-FR" sz="1400">
              <a:solidFill>
                <a:schemeClr val="accent5"/>
              </a:solidFill>
            </a:endParaRPr>
          </a:p>
        </p:txBody>
      </p:sp>
      <p:sp>
        <p:nvSpPr>
          <p:cNvPr id="25" name="Légende encadrée 1 24"/>
          <p:cNvSpPr/>
          <p:nvPr/>
        </p:nvSpPr>
        <p:spPr>
          <a:xfrm>
            <a:off x="5724128" y="1556792"/>
            <a:ext cx="2880371" cy="605705"/>
          </a:xfrm>
          <a:prstGeom prst="borderCallout1">
            <a:avLst>
              <a:gd name="adj1" fmla="val 103585"/>
              <a:gd name="adj2" fmla="val 50527"/>
              <a:gd name="adj3" fmla="val 232506"/>
              <a:gd name="adj4" fmla="val 862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5"/>
                </a:solidFill>
              </a:rPr>
              <a:t>65 classes and 22,053 lines of </a:t>
            </a:r>
            <a:r>
              <a:rPr lang="en-US" sz="1400" smtClean="0">
                <a:solidFill>
                  <a:schemeClr val="accent5"/>
                </a:solidFill>
              </a:rPr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>
                <a:solidFill>
                  <a:schemeClr val="accent5"/>
                </a:solidFill>
              </a:rPr>
              <a:t>Binary: 377KB</a:t>
            </a:r>
            <a:endParaRPr lang="fr-FR" sz="1400">
              <a:solidFill>
                <a:schemeClr val="accent5"/>
              </a:solidFill>
            </a:endParaRPr>
          </a:p>
        </p:txBody>
      </p:sp>
      <p:sp>
        <p:nvSpPr>
          <p:cNvPr id="17" name="Espace réservé du contenu 1"/>
          <p:cNvSpPr txBox="1">
            <a:spLocks/>
          </p:cNvSpPr>
          <p:nvPr/>
        </p:nvSpPr>
        <p:spPr>
          <a:xfrm>
            <a:off x="-1277" y="763529"/>
            <a:ext cx="8775889" cy="355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rtl="0" eaLnBrk="0" fontAlgn="base" hangingPunct="0"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71575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60000"/>
              <a:buFont typeface="Arial" pitchFamily="34" charset="0"/>
              <a:buChar char="•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838200" indent="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mtClean="0"/>
              <a:t>Case study: Papyrus-RT runtime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21086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4"/>
          <p:cNvSpPr txBox="1">
            <a:spLocks/>
          </p:cNvSpPr>
          <p:nvPr/>
        </p:nvSpPr>
        <p:spPr>
          <a:xfrm>
            <a:off x="1908175" y="92075"/>
            <a:ext cx="5760169" cy="5762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charset="0"/>
              <a:defRPr sz="20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buChar char="•"/>
              <a:defRPr sz="20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647700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Arial" charset="0"/>
              <a:buChar char="•"/>
              <a:defRPr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009650" indent="-238125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Blip>
                <a:blip r:embed="rId3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Experiments and evaluations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5" name="Espace réservé du contenu 1"/>
          <p:cNvSpPr>
            <a:spLocks noGrp="1"/>
          </p:cNvSpPr>
          <p:nvPr>
            <p:ph sz="quarter" idx="18"/>
          </p:nvPr>
        </p:nvSpPr>
        <p:spPr>
          <a:xfrm>
            <a:off x="395536" y="1371898"/>
            <a:ext cx="8208963" cy="5256584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mtClean="0"/>
              <a:t>Advantages: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/>
              <a:t>Automatic handling of relationships between model elements, i.e. association, dependency, inheritance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mtClean="0"/>
              <a:t>Automatic </a:t>
            </a:r>
            <a:r>
              <a:rPr lang="en-US"/>
              <a:t>generation of includes and forward declarations in the code that avoids cyclic dependencies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mtClean="0"/>
              <a:t>Graphical </a:t>
            </a:r>
            <a:r>
              <a:rPr lang="en-US"/>
              <a:t>representation of architecture in </a:t>
            </a:r>
            <a:r>
              <a:rPr lang="en-US" smtClean="0"/>
              <a:t>automatically updated </a:t>
            </a:r>
            <a:r>
              <a:rPr lang="en-US"/>
              <a:t>UML diagrams (feature of Papyrus</a:t>
            </a:r>
            <a:r>
              <a:rPr lang="en-US" smtClean="0"/>
              <a:t>)</a:t>
            </a:r>
          </a:p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mtClean="0"/>
              <a:t>Difficulties to apply the synchronization processes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mtClean="0"/>
              <a:t>Initializing the synchronization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mtClean="0"/>
              <a:t>Refactoring non-object-oriented to fully object-oriented code</a:t>
            </a:r>
            <a:endParaRPr lang="en-US"/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0" y="842526"/>
            <a:ext cx="8775889" cy="355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rtl="0" eaLnBrk="0" fontAlgn="base" hangingPunct="0"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71575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60000"/>
              <a:buFont typeface="Arial" pitchFamily="34" charset="0"/>
              <a:buChar char="•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838200" indent="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mtClean="0"/>
              <a:t>Case study: Papyrus-RT runtime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10181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711350"/>
              </p:ext>
            </p:extLst>
          </p:nvPr>
        </p:nvGraphicFramePr>
        <p:xfrm>
          <a:off x="376038" y="1242367"/>
          <a:ext cx="8506180" cy="4490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1908175" y="92249"/>
            <a:ext cx="4824065" cy="576262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Content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79886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>
          <a:xfrm>
            <a:off x="1908175" y="92075"/>
            <a:ext cx="5760169" cy="57626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Related work</a:t>
            </a:r>
            <a:endParaRPr lang="fr-FR">
              <a:solidFill>
                <a:schemeClr val="bg1"/>
              </a:solidFill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383516746"/>
              </p:ext>
            </p:extLst>
          </p:nvPr>
        </p:nvGraphicFramePr>
        <p:xfrm>
          <a:off x="1740259" y="1700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776155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>
          <a:xfrm>
            <a:off x="1908175" y="92075"/>
            <a:ext cx="5760169" cy="57626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Related work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Espace réservé du contenu 1"/>
          <p:cNvSpPr>
            <a:spLocks noGrp="1"/>
          </p:cNvSpPr>
          <p:nvPr>
            <p:ph sz="quarter" idx="18"/>
          </p:nvPr>
        </p:nvSpPr>
        <p:spPr>
          <a:xfrm>
            <a:off x="395536" y="1484784"/>
            <a:ext cx="8568952" cy="4680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Round-trip engineering: model and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Industrial tools: IBM Rhapsody, Enterprise Architect…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mtClean="0"/>
              <a:t>No mechanisms for synchronization of concurrently modified model and code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mtClean="0"/>
              <a:t>Lack of dependencies derived from method bodies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mtClean="0"/>
          </a:p>
          <a:p>
            <a:pPr lvl="2">
              <a:buFont typeface="Wingdings" panose="05000000000000000000" pitchFamily="2" charset="2"/>
              <a:buChar char="Ø"/>
            </a:pPr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Partial round-trip engineering + protected regions: separate </a:t>
            </a:r>
            <a:r>
              <a:rPr lang="en-US"/>
              <a:t>the code</a:t>
            </a:r>
            <a:br>
              <a:rPr lang="en-US"/>
            </a:br>
            <a:r>
              <a:rPr lang="en-US"/>
              <a:t>regions </a:t>
            </a:r>
            <a:r>
              <a:rPr lang="en-US" smtClean="0"/>
              <a:t>generated </a:t>
            </a:r>
            <a:r>
              <a:rPr lang="en-US"/>
              <a:t>from models from regions which </a:t>
            </a:r>
            <a:r>
              <a:rPr lang="en-US" smtClean="0"/>
              <a:t>are allowed </a:t>
            </a:r>
            <a:r>
              <a:rPr lang="en-US"/>
              <a:t>to be edited by </a:t>
            </a:r>
            <a:r>
              <a:rPr lang="en-US" smtClean="0"/>
              <a:t>programmers.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mtClean="0"/>
              <a:t>Uni-directional round-trip engineering </a:t>
            </a:r>
            <a:r>
              <a:rPr lang="en-US" smtClean="0">
                <a:sym typeface="Wingdings" panose="05000000000000000000" pitchFamily="2" charset="2"/>
              </a:rPr>
              <a:t> no support for iterative development</a:t>
            </a:r>
            <a:endParaRPr lang="en-US" smtClean="0"/>
          </a:p>
          <a:p>
            <a:pPr lvl="2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88473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>
          <a:xfrm>
            <a:off x="1908175" y="92075"/>
            <a:ext cx="5760169" cy="57626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Related work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Espace réservé du contenu 1"/>
          <p:cNvSpPr>
            <a:spLocks noGrp="1"/>
          </p:cNvSpPr>
          <p:nvPr>
            <p:ph sz="quarter" idx="18"/>
          </p:nvPr>
        </p:nvSpPr>
        <p:spPr>
          <a:xfrm>
            <a:off x="107504" y="1556792"/>
            <a:ext cx="8928992" cy="4680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Model synchronization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smtClean="0"/>
              <a:t>Triple Graph Grammar + QVT-Relation: synchronization of models from a specification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 smtClean="0">
                <a:sym typeface="Wingdings" panose="05000000000000000000" pitchFamily="2" charset="2"/>
              </a:rPr>
              <a:t>Need explicit traceability links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 smtClean="0">
                <a:sym typeface="Wingdings" panose="05000000000000000000" pitchFamily="2" charset="2"/>
              </a:rPr>
              <a:t>For synchronization, editing one model requires the presence of the other</a:t>
            </a:r>
          </a:p>
          <a:p>
            <a:pPr lvl="2">
              <a:buFont typeface="Wingdings" panose="05000000000000000000" pitchFamily="2" charset="2"/>
              <a:buChar char="è"/>
            </a:pPr>
            <a:endParaRPr lang="en-US" smtClean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smtClean="0">
                <a:sym typeface="Wingdings" panose="05000000000000000000" pitchFamily="2" charset="2"/>
              </a:rPr>
              <a:t>Bi-directional transformation: generate a backward from forward transformation 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 smtClean="0">
                <a:sym typeface="Wingdings" panose="05000000000000000000" pitchFamily="2" charset="2"/>
              </a:rPr>
              <a:t>No means to </a:t>
            </a:r>
            <a:r>
              <a:rPr lang="en-US"/>
              <a:t>synchronize concurrently </a:t>
            </a:r>
            <a:r>
              <a:rPr lang="en-US" smtClean="0"/>
              <a:t>edited models</a:t>
            </a:r>
          </a:p>
          <a:p>
            <a:pPr lvl="2">
              <a:buFont typeface="Wingdings" panose="05000000000000000000" pitchFamily="2" charset="2"/>
              <a:buChar char="è"/>
            </a:pPr>
            <a:endParaRPr lang="en-US" sz="140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smtClean="0"/>
              <a:t>ATL-based synchronization: model synchronization derived from model transformation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>
                <a:sym typeface="Wingdings" panose="05000000000000000000" pitchFamily="2" charset="2"/>
              </a:rPr>
              <a:t>T</a:t>
            </a:r>
            <a:r>
              <a:rPr lang="en-US" smtClean="0">
                <a:sym typeface="Wingdings" panose="05000000000000000000" pitchFamily="2" charset="2"/>
              </a:rPr>
              <a:t>echnology-dependent 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 smtClean="0">
                <a:sym typeface="Wingdings" panose="05000000000000000000" pitchFamily="2" charset="2"/>
              </a:rPr>
              <a:t>Addition of an element in target model is not well handled</a:t>
            </a:r>
          </a:p>
          <a:p>
            <a:pPr lvl="2">
              <a:buFont typeface="Wingdings" panose="05000000000000000000" pitchFamily="2" charset="2"/>
              <a:buChar char="è"/>
            </a:pPr>
            <a:endParaRPr lang="en-US" smtClean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smtClean="0">
                <a:sym typeface="Wingdings" panose="05000000000000000000" pitchFamily="2" charset="2"/>
              </a:rPr>
              <a:t>Abductive programming-based approach: analyze and propagate changes from one artifact to the other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 smtClean="0"/>
              <a:t>One-way synchronization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>
                <a:sym typeface="Wingdings" panose="05000000000000000000" pitchFamily="2" charset="2"/>
              </a:rPr>
              <a:t>N</a:t>
            </a:r>
            <a:r>
              <a:rPr lang="en-US"/>
              <a:t>ot clear how this approach can handle the concurrent modification </a:t>
            </a:r>
            <a:r>
              <a:rPr lang="en-US" smtClean="0"/>
              <a:t>problem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52111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ZoneTexte 1028"/>
          <p:cNvSpPr txBox="1"/>
          <p:nvPr/>
        </p:nvSpPr>
        <p:spPr>
          <a:xfrm>
            <a:off x="0" y="5797713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[1]</a:t>
            </a:r>
            <a:r>
              <a:rPr lang="en-US" sz="1000"/>
              <a:t> </a:t>
            </a:r>
            <a:r>
              <a:rPr lang="en-US" sz="1000" smtClean="0"/>
              <a:t>John </a:t>
            </a:r>
            <a:r>
              <a:rPr lang="en-US" sz="1000"/>
              <a:t>Hutchinson, Jon Whittle, and Mark Rouncefield. 2014. Model-driven engineering practices in industry. Sci. Comput. Program. 89, PB (September 2014), 144-161. DOI=http://dx.doi.org/10.1016/j.scico.2013.03.017 </a:t>
            </a:r>
            <a:endParaRPr lang="en-US" sz="1000" smtClean="0"/>
          </a:p>
          <a:p>
            <a:r>
              <a:rPr lang="en-US" sz="1000" b="1" smtClean="0">
                <a:solidFill>
                  <a:srgbClr val="222222"/>
                </a:solidFill>
                <a:latin typeface="Arial" panose="020B0604020202020204" pitchFamily="34" charset="0"/>
              </a:rPr>
              <a:t>[2]</a:t>
            </a:r>
            <a:r>
              <a:rPr lang="en-US" sz="1000" smtClean="0">
                <a:solidFill>
                  <a:srgbClr val="222222"/>
                </a:solidFill>
                <a:latin typeface="Arial" panose="020B0604020202020204" pitchFamily="34" charset="0"/>
              </a:rPr>
              <a:t> Taylor, Richard N., and Andre Van der Hoek. "Software design and architecture the once and future focus of software engineering." </a:t>
            </a:r>
            <a:r>
              <a:rPr lang="en-US" sz="1000" i="1" smtClean="0">
                <a:solidFill>
                  <a:srgbClr val="222222"/>
                </a:solidFill>
                <a:latin typeface="Arial" panose="020B0604020202020204" pitchFamily="34" charset="0"/>
              </a:rPr>
              <a:t>Future of </a:t>
            </a:r>
          </a:p>
          <a:p>
            <a:r>
              <a:rPr lang="en-US" sz="1000" i="1" smtClean="0">
                <a:solidFill>
                  <a:srgbClr val="222222"/>
                </a:solidFill>
                <a:latin typeface="Arial" panose="020B0604020202020204" pitchFamily="34" charset="0"/>
              </a:rPr>
              <a:t>Software </a:t>
            </a:r>
            <a:r>
              <a:rPr lang="en-US" sz="1000" i="1">
                <a:solidFill>
                  <a:srgbClr val="222222"/>
                </a:solidFill>
                <a:latin typeface="Arial" panose="020B0604020202020204" pitchFamily="34" charset="0"/>
              </a:rPr>
              <a:t>Engineering, 2007. FOSE'07</a:t>
            </a:r>
            <a:r>
              <a:rPr lang="en-US" sz="1000">
                <a:solidFill>
                  <a:srgbClr val="222222"/>
                </a:solidFill>
                <a:latin typeface="Arial" panose="020B0604020202020204" pitchFamily="34" charset="0"/>
              </a:rPr>
              <a:t>. IEEE, 2007</a:t>
            </a:r>
            <a:r>
              <a:rPr lang="en-US" sz="100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sz="1000" b="1">
                <a:solidFill>
                  <a:srgbClr val="222222"/>
                </a:solidFill>
                <a:latin typeface="Arial" panose="020B0604020202020204" pitchFamily="34" charset="0"/>
              </a:rPr>
              <a:t>[3]</a:t>
            </a:r>
            <a:r>
              <a:rPr lang="en-US" sz="1000">
                <a:solidFill>
                  <a:srgbClr val="222222"/>
                </a:solidFill>
                <a:latin typeface="Arial" panose="020B0604020202020204" pitchFamily="34" charset="0"/>
              </a:rPr>
              <a:t> Zheng, Yongjie, and Richard N. Taylor. "A classification and rationalization of model-based software development." </a:t>
            </a:r>
            <a:r>
              <a:rPr lang="en-US" sz="1000" i="1">
                <a:solidFill>
                  <a:srgbClr val="222222"/>
                </a:solidFill>
                <a:latin typeface="Arial" panose="020B0604020202020204" pitchFamily="34" charset="0"/>
              </a:rPr>
              <a:t>Software &amp; Systems Modeling</a:t>
            </a:r>
            <a:r>
              <a:rPr lang="en-US" sz="1000">
                <a:solidFill>
                  <a:srgbClr val="222222"/>
                </a:solidFill>
                <a:latin typeface="Arial" panose="020B0604020202020204" pitchFamily="34" charset="0"/>
              </a:rPr>
              <a:t> 12.4 (2013): 669-678</a:t>
            </a:r>
            <a:r>
              <a:rPr lang="en-US" sz="100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fr-FR" sz="100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8"/>
          </p:nvPr>
        </p:nvSpPr>
        <p:spPr>
          <a:xfrm>
            <a:off x="179512" y="903473"/>
            <a:ext cx="8798726" cy="4680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Model driven engineering (MDE)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Abstraction: diagram-based languages (models) for complex systems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Automation: generation of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Reticence of MDE adoption in industry [1] because: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Sharp perception gap between diagram-languages and textual languages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Software architects: favor the use of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Software programmers: prefer familiar programming languages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A real need for model-code synchronization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Industrial need: update model or code in software evolution [1]</a:t>
            </a:r>
          </a:p>
          <a:p>
            <a:pPr marL="1114425" lvl="2">
              <a:buFont typeface="Wingdings" panose="05000000000000000000" pitchFamily="2" charset="2"/>
              <a:buChar char="Ø"/>
            </a:pPr>
            <a:r>
              <a:rPr lang="en-US"/>
              <a:t>70 % update models</a:t>
            </a:r>
          </a:p>
          <a:p>
            <a:pPr marL="1114425" lvl="2">
              <a:buFont typeface="Wingdings" panose="05000000000000000000" pitchFamily="2" charset="2"/>
              <a:buChar char="Ø"/>
            </a:pPr>
            <a:r>
              <a:rPr lang="en-US" smtClean="0"/>
              <a:t>35 </a:t>
            </a:r>
            <a:r>
              <a:rPr lang="en-US"/>
              <a:t>% update code and spend a lot of time to synchronize models and code</a:t>
            </a:r>
          </a:p>
          <a:p>
            <a:pPr marL="1114425" lvl="2">
              <a:buFont typeface="Wingdings" panose="05000000000000000000" pitchFamily="2" charset="2"/>
              <a:buChar char="Ø"/>
            </a:pPr>
            <a:r>
              <a:rPr lang="en-US"/>
              <a:t>Majority of people said that keeping model-code synchronized is critical to the successful use of </a:t>
            </a:r>
            <a:r>
              <a:rPr lang="en-US" smtClean="0"/>
              <a:t>MDE</a:t>
            </a:r>
          </a:p>
          <a:p>
            <a:pPr marL="744538" lvl="1">
              <a:buFont typeface="Arial" panose="020B0604020202020204" pitchFamily="34" charset="0"/>
              <a:buChar char="•"/>
            </a:pPr>
            <a:r>
              <a:rPr lang="en-US" smtClean="0"/>
              <a:t>Scientific research directions:</a:t>
            </a:r>
            <a:endParaRPr lang="fr-FR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mtClean="0"/>
              <a:t>Taylor pointed out: t</a:t>
            </a:r>
            <a:r>
              <a:rPr lang="en-US" smtClean="0"/>
              <a:t>he </a:t>
            </a:r>
            <a:r>
              <a:rPr lang="en-US"/>
              <a:t>need for adequate support for moving from architecture to implementation and fluidly moving between design and coding </a:t>
            </a:r>
            <a:r>
              <a:rPr lang="en-US" smtClean="0"/>
              <a:t>tasks [2]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mtClean="0"/>
              <a:t>Model-code consistency management [3] </a:t>
            </a:r>
            <a:endParaRPr lang="fr-FR"/>
          </a:p>
        </p:txBody>
      </p:sp>
      <p:sp>
        <p:nvSpPr>
          <p:cNvPr id="26" name="Espace réservé du texte 3"/>
          <p:cNvSpPr txBox="1">
            <a:spLocks/>
          </p:cNvSpPr>
          <p:nvPr/>
        </p:nvSpPr>
        <p:spPr>
          <a:xfrm>
            <a:off x="1642788" y="136706"/>
            <a:ext cx="7335450" cy="7749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charset="0"/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buChar char="•"/>
              <a:defRPr sz="20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647700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Arial" charset="0"/>
              <a:buChar char="•"/>
              <a:defRPr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009650" indent="-238125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Blip>
                <a:blip r:embed="rId3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smtClean="0">
                <a:solidFill>
                  <a:schemeClr val="bg1"/>
                </a:solidFill>
              </a:rPr>
              <a:t>PROBLEMATIC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934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395394"/>
              </p:ext>
            </p:extLst>
          </p:nvPr>
        </p:nvGraphicFramePr>
        <p:xfrm>
          <a:off x="376038" y="1242367"/>
          <a:ext cx="8506180" cy="4490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1908175" y="92249"/>
            <a:ext cx="4824065" cy="576262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Content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81370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>
          <a:xfrm>
            <a:off x="1908175" y="92075"/>
            <a:ext cx="4824413" cy="5762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Conclusion and Future 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>
          <a:xfrm>
            <a:off x="179512" y="1700808"/>
            <a:ext cx="8641011" cy="43204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Contribution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A model-code synchronization methodological pattern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An Eclipse-based implementation for synchronizing UML and C</a:t>
            </a:r>
            <a:r>
              <a:rPr lang="en-US" smtClean="0"/>
              <a:t>++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/>
          </a:p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Both laws of round-trip engineering are assessed through simulations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Synchronization of concurrent modifications is assessed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Successful application to a case study: Papyrus-RT runtime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Future 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Application to </a:t>
            </a:r>
            <a:r>
              <a:rPr lang="en-US" smtClean="0"/>
              <a:t>synchronization </a:t>
            </a:r>
            <a:r>
              <a:rPr lang="en-US"/>
              <a:t>of UML composite </a:t>
            </a:r>
            <a:r>
              <a:rPr lang="en-US" smtClean="0"/>
              <a:t>and state machine diagram concepts and object-oriented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Instantiation of </a:t>
            </a:r>
            <a:r>
              <a:rPr lang="en-US"/>
              <a:t>the approach for other </a:t>
            </a:r>
            <a:r>
              <a:rPr lang="en-US" smtClean="0"/>
              <a:t>languages like Java and for other technological frameworks (instead of Eclipse)</a:t>
            </a:r>
            <a:r>
              <a:rPr lang="en-US"/>
              <a:t/>
            </a:r>
            <a:br>
              <a:rPr lang="en-US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8671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original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296664" cy="403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1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4957784" y="1971997"/>
            <a:ext cx="43690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70 % update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smtClean="0"/>
              <a:t>40 % update code and spend a lot of time to synchronize models and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smtClean="0"/>
              <a:t>Majority of people said that keeping model-code synchronized is critical to the successful use of MDE</a:t>
            </a:r>
            <a:endParaRPr lang="fr-FR" sz="1400" b="1"/>
          </a:p>
        </p:txBody>
      </p:sp>
      <p:pic>
        <p:nvPicPr>
          <p:cNvPr id="1028" name="Picture 4" descr="See original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0060"/>
            <a:ext cx="2851076" cy="15121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 vers le haut 5"/>
          <p:cNvSpPr/>
          <p:nvPr/>
        </p:nvSpPr>
        <p:spPr>
          <a:xfrm>
            <a:off x="492119" y="3115391"/>
            <a:ext cx="216024" cy="121484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00131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Abstraction</a:t>
            </a:r>
            <a:endParaRPr lang="fr-FR"/>
          </a:p>
        </p:txBody>
      </p:sp>
      <p:pic>
        <p:nvPicPr>
          <p:cNvPr id="1030" name="Picture 6" descr="See original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32" y="3350390"/>
            <a:ext cx="1624766" cy="6705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èche vers le bas 7"/>
          <p:cNvSpPr/>
          <p:nvPr/>
        </p:nvSpPr>
        <p:spPr>
          <a:xfrm>
            <a:off x="2555776" y="4044369"/>
            <a:ext cx="181630" cy="51986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>
            <a:off x="2555775" y="2898757"/>
            <a:ext cx="181631" cy="44134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644284" y="290077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Automation</a:t>
            </a:r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58291" y="957317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Model Driven Engineering (MDE)</a:t>
            </a:r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4860032" y="764704"/>
            <a:ext cx="0" cy="576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557244" y="949283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Retecence of MDE adoption</a:t>
            </a:r>
            <a:endParaRPr lang="fr-FR"/>
          </a:p>
        </p:txBody>
      </p:sp>
      <p:sp>
        <p:nvSpPr>
          <p:cNvPr id="1027" name="ZoneTexte 1026"/>
          <p:cNvSpPr txBox="1"/>
          <p:nvPr/>
        </p:nvSpPr>
        <p:spPr>
          <a:xfrm>
            <a:off x="7827227" y="238304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[1]</a:t>
            </a:r>
            <a:endParaRPr lang="fr-FR" sz="1200"/>
          </a:p>
        </p:txBody>
      </p:sp>
      <p:sp>
        <p:nvSpPr>
          <p:cNvPr id="1029" name="ZoneTexte 1028"/>
          <p:cNvSpPr txBox="1"/>
          <p:nvPr/>
        </p:nvSpPr>
        <p:spPr>
          <a:xfrm>
            <a:off x="-36512" y="6309320"/>
            <a:ext cx="50465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[1] Davide Di </a:t>
            </a:r>
            <a:r>
              <a:rPr lang="en-US" sz="1050" smtClean="0"/>
              <a:t>Ruscio et al, Model-driven </a:t>
            </a:r>
            <a:r>
              <a:rPr lang="en-US" sz="1050"/>
              <a:t>engineering practices in industry: Social, </a:t>
            </a:r>
            <a:endParaRPr lang="en-US" sz="1050" smtClean="0"/>
          </a:p>
          <a:p>
            <a:r>
              <a:rPr lang="en-US" sz="1050" smtClean="0"/>
              <a:t>organizational </a:t>
            </a:r>
            <a:r>
              <a:rPr lang="en-US" sz="1050"/>
              <a:t>and managerial factors that lead to success or </a:t>
            </a:r>
            <a:r>
              <a:rPr lang="en-US" sz="1050" smtClean="0"/>
              <a:t>failure</a:t>
            </a:r>
            <a:endParaRPr lang="fr-FR" sz="1050"/>
          </a:p>
        </p:txBody>
      </p:sp>
      <p:sp>
        <p:nvSpPr>
          <p:cNvPr id="39" name="ZoneTexte 38"/>
          <p:cNvSpPr txBox="1"/>
          <p:nvPr/>
        </p:nvSpPr>
        <p:spPr>
          <a:xfrm>
            <a:off x="4902232" y="1635718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smtClean="0"/>
              <a:t>volution: Updating models or code? </a:t>
            </a:r>
            <a:endParaRPr lang="fr-FR"/>
          </a:p>
        </p:txBody>
      </p:sp>
      <p:sp>
        <p:nvSpPr>
          <p:cNvPr id="3" name="Cube 2"/>
          <p:cNvSpPr/>
          <p:nvPr/>
        </p:nvSpPr>
        <p:spPr>
          <a:xfrm>
            <a:off x="494926" y="4659664"/>
            <a:ext cx="3126871" cy="64807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Complex </a:t>
            </a:r>
            <a:r>
              <a:rPr lang="en-US" smtClean="0">
                <a:solidFill>
                  <a:schemeClr val="tx1"/>
                </a:solidFill>
              </a:rPr>
              <a:t>System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369355" y="1340768"/>
            <a:ext cx="1850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Problem</a:t>
            </a:r>
            <a:br>
              <a:rPr lang="en-US" sz="1400" dirty="0" smtClean="0"/>
            </a:br>
            <a:r>
              <a:rPr lang="en-US" sz="1400" dirty="0" smtClean="0"/>
              <a:t>     understanding</a:t>
            </a:r>
          </a:p>
          <a:p>
            <a:r>
              <a:rPr lang="en-US" sz="1400" dirty="0" smtClean="0"/>
              <a:t>Communication</a:t>
            </a:r>
          </a:p>
          <a:p>
            <a:r>
              <a:rPr lang="en-US" sz="1400" dirty="0" smtClean="0"/>
              <a:t>Code generation</a:t>
            </a:r>
          </a:p>
          <a:p>
            <a:r>
              <a:rPr lang="en-US" sz="1400" dirty="0" smtClean="0"/>
              <a:t>Simulation</a:t>
            </a:r>
          </a:p>
          <a:p>
            <a:r>
              <a:rPr lang="en-US" sz="1400" dirty="0" smtClean="0"/>
              <a:t>Testing</a:t>
            </a:r>
            <a:endParaRPr lang="fr-FR" sz="1400" dirty="0"/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19"/>
          </p:nvPr>
        </p:nvSpPr>
        <p:spPr>
          <a:xfrm>
            <a:off x="1908175" y="92075"/>
            <a:ext cx="4824413" cy="576263"/>
          </a:xfrm>
        </p:spPr>
        <p:txBody>
          <a:bodyPr/>
          <a:lstStyle/>
          <a:p>
            <a:pPr lvl="0"/>
            <a:r>
              <a:rPr lang="fr-FR" smtClean="0">
                <a:solidFill>
                  <a:schemeClr val="bg1"/>
                </a:solidFill>
              </a:rPr>
              <a:t>Problematic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695921" y="411494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Compilation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56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" grpId="0" animBg="1"/>
      <p:bldP spid="7" grpId="0"/>
      <p:bldP spid="8" grpId="0" animBg="1"/>
      <p:bldP spid="12" grpId="0" animBg="1"/>
      <p:bldP spid="13" grpId="0"/>
      <p:bldP spid="9" grpId="0"/>
      <p:bldP spid="18" grpId="0"/>
      <p:bldP spid="1027" grpId="0"/>
      <p:bldP spid="1029" grpId="0"/>
      <p:bldP spid="39" grpId="0"/>
      <p:bldP spid="24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/>
          </p:cNvGraphicFramePr>
          <p:nvPr>
            <p:extLst/>
          </p:nvPr>
        </p:nvGraphicFramePr>
        <p:xfrm>
          <a:off x="376038" y="1242367"/>
          <a:ext cx="8506180" cy="4490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1908175" y="92249"/>
            <a:ext cx="4824065" cy="576262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Content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1342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8"/>
          </p:nvPr>
        </p:nvSpPr>
        <p:spPr>
          <a:xfrm>
            <a:off x="539750" y="982663"/>
            <a:ext cx="8208963" cy="4174529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rgbClr val="E60019"/>
                </a:solidFill>
              </a:rPr>
              <a:t>A real need for round-trip engineering</a:t>
            </a:r>
            <a:endParaRPr lang="en-US" dirty="0" smtClean="0"/>
          </a:p>
          <a:p>
            <a:pPr marL="5301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1800" dirty="0" smtClean="0">
                <a:solidFill>
                  <a:srgbClr val="323265"/>
                </a:solidFill>
              </a:rPr>
              <a:t>Previously, UML-RT runtime code was manually reversed to a Papyrus UML model and code was generated</a:t>
            </a:r>
          </a:p>
          <a:p>
            <a:pPr marL="5301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1800" dirty="0" smtClean="0">
                <a:solidFill>
                  <a:srgbClr val="323265"/>
                </a:solidFill>
              </a:rPr>
              <a:t>The task was “long” and “tedious”</a:t>
            </a:r>
          </a:p>
          <a:p>
            <a:pPr marL="530100" lv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1800" dirty="0" smtClean="0">
                <a:solidFill>
                  <a:srgbClr val="323265"/>
                </a:solidFill>
              </a:rPr>
              <a:t>In the mean time model and code evolved concurrently</a:t>
            </a:r>
            <a:endParaRPr lang="en-US" dirty="0" smtClean="0">
              <a:solidFill>
                <a:srgbClr val="E60019"/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  <a:defRPr/>
            </a:pPr>
            <a:endParaRPr lang="en-US" dirty="0" smtClean="0">
              <a:solidFill>
                <a:srgbClr val="E60019"/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  <a:defRPr/>
            </a:pPr>
            <a:endParaRPr lang="en-US" dirty="0">
              <a:solidFill>
                <a:srgbClr val="E60019"/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rgbClr val="E60019"/>
                </a:solidFill>
              </a:rPr>
              <a:t>Papyrus offer for round-trip engineering</a:t>
            </a:r>
            <a:endParaRPr lang="en-US" dirty="0">
              <a:solidFill>
                <a:srgbClr val="5F5F5F"/>
              </a:solidFill>
            </a:endParaRPr>
          </a:p>
          <a:p>
            <a:pPr marL="530100" lv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1800" dirty="0" smtClean="0">
                <a:solidFill>
                  <a:srgbClr val="323265"/>
                </a:solidFill>
              </a:rPr>
              <a:t>UML modeler and C++ code generator are released…</a:t>
            </a:r>
          </a:p>
          <a:p>
            <a:pPr marL="530100" lv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1800" dirty="0" smtClean="0">
                <a:solidFill>
                  <a:srgbClr val="323265"/>
                </a:solidFill>
              </a:rPr>
              <a:t>…but reverse and incremental update tool are still in development</a:t>
            </a:r>
            <a:endParaRPr lang="en-US" sz="1600" dirty="0" smtClean="0">
              <a:solidFill>
                <a:srgbClr val="323265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>
          <a:xfrm>
            <a:off x="1908175" y="92075"/>
            <a:ext cx="4824413" cy="576263"/>
          </a:xfrm>
        </p:spPr>
        <p:txBody>
          <a:bodyPr/>
          <a:lstStyle/>
          <a:p>
            <a:pPr lvl="0"/>
            <a:r>
              <a:rPr lang="fr-FR"/>
              <a:t>Motivating Case </a:t>
            </a:r>
            <a:r>
              <a:rPr lang="fr-FR" smtClean="0"/>
              <a:t>Study: UML-RT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2128010" y="2852937"/>
            <a:ext cx="4887981" cy="720079"/>
            <a:chOff x="1624187" y="1307783"/>
            <a:chExt cx="6843181" cy="1008112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2699792" y="1307783"/>
              <a:ext cx="5767576" cy="1008112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A real </a:t>
              </a:r>
              <a:r>
                <a:rPr lang="fr-FR" dirty="0" err="1" smtClean="0">
                  <a:solidFill>
                    <a:schemeClr val="tx1"/>
                  </a:solidFill>
                </a:rPr>
                <a:t>problem</a:t>
              </a:r>
              <a:r>
                <a:rPr lang="fr-FR" dirty="0" smtClean="0">
                  <a:solidFill>
                    <a:schemeClr val="tx1"/>
                  </a:solidFill>
                </a:rPr>
                <a:t> of </a:t>
              </a:r>
              <a:r>
                <a:rPr lang="fr-FR" dirty="0" err="1" smtClean="0">
                  <a:solidFill>
                    <a:schemeClr val="tx1"/>
                  </a:solidFill>
                </a:rPr>
                <a:t>synchronization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1624187" y="1307783"/>
              <a:ext cx="914400" cy="825073"/>
            </a:xfrm>
            <a:prstGeom prst="wedgeRoundRectCallout">
              <a:avLst>
                <a:gd name="adj1" fmla="val 49328"/>
                <a:gd name="adj2" fmla="val 69722"/>
                <a:gd name="adj3" fmla="val 16667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tx1"/>
                  </a:solidFill>
                  <a:latin typeface="Ravie" panose="04040805050809020602" pitchFamily="82" charset="0"/>
                </a:rPr>
                <a:t>!</a:t>
              </a:r>
              <a:endParaRPr lang="fr-FR" sz="4400" dirty="0">
                <a:solidFill>
                  <a:schemeClr val="tx1"/>
                </a:solidFill>
                <a:latin typeface="Ravie" panose="04040805050809020602" pitchFamily="82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2128010" y="5301208"/>
            <a:ext cx="4887981" cy="720079"/>
            <a:chOff x="1624187" y="1307783"/>
            <a:chExt cx="6843181" cy="1008112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2699792" y="1307783"/>
              <a:ext cx="5767576" cy="1008112"/>
            </a:xfrm>
            <a:prstGeom prst="roundRect">
              <a:avLst/>
            </a:prstGeom>
            <a:gradFill>
              <a:gsLst>
                <a:gs pos="0">
                  <a:srgbClr val="C9F651"/>
                </a:gs>
                <a:gs pos="100000">
                  <a:srgbClr val="EDFCC5"/>
                </a:gs>
              </a:gsLst>
              <a:lin ang="5400000" scaled="0"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>
                  <a:solidFill>
                    <a:schemeClr val="tx1"/>
                  </a:solidFill>
                </a:rPr>
                <a:t>Propose an IDE Papyrus-RTE </a:t>
              </a:r>
              <a:r>
                <a:rPr lang="fr-FR" dirty="0" smtClean="0">
                  <a:solidFill>
                    <a:schemeClr val="tx1"/>
                  </a:solidFill>
                </a:rPr>
                <a:t>for </a:t>
              </a:r>
              <a:r>
                <a:rPr lang="fr-FR" b="1" dirty="0" smtClean="0">
                  <a:solidFill>
                    <a:schemeClr val="tx2"/>
                  </a:solidFill>
                </a:rPr>
                <a:t>C++</a:t>
              </a:r>
              <a:r>
                <a:rPr lang="fr-FR" b="1" dirty="0" smtClean="0">
                  <a:solidFill>
                    <a:schemeClr val="tx1"/>
                  </a:solidFill>
                </a:rPr>
                <a:t> </a:t>
              </a:r>
              <a:r>
                <a:rPr lang="fr-FR" dirty="0" smtClean="0">
                  <a:solidFill>
                    <a:schemeClr val="tx1"/>
                  </a:solidFill>
                </a:rPr>
                <a:t>round-trip engineering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1624187" y="1307783"/>
              <a:ext cx="914400" cy="825073"/>
            </a:xfrm>
            <a:prstGeom prst="wedgeRoundRectCallout">
              <a:avLst>
                <a:gd name="adj1" fmla="val 49328"/>
                <a:gd name="adj2" fmla="val 69722"/>
                <a:gd name="adj3" fmla="val 16667"/>
              </a:avLst>
            </a:prstGeom>
            <a:gradFill>
              <a:gsLst>
                <a:gs pos="0">
                  <a:srgbClr val="C9F651"/>
                </a:gs>
                <a:gs pos="100000">
                  <a:srgbClr val="EDFCC5"/>
                </a:gs>
              </a:gsLst>
              <a:lin ang="5400000" scaled="0"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dirty="0" smtClean="0">
                  <a:solidFill>
                    <a:schemeClr val="tx1"/>
                  </a:solidFill>
                  <a:latin typeface="Ravie" panose="04040805050809020602" pitchFamily="82" charset="0"/>
                  <a:sym typeface="Wingdings" panose="05000000000000000000" pitchFamily="2" charset="2"/>
                </a:rPr>
                <a:t></a:t>
              </a:r>
              <a:endParaRPr lang="fr-FR" sz="3600" b="1" dirty="0">
                <a:solidFill>
                  <a:schemeClr val="tx1"/>
                </a:solidFill>
                <a:latin typeface="Ravie" panose="040408050508090206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375363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>
          <a:xfrm>
            <a:off x="1908175" y="92075"/>
            <a:ext cx="5904185" cy="576263"/>
          </a:xfrm>
        </p:spPr>
        <p:txBody>
          <a:bodyPr/>
          <a:lstStyle/>
          <a:p>
            <a:pPr>
              <a:defRPr/>
            </a:pPr>
            <a:r>
              <a:rPr lang="en-US" smtClean="0"/>
              <a:t>Code generation definitions</a:t>
            </a:r>
            <a:endParaRPr lang="fr-FR" dirty="0"/>
          </a:p>
        </p:txBody>
      </p:sp>
      <p:sp>
        <p:nvSpPr>
          <p:cNvPr id="86" name="Espace réservé du contenu 1"/>
          <p:cNvSpPr>
            <a:spLocks noGrp="1"/>
          </p:cNvSpPr>
          <p:nvPr>
            <p:ph sz="quarter" idx="18"/>
          </p:nvPr>
        </p:nvSpPr>
        <p:spPr>
          <a:xfrm>
            <a:off x="179512" y="903134"/>
            <a:ext cx="8591315" cy="355184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mtClean="0"/>
              <a:t>Incremental code generation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mtClean="0"/>
              <a:t>Update existing code by propagating changes from model to code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70837"/>
            <a:ext cx="1142857" cy="114285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32040" y="2111631"/>
            <a:ext cx="1728192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/>
              <a:t>class Capsule {</a:t>
            </a:r>
          </a:p>
          <a:p>
            <a:r>
              <a:rPr lang="en-US" sz="1400"/>
              <a:t> </a:t>
            </a:r>
            <a:r>
              <a:rPr lang="en-US" sz="1400" smtClean="0"/>
              <a:t>     int x;</a:t>
            </a:r>
            <a:endParaRPr lang="en-US" sz="1400"/>
          </a:p>
          <a:p>
            <a:r>
              <a:rPr lang="en-US" sz="1400" smtClean="0"/>
              <a:t>}</a:t>
            </a:r>
            <a:endParaRPr lang="fr-FR" sz="1400"/>
          </a:p>
        </p:txBody>
      </p:sp>
      <p:sp>
        <p:nvSpPr>
          <p:cNvPr id="90" name="ZoneTexte 89"/>
          <p:cNvSpPr txBox="1"/>
          <p:nvPr/>
        </p:nvSpPr>
        <p:spPr>
          <a:xfrm>
            <a:off x="4932040" y="3548305"/>
            <a:ext cx="1728192" cy="95410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/>
              <a:t>class Capsule {</a:t>
            </a:r>
          </a:p>
          <a:p>
            <a:r>
              <a:rPr lang="en-US" sz="1400"/>
              <a:t> </a:t>
            </a:r>
            <a:r>
              <a:rPr lang="en-US" sz="1400" smtClean="0"/>
              <a:t>     int x;</a:t>
            </a:r>
          </a:p>
          <a:p>
            <a:r>
              <a:rPr lang="en-US" sz="1400" smtClean="0"/>
              <a:t>      void test();</a:t>
            </a:r>
            <a:endParaRPr lang="en-US" sz="1400"/>
          </a:p>
          <a:p>
            <a:r>
              <a:rPr lang="en-US" sz="1400" smtClean="0"/>
              <a:t>}</a:t>
            </a:r>
            <a:endParaRPr lang="fr-FR" sz="1400"/>
          </a:p>
        </p:txBody>
      </p:sp>
      <p:cxnSp>
        <p:nvCxnSpPr>
          <p:cNvPr id="9" name="Connecteur droit avec flèche 8"/>
          <p:cNvCxnSpPr>
            <a:stCxn id="7" idx="2"/>
            <a:endCxn id="90" idx="0"/>
          </p:cNvCxnSpPr>
          <p:nvPr/>
        </p:nvCxnSpPr>
        <p:spPr>
          <a:xfrm>
            <a:off x="5796136" y="2850295"/>
            <a:ext cx="0" cy="69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870853" y="30203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  <a:r>
              <a:rPr lang="en-US" smtClean="0"/>
              <a:t>dd test</a:t>
            </a:r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96" y="3410997"/>
            <a:ext cx="1143000" cy="1228725"/>
          </a:xfrm>
          <a:prstGeom prst="rect">
            <a:avLst/>
          </a:prstGeom>
        </p:spPr>
      </p:pic>
      <p:cxnSp>
        <p:nvCxnSpPr>
          <p:cNvPr id="17" name="Connecteur droit avec flèche 16"/>
          <p:cNvCxnSpPr>
            <a:stCxn id="4" idx="2"/>
            <a:endCxn id="15" idx="0"/>
          </p:cNvCxnSpPr>
          <p:nvPr/>
        </p:nvCxnSpPr>
        <p:spPr>
          <a:xfrm>
            <a:off x="1254997" y="3113694"/>
            <a:ext cx="9199" cy="29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1323723" y="304166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  <a:r>
              <a:rPr lang="en-US" smtClean="0"/>
              <a:t>dd y</a:t>
            </a:r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4923264" y="4995173"/>
            <a:ext cx="1728192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/>
              <a:t>class Capsule {</a:t>
            </a:r>
          </a:p>
          <a:p>
            <a:r>
              <a:rPr lang="en-US" sz="1400"/>
              <a:t> </a:t>
            </a:r>
            <a:r>
              <a:rPr lang="en-US" sz="1400" smtClean="0"/>
              <a:t>     int x;</a:t>
            </a:r>
          </a:p>
          <a:p>
            <a:r>
              <a:rPr lang="en-US" sz="1400" smtClean="0"/>
              <a:t>      int y;</a:t>
            </a:r>
          </a:p>
          <a:p>
            <a:r>
              <a:rPr lang="en-US" sz="1400" smtClean="0"/>
              <a:t>      void test();</a:t>
            </a:r>
            <a:endParaRPr lang="en-US" sz="1400"/>
          </a:p>
          <a:p>
            <a:r>
              <a:rPr lang="en-US" sz="1400" smtClean="0"/>
              <a:t>}</a:t>
            </a:r>
            <a:endParaRPr lang="fr-FR" sz="1400"/>
          </a:p>
        </p:txBody>
      </p:sp>
      <p:cxnSp>
        <p:nvCxnSpPr>
          <p:cNvPr id="19" name="Connecteur droit avec flèche 18"/>
          <p:cNvCxnSpPr>
            <a:stCxn id="15" idx="3"/>
            <a:endCxn id="92" idx="1"/>
          </p:cNvCxnSpPr>
          <p:nvPr/>
        </p:nvCxnSpPr>
        <p:spPr>
          <a:xfrm>
            <a:off x="1835696" y="4025360"/>
            <a:ext cx="3087568" cy="155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267744" y="4709493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Batch code </a:t>
            </a:r>
          </a:p>
          <a:p>
            <a:r>
              <a:rPr lang="en-US" smtClean="0"/>
              <a:t>generation</a:t>
            </a:r>
            <a:endParaRPr lang="fr-FR"/>
          </a:p>
        </p:txBody>
      </p:sp>
      <p:cxnSp>
        <p:nvCxnSpPr>
          <p:cNvPr id="94" name="Connecteur en angle 93"/>
          <p:cNvCxnSpPr>
            <a:stCxn id="90" idx="3"/>
            <a:endCxn id="92" idx="3"/>
          </p:cNvCxnSpPr>
          <p:nvPr/>
        </p:nvCxnSpPr>
        <p:spPr>
          <a:xfrm flipH="1">
            <a:off x="6651456" y="4025359"/>
            <a:ext cx="8776" cy="1554590"/>
          </a:xfrm>
          <a:prstGeom prst="bentConnector3">
            <a:avLst>
              <a:gd name="adj1" fmla="val -260483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Légende encadrée 1 94"/>
          <p:cNvSpPr/>
          <p:nvPr/>
        </p:nvSpPr>
        <p:spPr>
          <a:xfrm>
            <a:off x="7380312" y="3882478"/>
            <a:ext cx="1512168" cy="619934"/>
          </a:xfrm>
          <a:prstGeom prst="borderCallout1">
            <a:avLst>
              <a:gd name="adj1" fmla="val 18750"/>
              <a:gd name="adj2" fmla="val -8333"/>
              <a:gd name="adj3" fmla="val 138722"/>
              <a:gd name="adj4" fmla="val -316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</a:t>
            </a:r>
            <a:r>
              <a:rPr lang="en-US" smtClean="0">
                <a:solidFill>
                  <a:schemeClr val="tx1"/>
                </a:solidFill>
              </a:rPr>
              <a:t>est is kept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72879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>
          <a:xfrm>
            <a:off x="1908175" y="92075"/>
            <a:ext cx="4824413" cy="5762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Collaboration scenarios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95141" y="1129849"/>
            <a:ext cx="6942926" cy="369332"/>
          </a:xfrm>
          <a:prstGeom prst="rect">
            <a:avLst/>
          </a:prstGeom>
          <a:noFill/>
          <a:ln w="127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Scenario 3.1: merge by creating a synchronization artifact as code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48" name="Groupe 47"/>
          <p:cNvGrpSpPr/>
          <p:nvPr/>
        </p:nvGrpSpPr>
        <p:grpSpPr>
          <a:xfrm>
            <a:off x="1600802" y="1855025"/>
            <a:ext cx="1810605" cy="307777"/>
            <a:chOff x="3079330" y="1201804"/>
            <a:chExt cx="1810605" cy="307777"/>
          </a:xfrm>
        </p:grpSpPr>
        <p:sp>
          <p:nvSpPr>
            <p:cNvPr id="49" name="Ellipse 48"/>
            <p:cNvSpPr/>
            <p:nvPr/>
          </p:nvSpPr>
          <p:spPr>
            <a:xfrm>
              <a:off x="3079330" y="1228257"/>
              <a:ext cx="253769" cy="25376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3333099" y="1201804"/>
              <a:ext cx="1556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Generate (Batch)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52" name="Organigramme : Document 51"/>
          <p:cNvSpPr/>
          <p:nvPr/>
        </p:nvSpPr>
        <p:spPr>
          <a:xfrm>
            <a:off x="7325839" y="1902703"/>
            <a:ext cx="1523020" cy="612648"/>
          </a:xfrm>
          <a:prstGeom prst="flowChartDocumen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Connecteur droit avec flèche 58"/>
          <p:cNvCxnSpPr>
            <a:stCxn id="42" idx="3"/>
            <a:endCxn id="60" idx="1"/>
          </p:cNvCxnSpPr>
          <p:nvPr/>
        </p:nvCxnSpPr>
        <p:spPr>
          <a:xfrm>
            <a:off x="1403647" y="2209027"/>
            <a:ext cx="2155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rganigramme : Document 59"/>
          <p:cNvSpPr/>
          <p:nvPr/>
        </p:nvSpPr>
        <p:spPr>
          <a:xfrm>
            <a:off x="3558871" y="1902703"/>
            <a:ext cx="1523020" cy="612648"/>
          </a:xfrm>
          <a:prstGeom prst="flowChartDocumen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Sync.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rtifact (code)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Connecteur droit avec flèche 60"/>
          <p:cNvCxnSpPr>
            <a:stCxn id="52" idx="1"/>
            <a:endCxn id="60" idx="3"/>
          </p:cNvCxnSpPr>
          <p:nvPr/>
        </p:nvCxnSpPr>
        <p:spPr>
          <a:xfrm flipH="1">
            <a:off x="5081891" y="2209027"/>
            <a:ext cx="224394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e 62"/>
          <p:cNvGrpSpPr/>
          <p:nvPr/>
        </p:nvGrpSpPr>
        <p:grpSpPr>
          <a:xfrm>
            <a:off x="5292080" y="1825649"/>
            <a:ext cx="1901977" cy="307777"/>
            <a:chOff x="3079330" y="1201252"/>
            <a:chExt cx="1901977" cy="307777"/>
          </a:xfrm>
        </p:grpSpPr>
        <p:sp>
          <p:nvSpPr>
            <p:cNvPr id="64" name="Ellipse 63"/>
            <p:cNvSpPr/>
            <p:nvPr/>
          </p:nvSpPr>
          <p:spPr>
            <a:xfrm>
              <a:off x="3079330" y="1228257"/>
              <a:ext cx="253769" cy="25376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3333099" y="1201252"/>
              <a:ext cx="16482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Synchronize Code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66" name="Connecteur droit avec flèche 65"/>
          <p:cNvCxnSpPr/>
          <p:nvPr/>
        </p:nvCxnSpPr>
        <p:spPr>
          <a:xfrm>
            <a:off x="1403647" y="2334751"/>
            <a:ext cx="215705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/>
          <p:cNvGrpSpPr/>
          <p:nvPr/>
        </p:nvGrpSpPr>
        <p:grpSpPr>
          <a:xfrm>
            <a:off x="1591184" y="2389267"/>
            <a:ext cx="1562140" cy="307777"/>
            <a:chOff x="3079330" y="1201252"/>
            <a:chExt cx="1562140" cy="307777"/>
          </a:xfrm>
        </p:grpSpPr>
        <p:sp>
          <p:nvSpPr>
            <p:cNvPr id="68" name="Ellipse 67"/>
            <p:cNvSpPr/>
            <p:nvPr/>
          </p:nvSpPr>
          <p:spPr>
            <a:xfrm>
              <a:off x="3079330" y="1228257"/>
              <a:ext cx="253769" cy="25376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3333099" y="1201252"/>
              <a:ext cx="1308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Reverse (Inc.)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2" name="Organigramme : Document 41"/>
          <p:cNvSpPr/>
          <p:nvPr/>
        </p:nvSpPr>
        <p:spPr>
          <a:xfrm>
            <a:off x="295140" y="1902703"/>
            <a:ext cx="1108507" cy="612648"/>
          </a:xfrm>
          <a:prstGeom prst="flowChartDocumen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Edited model</a:t>
            </a:r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477"/>
          <a:stretch/>
        </p:blipFill>
        <p:spPr>
          <a:xfrm>
            <a:off x="79116" y="2305415"/>
            <a:ext cx="432048" cy="461698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280" y="2232841"/>
            <a:ext cx="610950" cy="610950"/>
          </a:xfrm>
          <a:prstGeom prst="rect">
            <a:avLst/>
          </a:prstGeom>
        </p:spPr>
      </p:pic>
      <p:grpSp>
        <p:nvGrpSpPr>
          <p:cNvPr id="4" name="Groupe 3"/>
          <p:cNvGrpSpPr/>
          <p:nvPr/>
        </p:nvGrpSpPr>
        <p:grpSpPr>
          <a:xfrm>
            <a:off x="50865" y="3009860"/>
            <a:ext cx="1821814" cy="1387842"/>
            <a:chOff x="696149" y="2877502"/>
            <a:chExt cx="1821814" cy="1387842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149" y="3036619"/>
              <a:ext cx="1143000" cy="1228725"/>
            </a:xfrm>
            <a:prstGeom prst="rect">
              <a:avLst/>
            </a:prstGeom>
          </p:spPr>
        </p:pic>
        <p:sp>
          <p:nvSpPr>
            <p:cNvPr id="2" name="ZoneTexte 1"/>
            <p:cNvSpPr txBox="1"/>
            <p:nvPr/>
          </p:nvSpPr>
          <p:spPr>
            <a:xfrm>
              <a:off x="1293826" y="2877502"/>
              <a:ext cx="1224137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Edited model</a:t>
              </a:r>
              <a:endParaRPr lang="fr-FR" sz="140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6446164" y="3097147"/>
            <a:ext cx="2662340" cy="1150829"/>
            <a:chOff x="5868492" y="2977207"/>
            <a:chExt cx="2662340" cy="1150829"/>
          </a:xfrm>
        </p:grpSpPr>
        <p:sp>
          <p:nvSpPr>
            <p:cNvPr id="44" name="ZoneTexte 43"/>
            <p:cNvSpPr txBox="1"/>
            <p:nvPr/>
          </p:nvSpPr>
          <p:spPr>
            <a:xfrm>
              <a:off x="5868492" y="3173929"/>
              <a:ext cx="1728192" cy="95410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class Capsule {</a:t>
              </a:r>
            </a:p>
            <a:p>
              <a:r>
                <a:rPr lang="en-US" sz="1400"/>
                <a:t> </a:t>
              </a:r>
              <a:r>
                <a:rPr lang="en-US" sz="1400" smtClean="0"/>
                <a:t>     int x;</a:t>
              </a:r>
            </a:p>
            <a:p>
              <a:r>
                <a:rPr lang="en-US" sz="1400" smtClean="0"/>
                <a:t>      void test();</a:t>
              </a:r>
              <a:endParaRPr lang="en-US" sz="1400"/>
            </a:p>
            <a:p>
              <a:r>
                <a:rPr lang="en-US" sz="1400" smtClean="0"/>
                <a:t>}</a:t>
              </a:r>
              <a:endParaRPr lang="fr-FR" sz="1400"/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7306695" y="2977207"/>
              <a:ext cx="1224137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Edited code</a:t>
              </a:r>
              <a:endParaRPr lang="fr-FR" sz="140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1189458" y="3165692"/>
            <a:ext cx="4715198" cy="1150829"/>
            <a:chOff x="1189458" y="3165692"/>
            <a:chExt cx="4715198" cy="1150829"/>
          </a:xfrm>
        </p:grpSpPr>
        <p:grpSp>
          <p:nvGrpSpPr>
            <p:cNvPr id="78" name="Groupe 77"/>
            <p:cNvGrpSpPr/>
            <p:nvPr/>
          </p:nvGrpSpPr>
          <p:grpSpPr>
            <a:xfrm>
              <a:off x="2953715" y="3165692"/>
              <a:ext cx="2950941" cy="1150829"/>
              <a:chOff x="5868492" y="2977207"/>
              <a:chExt cx="2950941" cy="1150829"/>
            </a:xfrm>
          </p:grpSpPr>
          <p:sp>
            <p:nvSpPr>
              <p:cNvPr id="79" name="ZoneTexte 78"/>
              <p:cNvSpPr txBox="1"/>
              <p:nvPr/>
            </p:nvSpPr>
            <p:spPr>
              <a:xfrm>
                <a:off x="5868492" y="3173929"/>
                <a:ext cx="1728192" cy="954107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/>
                  <a:t>class Capsule {</a:t>
                </a:r>
              </a:p>
              <a:p>
                <a:r>
                  <a:rPr lang="en-US" sz="1400"/>
                  <a:t> </a:t>
                </a:r>
                <a:r>
                  <a:rPr lang="en-US" sz="1400" smtClean="0"/>
                  <a:t>     int x;</a:t>
                </a:r>
              </a:p>
              <a:p>
                <a:r>
                  <a:rPr lang="en-US" sz="1400" smtClean="0"/>
                  <a:t>      int y;</a:t>
                </a:r>
                <a:endParaRPr lang="en-US" sz="1400"/>
              </a:p>
              <a:p>
                <a:r>
                  <a:rPr lang="en-US" sz="1400" smtClean="0"/>
                  <a:t>}</a:t>
                </a:r>
                <a:endParaRPr lang="fr-FR" sz="1400"/>
              </a:p>
            </p:txBody>
          </p:sp>
          <p:sp>
            <p:nvSpPr>
              <p:cNvPr id="80" name="ZoneTexte 79"/>
              <p:cNvSpPr txBox="1"/>
              <p:nvPr/>
            </p:nvSpPr>
            <p:spPr>
              <a:xfrm>
                <a:off x="7306695" y="2977207"/>
                <a:ext cx="1512738" cy="52322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/>
                  <a:t>Synchronization artifact</a:t>
                </a:r>
                <a:endParaRPr lang="fr-FR" sz="1400"/>
              </a:p>
            </p:txBody>
          </p:sp>
        </p:grpSp>
        <p:cxnSp>
          <p:nvCxnSpPr>
            <p:cNvPr id="81" name="Connecteur droit avec flèche 80"/>
            <p:cNvCxnSpPr>
              <a:stCxn id="47" idx="3"/>
            </p:cNvCxnSpPr>
            <p:nvPr/>
          </p:nvCxnSpPr>
          <p:spPr>
            <a:xfrm flipV="1">
              <a:off x="1193865" y="3783339"/>
              <a:ext cx="168645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/>
            <p:cNvGrpSpPr/>
            <p:nvPr/>
          </p:nvGrpSpPr>
          <p:grpSpPr>
            <a:xfrm>
              <a:off x="1189458" y="3441960"/>
              <a:ext cx="1810605" cy="307777"/>
              <a:chOff x="3079330" y="1201804"/>
              <a:chExt cx="1810605" cy="307777"/>
            </a:xfrm>
          </p:grpSpPr>
          <p:sp>
            <p:nvSpPr>
              <p:cNvPr id="83" name="Ellipse 82"/>
              <p:cNvSpPr/>
              <p:nvPr/>
            </p:nvSpPr>
            <p:spPr>
              <a:xfrm>
                <a:off x="3079330" y="1228257"/>
                <a:ext cx="253769" cy="253769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84" name="ZoneTexte 83"/>
              <p:cNvSpPr txBox="1"/>
              <p:nvPr/>
            </p:nvSpPr>
            <p:spPr>
              <a:xfrm>
                <a:off x="3333099" y="1201804"/>
                <a:ext cx="1556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Generate (Batch)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9" name="Groupe 18"/>
          <p:cNvGrpSpPr/>
          <p:nvPr/>
        </p:nvGrpSpPr>
        <p:grpSpPr>
          <a:xfrm>
            <a:off x="4314621" y="3149276"/>
            <a:ext cx="3102203" cy="3174169"/>
            <a:chOff x="4314621" y="3149276"/>
            <a:chExt cx="3102203" cy="3174169"/>
          </a:xfrm>
        </p:grpSpPr>
        <p:graphicFrame>
          <p:nvGraphicFramePr>
            <p:cNvPr id="11" name="Diagramme 10"/>
            <p:cNvGraphicFramePr/>
            <p:nvPr/>
          </p:nvGraphicFramePr>
          <p:xfrm>
            <a:off x="4314621" y="3149276"/>
            <a:ext cx="2498829" cy="137011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grpSp>
          <p:nvGrpSpPr>
            <p:cNvPr id="85" name="Groupe 84"/>
            <p:cNvGrpSpPr/>
            <p:nvPr/>
          </p:nvGrpSpPr>
          <p:grpSpPr>
            <a:xfrm>
              <a:off x="4671050" y="3922017"/>
              <a:ext cx="1901977" cy="307777"/>
              <a:chOff x="3079330" y="1201252"/>
              <a:chExt cx="1901977" cy="307777"/>
            </a:xfrm>
          </p:grpSpPr>
          <p:sp>
            <p:nvSpPr>
              <p:cNvPr id="86" name="Ellipse 85"/>
              <p:cNvSpPr/>
              <p:nvPr/>
            </p:nvSpPr>
            <p:spPr>
              <a:xfrm>
                <a:off x="3079330" y="1228257"/>
                <a:ext cx="253769" cy="253769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2</a:t>
                </a:r>
                <a:endParaRPr lang="en-US" sz="1400" dirty="0"/>
              </a:p>
            </p:txBody>
          </p:sp>
          <p:sp>
            <p:nvSpPr>
              <p:cNvPr id="87" name="ZoneTexte 86"/>
              <p:cNvSpPr txBox="1"/>
              <p:nvPr/>
            </p:nvSpPr>
            <p:spPr>
              <a:xfrm>
                <a:off x="3333099" y="1201252"/>
                <a:ext cx="16482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Synchronize Code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88" name="Groupe 87"/>
            <p:cNvGrpSpPr/>
            <p:nvPr/>
          </p:nvGrpSpPr>
          <p:grpSpPr>
            <a:xfrm>
              <a:off x="4359319" y="4957172"/>
              <a:ext cx="3057505" cy="1366273"/>
              <a:chOff x="5868492" y="2977207"/>
              <a:chExt cx="3057505" cy="1366273"/>
            </a:xfrm>
          </p:grpSpPr>
          <p:sp>
            <p:nvSpPr>
              <p:cNvPr id="89" name="ZoneTexte 88"/>
              <p:cNvSpPr txBox="1"/>
              <p:nvPr/>
            </p:nvSpPr>
            <p:spPr>
              <a:xfrm>
                <a:off x="5868492" y="3173929"/>
                <a:ext cx="1728192" cy="1169551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/>
                  <a:t>class Capsule {</a:t>
                </a:r>
              </a:p>
              <a:p>
                <a:r>
                  <a:rPr lang="en-US" sz="1400"/>
                  <a:t> </a:t>
                </a:r>
                <a:r>
                  <a:rPr lang="en-US" sz="1400" smtClean="0"/>
                  <a:t>     int x;</a:t>
                </a:r>
              </a:p>
              <a:p>
                <a:r>
                  <a:rPr lang="en-US" sz="1400" smtClean="0"/>
                  <a:t>      int y;</a:t>
                </a:r>
              </a:p>
              <a:p>
                <a:r>
                  <a:rPr lang="en-US" sz="1400"/>
                  <a:t> </a:t>
                </a:r>
                <a:r>
                  <a:rPr lang="en-US" sz="1400" smtClean="0"/>
                  <a:t>     void test();</a:t>
                </a:r>
                <a:endParaRPr lang="en-US" sz="1400"/>
              </a:p>
              <a:p>
                <a:r>
                  <a:rPr lang="en-US" sz="1400" smtClean="0"/>
                  <a:t>}</a:t>
                </a:r>
                <a:endParaRPr lang="fr-FR" sz="1400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7306695" y="2977207"/>
                <a:ext cx="1619302" cy="52322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/>
                  <a:t>Synchronized code artifact</a:t>
                </a:r>
                <a:endParaRPr lang="fr-FR" sz="1400"/>
              </a:p>
            </p:txBody>
          </p:sp>
        </p:grpSp>
        <p:cxnSp>
          <p:nvCxnSpPr>
            <p:cNvPr id="13" name="Connecteur droit avec flèche 12"/>
            <p:cNvCxnSpPr/>
            <p:nvPr/>
          </p:nvCxnSpPr>
          <p:spPr>
            <a:xfrm>
              <a:off x="5616624" y="4519389"/>
              <a:ext cx="0" cy="634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>
            <a:off x="77042" y="5095453"/>
            <a:ext cx="4282277" cy="1285875"/>
            <a:chOff x="77042" y="5095453"/>
            <a:chExt cx="4282277" cy="1285875"/>
          </a:xfrm>
        </p:grpSpPr>
        <p:cxnSp>
          <p:nvCxnSpPr>
            <p:cNvPr id="91" name="Connecteur droit avec flèche 90"/>
            <p:cNvCxnSpPr>
              <a:stCxn id="89" idx="1"/>
              <a:endCxn id="16" idx="3"/>
            </p:cNvCxnSpPr>
            <p:nvPr/>
          </p:nvCxnSpPr>
          <p:spPr>
            <a:xfrm flipH="1" flipV="1">
              <a:off x="1220042" y="5738391"/>
              <a:ext cx="3139277" cy="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e 91"/>
            <p:cNvGrpSpPr/>
            <p:nvPr/>
          </p:nvGrpSpPr>
          <p:grpSpPr>
            <a:xfrm>
              <a:off x="2078078" y="5424064"/>
              <a:ext cx="1562140" cy="307777"/>
              <a:chOff x="3079330" y="1201252"/>
              <a:chExt cx="1562140" cy="307777"/>
            </a:xfrm>
          </p:grpSpPr>
          <p:sp>
            <p:nvSpPr>
              <p:cNvPr id="93" name="Ellipse 92"/>
              <p:cNvSpPr/>
              <p:nvPr/>
            </p:nvSpPr>
            <p:spPr>
              <a:xfrm>
                <a:off x="3079330" y="1228257"/>
                <a:ext cx="253769" cy="253769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  <p:sp>
            <p:nvSpPr>
              <p:cNvPr id="94" name="ZoneTexte 93"/>
              <p:cNvSpPr txBox="1"/>
              <p:nvPr/>
            </p:nvSpPr>
            <p:spPr>
              <a:xfrm>
                <a:off x="3333099" y="1201252"/>
                <a:ext cx="1308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Reverse (Inc.)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042" y="5095453"/>
              <a:ext cx="1143000" cy="1285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07081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8"/>
          </p:nvPr>
        </p:nvSpPr>
        <p:spPr>
          <a:xfrm>
            <a:off x="434296" y="1544427"/>
            <a:ext cx="8709704" cy="4680520"/>
          </a:xfrm>
        </p:spPr>
        <p:txBody>
          <a:bodyPr/>
          <a:lstStyle/>
          <a:p>
            <a:r>
              <a:rPr lang="en-US" smtClean="0"/>
              <a:t>Test Papyrus-RTE respects the round-trip engineering laws</a:t>
            </a:r>
            <a:endParaRPr lang="fr-FR"/>
          </a:p>
        </p:txBody>
      </p:sp>
      <p:sp>
        <p:nvSpPr>
          <p:cNvPr id="4" name="Espace réservé du texte 4"/>
          <p:cNvSpPr txBox="1">
            <a:spLocks/>
          </p:cNvSpPr>
          <p:nvPr/>
        </p:nvSpPr>
        <p:spPr>
          <a:xfrm>
            <a:off x="1908175" y="92075"/>
            <a:ext cx="5760169" cy="5762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charset="0"/>
              <a:defRPr sz="20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buChar char="•"/>
              <a:defRPr sz="20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647700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Arial" charset="0"/>
              <a:buChar char="•"/>
              <a:defRPr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009650" indent="-238125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Blip>
                <a:blip r:embed="rId3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Experiments and evaluations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179512" y="896727"/>
            <a:ext cx="8208963" cy="647700"/>
          </a:xfrm>
        </p:spPr>
        <p:txBody>
          <a:bodyPr/>
          <a:lstStyle/>
          <a:p>
            <a:r>
              <a:rPr lang="en-US" smtClean="0"/>
              <a:t>Simulation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34296" y="2217638"/>
            <a:ext cx="828092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Right-invertibility</a:t>
            </a:r>
            <a:r>
              <a:rPr lang="en-US" smtClean="0"/>
              <a:t>: If </a:t>
            </a:r>
            <a:r>
              <a:rPr lang="en-US"/>
              <a:t>no editions are made to the code, </a:t>
            </a:r>
            <a:r>
              <a:rPr lang="en-US" smtClean="0"/>
              <a:t>the model </a:t>
            </a:r>
            <a:r>
              <a:rPr lang="en-US"/>
              <a:t>used for generating the code and the model received </a:t>
            </a:r>
            <a:r>
              <a:rPr lang="en-US" smtClean="0"/>
              <a:t>by immediately </a:t>
            </a:r>
            <a:r>
              <a:rPr lang="en-US"/>
              <a:t>reversing the generated code must be the same</a:t>
            </a:r>
            <a:r>
              <a:rPr lang="en-US" smtClean="0"/>
              <a:t>.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34296" y="4142897"/>
            <a:ext cx="828092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Left-invertibility</a:t>
            </a:r>
            <a:r>
              <a:rPr lang="en-US" smtClean="0"/>
              <a:t>: All </a:t>
            </a:r>
            <a:r>
              <a:rPr lang="en-US"/>
              <a:t>editions on the </a:t>
            </a:r>
            <a:r>
              <a:rPr lang="en-US" smtClean="0"/>
              <a:t>code are </a:t>
            </a:r>
            <a:r>
              <a:rPr lang="en-US"/>
              <a:t>captured and correctly propagated to the model so that </a:t>
            </a:r>
            <a:r>
              <a:rPr lang="en-US" smtClean="0"/>
              <a:t>the edited </a:t>
            </a:r>
            <a:r>
              <a:rPr lang="en-US"/>
              <a:t>code can be fully recreated by applying code </a:t>
            </a:r>
            <a:r>
              <a:rPr lang="en-US" smtClean="0"/>
              <a:t>generation to </a:t>
            </a:r>
            <a:r>
              <a:rPr lang="en-US"/>
              <a:t>the updated </a:t>
            </a:r>
            <a:r>
              <a:rPr lang="en-US" smtClean="0"/>
              <a:t>model.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99025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8"/>
          </p:nvPr>
        </p:nvSpPr>
        <p:spPr>
          <a:xfrm>
            <a:off x="433407" y="1409333"/>
            <a:ext cx="8709704" cy="4680520"/>
          </a:xfrm>
        </p:spPr>
        <p:txBody>
          <a:bodyPr/>
          <a:lstStyle/>
          <a:p>
            <a:r>
              <a:rPr lang="en-US" smtClean="0"/>
              <a:t>Right-invertibility: </a:t>
            </a:r>
            <a:r>
              <a:rPr lang="en-US" b="0" smtClean="0"/>
              <a:t>Illustration</a:t>
            </a:r>
            <a:endParaRPr lang="fr-FR" b="0"/>
          </a:p>
        </p:txBody>
      </p:sp>
      <p:sp>
        <p:nvSpPr>
          <p:cNvPr id="4" name="Espace réservé du texte 4"/>
          <p:cNvSpPr txBox="1">
            <a:spLocks/>
          </p:cNvSpPr>
          <p:nvPr/>
        </p:nvSpPr>
        <p:spPr>
          <a:xfrm>
            <a:off x="1908175" y="92075"/>
            <a:ext cx="5760169" cy="5762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charset="0"/>
              <a:defRPr sz="20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buChar char="•"/>
              <a:defRPr sz="20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647700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Arial" charset="0"/>
              <a:buChar char="•"/>
              <a:defRPr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009650" indent="-238125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Blip>
                <a:blip r:embed="rId3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Experiments and evaluations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179512" y="896727"/>
            <a:ext cx="8208963" cy="647700"/>
          </a:xfrm>
        </p:spPr>
        <p:txBody>
          <a:bodyPr/>
          <a:lstStyle/>
          <a:p>
            <a:r>
              <a:rPr lang="en-US" smtClean="0"/>
              <a:t>Evaluation 1</a:t>
            </a:r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846276" y="1807081"/>
            <a:ext cx="2294991" cy="1804789"/>
            <a:chOff x="179512" y="1807081"/>
            <a:chExt cx="2294991" cy="1804789"/>
          </a:xfrm>
        </p:grpSpPr>
        <p:grpSp>
          <p:nvGrpSpPr>
            <p:cNvPr id="36" name="Groupe 35"/>
            <p:cNvGrpSpPr/>
            <p:nvPr/>
          </p:nvGrpSpPr>
          <p:grpSpPr>
            <a:xfrm>
              <a:off x="323528" y="2123651"/>
              <a:ext cx="2150975" cy="1488219"/>
              <a:chOff x="696149" y="2777125"/>
              <a:chExt cx="2150975" cy="1488219"/>
            </a:xfrm>
          </p:grpSpPr>
          <p:pic>
            <p:nvPicPr>
              <p:cNvPr id="37" name="Image 3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149" y="3036619"/>
                <a:ext cx="1143000" cy="1228725"/>
              </a:xfrm>
              <a:prstGeom prst="rect">
                <a:avLst/>
              </a:prstGeom>
            </p:spPr>
          </p:pic>
          <p:sp>
            <p:nvSpPr>
              <p:cNvPr id="38" name="ZoneTexte 37"/>
              <p:cNvSpPr txBox="1"/>
              <p:nvPr/>
            </p:nvSpPr>
            <p:spPr>
              <a:xfrm>
                <a:off x="1788617" y="2777125"/>
                <a:ext cx="1058507" cy="52322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/>
                  <a:t>Generated model</a:t>
                </a:r>
                <a:endParaRPr lang="fr-FR" sz="1400"/>
              </a:p>
            </p:txBody>
          </p:sp>
        </p:grpSp>
        <p:grpSp>
          <p:nvGrpSpPr>
            <p:cNvPr id="5" name="Groupe 4"/>
            <p:cNvGrpSpPr/>
            <p:nvPr/>
          </p:nvGrpSpPr>
          <p:grpSpPr>
            <a:xfrm>
              <a:off x="179512" y="1807081"/>
              <a:ext cx="2213556" cy="576064"/>
              <a:chOff x="2430452" y="2852936"/>
              <a:chExt cx="2221430" cy="680555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>
                <a:off x="2800577" y="3144250"/>
                <a:ext cx="1" cy="3892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lipse 39"/>
              <p:cNvSpPr/>
              <p:nvPr/>
            </p:nvSpPr>
            <p:spPr>
              <a:xfrm>
                <a:off x="2430452" y="3081926"/>
                <a:ext cx="309755" cy="401782"/>
              </a:xfrm>
              <a:prstGeom prst="ellipse">
                <a:avLst/>
              </a:prstGeom>
              <a:solidFill>
                <a:srgbClr val="99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2795412" y="2852936"/>
                <a:ext cx="18564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Randomly Generate Model</a:t>
                </a:r>
              </a:p>
            </p:txBody>
          </p:sp>
        </p:grpSp>
      </p:grpSp>
      <p:grpSp>
        <p:nvGrpSpPr>
          <p:cNvPr id="56" name="Groupe 55"/>
          <p:cNvGrpSpPr/>
          <p:nvPr/>
        </p:nvGrpSpPr>
        <p:grpSpPr>
          <a:xfrm>
            <a:off x="2051720" y="2150794"/>
            <a:ext cx="5904656" cy="1334857"/>
            <a:chOff x="2051720" y="2150794"/>
            <a:chExt cx="5904656" cy="1334857"/>
          </a:xfrm>
        </p:grpSpPr>
        <p:sp>
          <p:nvSpPr>
            <p:cNvPr id="42" name="ZoneTexte 41"/>
            <p:cNvSpPr txBox="1"/>
            <p:nvPr/>
          </p:nvSpPr>
          <p:spPr>
            <a:xfrm>
              <a:off x="4994920" y="2531544"/>
              <a:ext cx="1512168" cy="95410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class Capsule {</a:t>
              </a:r>
            </a:p>
            <a:p>
              <a:r>
                <a:rPr lang="en-US" sz="1400"/>
                <a:t> </a:t>
              </a:r>
              <a:r>
                <a:rPr lang="en-US" sz="1400" smtClean="0"/>
                <a:t>     int x;</a:t>
              </a:r>
            </a:p>
            <a:p>
              <a:r>
                <a:rPr lang="en-US" sz="1400" smtClean="0"/>
                <a:t>      int y;</a:t>
              </a:r>
              <a:endParaRPr lang="en-US" sz="1400"/>
            </a:p>
            <a:p>
              <a:r>
                <a:rPr lang="en-US" sz="1400" smtClean="0"/>
                <a:t>}</a:t>
              </a:r>
              <a:endParaRPr lang="fr-FR" sz="140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2051720" y="2700079"/>
              <a:ext cx="2943200" cy="584906"/>
              <a:chOff x="2676887" y="3135567"/>
              <a:chExt cx="3613040" cy="684448"/>
            </a:xfrm>
          </p:grpSpPr>
          <p:cxnSp>
            <p:nvCxnSpPr>
              <p:cNvPr id="43" name="Connecteur droit avec flèche 42"/>
              <p:cNvCxnSpPr/>
              <p:nvPr/>
            </p:nvCxnSpPr>
            <p:spPr>
              <a:xfrm>
                <a:off x="2676887" y="3820014"/>
                <a:ext cx="3613040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e 43"/>
              <p:cNvGrpSpPr/>
              <p:nvPr/>
            </p:nvGrpSpPr>
            <p:grpSpPr>
              <a:xfrm>
                <a:off x="3500642" y="3135567"/>
                <a:ext cx="1916528" cy="630773"/>
                <a:chOff x="1997899" y="1987784"/>
                <a:chExt cx="1570127" cy="398401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1997899" y="2132416"/>
                  <a:ext cx="253769" cy="253769"/>
                </a:xfrm>
                <a:prstGeom prst="ellipse">
                  <a:avLst/>
                </a:prstGeom>
                <a:solidFill>
                  <a:srgbClr val="99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46" name="ZoneTexte 45"/>
                <p:cNvSpPr txBox="1"/>
                <p:nvPr/>
              </p:nvSpPr>
              <p:spPr>
                <a:xfrm>
                  <a:off x="2287575" y="1987784"/>
                  <a:ext cx="1280451" cy="330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Generate Code (Batch)</a:t>
                  </a:r>
                </a:p>
              </p:txBody>
            </p:sp>
          </p:grpSp>
        </p:grpSp>
        <p:sp>
          <p:nvSpPr>
            <p:cNvPr id="51" name="ZoneTexte 50"/>
            <p:cNvSpPr txBox="1"/>
            <p:nvPr/>
          </p:nvSpPr>
          <p:spPr>
            <a:xfrm>
              <a:off x="6391844" y="2150794"/>
              <a:ext cx="1564532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/>
                <a:t>Code from Generated Model</a:t>
              </a:r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985128" y="3461444"/>
            <a:ext cx="4765876" cy="2163666"/>
            <a:chOff x="985128" y="3461444"/>
            <a:chExt cx="4765876" cy="2163666"/>
          </a:xfrm>
        </p:grpSpPr>
        <p:pic>
          <p:nvPicPr>
            <p:cNvPr id="54" name="Image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5128" y="4396385"/>
              <a:ext cx="1143000" cy="1228725"/>
            </a:xfrm>
            <a:prstGeom prst="rect">
              <a:avLst/>
            </a:prstGeom>
          </p:spPr>
        </p:pic>
        <p:sp>
          <p:nvSpPr>
            <p:cNvPr id="55" name="ZoneTexte 54"/>
            <p:cNvSpPr txBox="1"/>
            <p:nvPr/>
          </p:nvSpPr>
          <p:spPr>
            <a:xfrm>
              <a:off x="1858822" y="4069500"/>
              <a:ext cx="1058507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Reversed Model</a:t>
              </a:r>
              <a:endParaRPr lang="fr-FR" sz="1400"/>
            </a:p>
          </p:txBody>
        </p:sp>
        <p:cxnSp>
          <p:nvCxnSpPr>
            <p:cNvPr id="58" name="Connecteur en angle 57"/>
            <p:cNvCxnSpPr>
              <a:stCxn id="42" idx="2"/>
              <a:endCxn id="54" idx="0"/>
            </p:cNvCxnSpPr>
            <p:nvPr/>
          </p:nvCxnSpPr>
          <p:spPr>
            <a:xfrm rot="5400000">
              <a:off x="3198449" y="1843830"/>
              <a:ext cx="910734" cy="419437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e 59"/>
            <p:cNvGrpSpPr/>
            <p:nvPr/>
          </p:nvGrpSpPr>
          <p:grpSpPr>
            <a:xfrm>
              <a:off x="3208836" y="3461444"/>
              <a:ext cx="1879517" cy="663393"/>
              <a:chOff x="2116464" y="2457110"/>
              <a:chExt cx="1539806" cy="419004"/>
            </a:xfrm>
          </p:grpSpPr>
          <p:sp>
            <p:nvSpPr>
              <p:cNvPr id="61" name="Ellipse 60"/>
              <p:cNvSpPr/>
              <p:nvPr/>
            </p:nvSpPr>
            <p:spPr>
              <a:xfrm>
                <a:off x="2116464" y="2622345"/>
                <a:ext cx="253769" cy="253769"/>
              </a:xfrm>
              <a:prstGeom prst="ellipse">
                <a:avLst/>
              </a:prstGeom>
              <a:solidFill>
                <a:srgbClr val="99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  <p:sp>
            <p:nvSpPr>
              <p:cNvPr id="62" name="ZoneTexte 61"/>
              <p:cNvSpPr txBox="1"/>
              <p:nvPr/>
            </p:nvSpPr>
            <p:spPr>
              <a:xfrm>
                <a:off x="2375819" y="2457110"/>
                <a:ext cx="1280451" cy="330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Reverse Code (Batch)</a:t>
                </a:r>
              </a:p>
            </p:txBody>
          </p:sp>
        </p:grpSp>
      </p:grpSp>
      <p:grpSp>
        <p:nvGrpSpPr>
          <p:cNvPr id="84" name="Groupe 83"/>
          <p:cNvGrpSpPr/>
          <p:nvPr/>
        </p:nvGrpSpPr>
        <p:grpSpPr>
          <a:xfrm>
            <a:off x="-321621" y="2997508"/>
            <a:ext cx="1418590" cy="2013240"/>
            <a:chOff x="-321621" y="2997508"/>
            <a:chExt cx="1418590" cy="2013240"/>
          </a:xfrm>
        </p:grpSpPr>
        <p:cxnSp>
          <p:nvCxnSpPr>
            <p:cNvPr id="74" name="Connecteur en angle 73"/>
            <p:cNvCxnSpPr>
              <a:stCxn id="37" idx="1"/>
              <a:endCxn id="54" idx="1"/>
            </p:cNvCxnSpPr>
            <p:nvPr/>
          </p:nvCxnSpPr>
          <p:spPr>
            <a:xfrm rot="10800000" flipV="1">
              <a:off x="985128" y="2997508"/>
              <a:ext cx="5164" cy="2013240"/>
            </a:xfrm>
            <a:prstGeom prst="bentConnector3">
              <a:avLst>
                <a:gd name="adj1" fmla="val 4526801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e 77"/>
            <p:cNvGrpSpPr/>
            <p:nvPr/>
          </p:nvGrpSpPr>
          <p:grpSpPr>
            <a:xfrm>
              <a:off x="-321621" y="3730491"/>
              <a:ext cx="1418590" cy="574486"/>
              <a:chOff x="1227633" y="1962717"/>
              <a:chExt cx="1162189" cy="362850"/>
            </a:xfrm>
          </p:grpSpPr>
          <p:sp>
            <p:nvSpPr>
              <p:cNvPr id="79" name="Ellipse 78"/>
              <p:cNvSpPr/>
              <p:nvPr/>
            </p:nvSpPr>
            <p:spPr>
              <a:xfrm>
                <a:off x="2136053" y="2071798"/>
                <a:ext cx="253769" cy="25376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5</a:t>
                </a:r>
              </a:p>
            </p:txBody>
          </p:sp>
          <p:sp>
            <p:nvSpPr>
              <p:cNvPr id="80" name="ZoneTexte 79"/>
              <p:cNvSpPr txBox="1"/>
              <p:nvPr/>
            </p:nvSpPr>
            <p:spPr>
              <a:xfrm>
                <a:off x="1227633" y="1962717"/>
                <a:ext cx="944708" cy="330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Compare Model</a:t>
                </a:r>
              </a:p>
            </p:txBody>
          </p:sp>
        </p:grpSp>
      </p:grpSp>
      <p:sp>
        <p:nvSpPr>
          <p:cNvPr id="86" name="ZoneTexte 85"/>
          <p:cNvSpPr txBox="1"/>
          <p:nvPr/>
        </p:nvSpPr>
        <p:spPr>
          <a:xfrm>
            <a:off x="647799" y="3384945"/>
            <a:ext cx="828092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Results: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smtClean="0"/>
              <a:t>200 models are generated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smtClean="0"/>
              <a:t>No differences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0155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4294967295"/>
          </p:nvPr>
        </p:nvSpPr>
        <p:spPr>
          <a:xfrm>
            <a:off x="1642788" y="136706"/>
            <a:ext cx="7335450" cy="774988"/>
          </a:xfrm>
          <a:prstGeom prst="rect">
            <a:avLst/>
          </a:prstGeom>
        </p:spPr>
        <p:txBody>
          <a:bodyPr/>
          <a:lstStyle/>
          <a:p>
            <a:r>
              <a:rPr lang="fr-FR" sz="2000" smtClean="0">
                <a:solidFill>
                  <a:schemeClr val="bg1"/>
                </a:solidFill>
              </a:rPr>
              <a:t>PROBLEMATIC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1187624" y="1772816"/>
            <a:ext cx="6292551" cy="1800200"/>
            <a:chOff x="1447801" y="692696"/>
            <a:chExt cx="6992986" cy="2642378"/>
          </a:xfrm>
        </p:grpSpPr>
        <p:pic>
          <p:nvPicPr>
            <p:cNvPr id="46" name="Picture 2" descr="C:\Documents\Slides\architect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1" y="708463"/>
              <a:ext cx="895604" cy="638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" name="Groupe 46"/>
            <p:cNvGrpSpPr/>
            <p:nvPr/>
          </p:nvGrpSpPr>
          <p:grpSpPr>
            <a:xfrm>
              <a:off x="1619975" y="692696"/>
              <a:ext cx="6820812" cy="2642378"/>
              <a:chOff x="11102861" y="4224380"/>
              <a:chExt cx="17536520" cy="7015232"/>
            </a:xfrm>
          </p:grpSpPr>
          <p:sp>
            <p:nvSpPr>
              <p:cNvPr id="49" name="Ellipse 48"/>
              <p:cNvSpPr/>
              <p:nvPr/>
            </p:nvSpPr>
            <p:spPr>
              <a:xfrm>
                <a:off x="16995137" y="9053868"/>
                <a:ext cx="5423817" cy="211753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793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grpSp>
            <p:nvGrpSpPr>
              <p:cNvPr id="48" name="Groupe 47"/>
              <p:cNvGrpSpPr/>
              <p:nvPr/>
            </p:nvGrpSpPr>
            <p:grpSpPr>
              <a:xfrm>
                <a:off x="11102861" y="4224380"/>
                <a:ext cx="17536520" cy="7015232"/>
                <a:chOff x="10926916" y="4224380"/>
                <a:chExt cx="17536520" cy="7015232"/>
              </a:xfrm>
            </p:grpSpPr>
            <p:pic>
              <p:nvPicPr>
                <p:cNvPr id="50" name="Picture 3" descr="C:\Documents\Slides\coder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353693" y="4224380"/>
                  <a:ext cx="2109743" cy="12225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1" name="ZoneTexte 50"/>
                <p:cNvSpPr txBox="1"/>
                <p:nvPr/>
              </p:nvSpPr>
              <p:spPr>
                <a:xfrm rot="16200000">
                  <a:off x="9906788" y="7593998"/>
                  <a:ext cx="2932962" cy="8927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Architect</a:t>
                  </a:r>
                  <a:endParaRPr lang="en-US" sz="1500" dirty="0"/>
                </a:p>
              </p:txBody>
            </p:sp>
            <p:sp>
              <p:nvSpPr>
                <p:cNvPr id="52" name="ZoneTexte 51"/>
                <p:cNvSpPr txBox="1"/>
                <p:nvPr/>
              </p:nvSpPr>
              <p:spPr>
                <a:xfrm rot="16200000">
                  <a:off x="25677849" y="7978657"/>
                  <a:ext cx="3945544" cy="8927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Programmer</a:t>
                  </a:r>
                  <a:endParaRPr lang="en-US" sz="1500" dirty="0"/>
                </a:p>
              </p:txBody>
            </p:sp>
            <p:cxnSp>
              <p:nvCxnSpPr>
                <p:cNvPr id="53" name="Connecteur droit avec flèche 52"/>
                <p:cNvCxnSpPr/>
                <p:nvPr/>
              </p:nvCxnSpPr>
              <p:spPr>
                <a:xfrm>
                  <a:off x="11875254" y="5721214"/>
                  <a:ext cx="340190" cy="57372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ZoneTexte 53"/>
                <p:cNvSpPr txBox="1"/>
                <p:nvPr/>
              </p:nvSpPr>
              <p:spPr>
                <a:xfrm>
                  <a:off x="14349405" y="7703973"/>
                  <a:ext cx="1475718" cy="12593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smtClean="0"/>
                    <a:t>Edit</a:t>
                  </a:r>
                  <a:endParaRPr lang="en-US" sz="1500" dirty="0"/>
                </a:p>
              </p:txBody>
            </p:sp>
            <p:sp>
              <p:nvSpPr>
                <p:cNvPr id="56" name="Flèche droite 55"/>
                <p:cNvSpPr/>
                <p:nvPr/>
              </p:nvSpPr>
              <p:spPr>
                <a:xfrm>
                  <a:off x="16146215" y="6470988"/>
                  <a:ext cx="6656842" cy="603278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/>
                </a:p>
              </p:txBody>
            </p:sp>
            <p:cxnSp>
              <p:nvCxnSpPr>
                <p:cNvPr id="57" name="Connecteur droit avec flèche 56"/>
                <p:cNvCxnSpPr/>
                <p:nvPr/>
              </p:nvCxnSpPr>
              <p:spPr>
                <a:xfrm flipH="1">
                  <a:off x="26331161" y="5459926"/>
                  <a:ext cx="438293" cy="6636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ZoneTexte 58"/>
                <p:cNvSpPr txBox="1"/>
                <p:nvPr/>
              </p:nvSpPr>
              <p:spPr>
                <a:xfrm>
                  <a:off x="17603924" y="5378398"/>
                  <a:ext cx="4603946" cy="12593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smtClean="0"/>
                    <a:t>Code generation</a:t>
                  </a:r>
                  <a:endParaRPr lang="en-US" sz="1500" dirty="0"/>
                </a:p>
              </p:txBody>
            </p:sp>
            <p:sp>
              <p:nvSpPr>
                <p:cNvPr id="60" name="ZoneTexte 59"/>
                <p:cNvSpPr txBox="1"/>
                <p:nvPr/>
              </p:nvSpPr>
              <p:spPr>
                <a:xfrm>
                  <a:off x="24679080" y="7687509"/>
                  <a:ext cx="1475718" cy="12593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smtClean="0"/>
                    <a:t>Edit</a:t>
                  </a:r>
                  <a:endParaRPr lang="en-US" sz="1500" dirty="0"/>
                </a:p>
              </p:txBody>
            </p:sp>
            <p:cxnSp>
              <p:nvCxnSpPr>
                <p:cNvPr id="61" name="Connecteur droit avec flèche 60"/>
                <p:cNvCxnSpPr/>
                <p:nvPr/>
              </p:nvCxnSpPr>
              <p:spPr>
                <a:xfrm>
                  <a:off x="24502520" y="7483275"/>
                  <a:ext cx="0" cy="178160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eur droit avec flèche 61"/>
                <p:cNvCxnSpPr/>
                <p:nvPr/>
              </p:nvCxnSpPr>
              <p:spPr>
                <a:xfrm flipH="1">
                  <a:off x="14349403" y="7542423"/>
                  <a:ext cx="314" cy="172245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e 62"/>
                <p:cNvGrpSpPr/>
                <p:nvPr/>
              </p:nvGrpSpPr>
              <p:grpSpPr>
                <a:xfrm>
                  <a:off x="17613493" y="9379054"/>
                  <a:ext cx="3847360" cy="1482237"/>
                  <a:chOff x="13076076" y="6548499"/>
                  <a:chExt cx="3847360" cy="1482237"/>
                </a:xfrm>
              </p:grpSpPr>
              <p:sp>
                <p:nvSpPr>
                  <p:cNvPr id="70" name="ZoneTexte 69"/>
                  <p:cNvSpPr txBox="1"/>
                  <p:nvPr/>
                </p:nvSpPr>
                <p:spPr>
                  <a:xfrm>
                    <a:off x="13335809" y="6719338"/>
                    <a:ext cx="3410530" cy="10156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500" dirty="0" smtClean="0"/>
                      <a:t>Consistency</a:t>
                    </a:r>
                    <a:endParaRPr lang="en-US" sz="1500" dirty="0"/>
                  </a:p>
                </p:txBody>
              </p:sp>
              <p:cxnSp>
                <p:nvCxnSpPr>
                  <p:cNvPr id="71" name="Connecteur droit 70"/>
                  <p:cNvCxnSpPr>
                    <a:stCxn id="49" idx="3"/>
                  </p:cNvCxnSpPr>
                  <p:nvPr/>
                </p:nvCxnSpPr>
                <p:spPr>
                  <a:xfrm flipV="1">
                    <a:off x="13076076" y="6548499"/>
                    <a:ext cx="3847360" cy="1482237"/>
                  </a:xfrm>
                  <a:prstGeom prst="line">
                    <a:avLst/>
                  </a:prstGeom>
                  <a:ln w="793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Rectangle 64"/>
                <p:cNvSpPr/>
                <p:nvPr/>
              </p:nvSpPr>
              <p:spPr>
                <a:xfrm>
                  <a:off x="12397454" y="5837286"/>
                  <a:ext cx="3722544" cy="1743460"/>
                </a:xfrm>
                <a:prstGeom prst="rect">
                  <a:avLst/>
                </a:prstGeom>
                <a:solidFill>
                  <a:schemeClr val="bg2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smtClean="0">
                      <a:solidFill>
                        <a:schemeClr val="tx1"/>
                      </a:solidFill>
                    </a:rPr>
                    <a:t>Design Model</a:t>
                  </a:r>
                  <a:endParaRPr lang="en-US" sz="1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Organigramme : Multidocument 65"/>
                <p:cNvSpPr/>
                <p:nvPr/>
              </p:nvSpPr>
              <p:spPr>
                <a:xfrm>
                  <a:off x="22842140" y="5711944"/>
                  <a:ext cx="3320760" cy="1921101"/>
                </a:xfrm>
                <a:prstGeom prst="flowChartMultidocument">
                  <a:avLst/>
                </a:prstGeom>
                <a:solidFill>
                  <a:schemeClr val="bg2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 smtClean="0">
                      <a:solidFill>
                        <a:schemeClr val="tx1"/>
                      </a:solidFill>
                    </a:rPr>
                    <a:t>Code</a:t>
                  </a:r>
                  <a:endParaRPr lang="en-US" sz="1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Organigramme : Multidocument 67"/>
                <p:cNvSpPr/>
                <p:nvPr/>
              </p:nvSpPr>
              <p:spPr>
                <a:xfrm>
                  <a:off x="22803057" y="9318511"/>
                  <a:ext cx="3320760" cy="1921101"/>
                </a:xfrm>
                <a:prstGeom prst="flowChartMultidocument">
                  <a:avLst/>
                </a:prstGeom>
                <a:solidFill>
                  <a:schemeClr val="bg2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 smtClean="0">
                      <a:solidFill>
                        <a:schemeClr val="tx1"/>
                      </a:solidFill>
                    </a:rPr>
                    <a:t>Code*</a:t>
                  </a:r>
                  <a:endParaRPr lang="en-US" sz="1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12397454" y="9349284"/>
                  <a:ext cx="3748761" cy="1743460"/>
                </a:xfrm>
                <a:prstGeom prst="rect">
                  <a:avLst/>
                </a:prstGeom>
                <a:solidFill>
                  <a:schemeClr val="bg2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smtClean="0">
                      <a:solidFill>
                        <a:schemeClr val="tx1"/>
                      </a:solidFill>
                    </a:rPr>
                    <a:t>Design Model</a:t>
                  </a:r>
                  <a:r>
                    <a:rPr lang="en-US" sz="1500" dirty="0" smtClean="0">
                      <a:solidFill>
                        <a:schemeClr val="tx1"/>
                      </a:solidFill>
                    </a:rPr>
                    <a:t>*</a:t>
                  </a:r>
                  <a:endParaRPr lang="en-US" sz="1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3" name="Espace réservé du contenu 2"/>
          <p:cNvSpPr txBox="1">
            <a:spLocks/>
          </p:cNvSpPr>
          <p:nvPr/>
        </p:nvSpPr>
        <p:spPr>
          <a:xfrm>
            <a:off x="260198" y="4148918"/>
            <a:ext cx="8449832" cy="29609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25000"/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71575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704975" indent="-287338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chemeClr val="accent6"/>
              </a:buClr>
              <a:buSzPct val="125000"/>
              <a:buFont typeface="Arial" pitchFamily="34" charset="0"/>
              <a:buChar char="•"/>
              <a:defRPr sz="1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152650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125000"/>
              <a:buFont typeface="Arial" panose="020B0604020202020204" pitchFamily="34" charset="0"/>
              <a:buChar char="•"/>
              <a:defRPr sz="1200" kern="1200" baseline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en-US" b="0" smtClean="0">
                <a:cs typeface="Arial" panose="020B0604020202020204" pitchFamily="34" charset="0"/>
              </a:rPr>
              <a:t>How to synchronize concurrent editions made in model and code? </a:t>
            </a:r>
          </a:p>
        </p:txBody>
      </p:sp>
    </p:spTree>
    <p:extLst>
      <p:ext uri="{BB962C8B-B14F-4D97-AF65-F5344CB8AC3E}">
        <p14:creationId xmlns:p14="http://schemas.microsoft.com/office/powerpoint/2010/main" val="225767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8"/>
          </p:nvPr>
        </p:nvSpPr>
        <p:spPr>
          <a:xfrm>
            <a:off x="433407" y="1052736"/>
            <a:ext cx="8709704" cy="4680520"/>
          </a:xfrm>
        </p:spPr>
        <p:txBody>
          <a:bodyPr/>
          <a:lstStyle/>
          <a:p>
            <a:r>
              <a:rPr lang="en-US" smtClean="0"/>
              <a:t>Right-invertibility: </a:t>
            </a:r>
            <a:r>
              <a:rPr lang="en-US" b="0" smtClean="0"/>
              <a:t>Illustration</a:t>
            </a:r>
            <a:endParaRPr lang="fr-FR" b="0"/>
          </a:p>
        </p:txBody>
      </p:sp>
      <p:sp>
        <p:nvSpPr>
          <p:cNvPr id="4" name="Espace réservé du texte 4"/>
          <p:cNvSpPr txBox="1">
            <a:spLocks/>
          </p:cNvSpPr>
          <p:nvPr/>
        </p:nvSpPr>
        <p:spPr>
          <a:xfrm>
            <a:off x="1908175" y="92075"/>
            <a:ext cx="5760169" cy="5762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charset="0"/>
              <a:defRPr sz="20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buChar char="•"/>
              <a:defRPr sz="20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647700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Arial" charset="0"/>
              <a:buChar char="•"/>
              <a:defRPr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009650" indent="-238125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Blip>
                <a:blip r:embed="rId3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Experiments and evaluations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179512" y="620688"/>
            <a:ext cx="8208963" cy="647700"/>
          </a:xfrm>
        </p:spPr>
        <p:txBody>
          <a:bodyPr/>
          <a:lstStyle/>
          <a:p>
            <a:r>
              <a:rPr lang="en-US" smtClean="0"/>
              <a:t>Evaluation 2</a:t>
            </a:r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891881" y="1340768"/>
            <a:ext cx="2343046" cy="1804789"/>
            <a:chOff x="225117" y="1807081"/>
            <a:chExt cx="2343046" cy="1804789"/>
          </a:xfrm>
        </p:grpSpPr>
        <p:grpSp>
          <p:nvGrpSpPr>
            <p:cNvPr id="36" name="Groupe 35"/>
            <p:cNvGrpSpPr/>
            <p:nvPr/>
          </p:nvGrpSpPr>
          <p:grpSpPr>
            <a:xfrm>
              <a:off x="323528" y="2097874"/>
              <a:ext cx="2244635" cy="1513996"/>
              <a:chOff x="696149" y="2751348"/>
              <a:chExt cx="2244635" cy="1513996"/>
            </a:xfrm>
          </p:grpSpPr>
          <p:pic>
            <p:nvPicPr>
              <p:cNvPr id="37" name="Image 3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149" y="3036619"/>
                <a:ext cx="1143000" cy="1228725"/>
              </a:xfrm>
              <a:prstGeom prst="rect">
                <a:avLst/>
              </a:prstGeom>
            </p:spPr>
          </p:pic>
          <p:sp>
            <p:nvSpPr>
              <p:cNvPr id="38" name="ZoneTexte 37"/>
              <p:cNvSpPr txBox="1"/>
              <p:nvPr/>
            </p:nvSpPr>
            <p:spPr>
              <a:xfrm>
                <a:off x="1882277" y="2751348"/>
                <a:ext cx="1058507" cy="52322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/>
                  <a:t>Generated model</a:t>
                </a:r>
                <a:endParaRPr lang="fr-FR" sz="1400"/>
              </a:p>
            </p:txBody>
          </p:sp>
        </p:grpSp>
        <p:grpSp>
          <p:nvGrpSpPr>
            <p:cNvPr id="5" name="Groupe 4"/>
            <p:cNvGrpSpPr/>
            <p:nvPr/>
          </p:nvGrpSpPr>
          <p:grpSpPr>
            <a:xfrm>
              <a:off x="225117" y="1807081"/>
              <a:ext cx="2167951" cy="576064"/>
              <a:chOff x="2476219" y="2852936"/>
              <a:chExt cx="2175663" cy="680555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>
                <a:off x="2800577" y="3144250"/>
                <a:ext cx="1" cy="3892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lipse 39"/>
              <p:cNvSpPr/>
              <p:nvPr/>
            </p:nvSpPr>
            <p:spPr>
              <a:xfrm>
                <a:off x="2476219" y="3139336"/>
                <a:ext cx="271170" cy="305893"/>
              </a:xfrm>
              <a:prstGeom prst="ellipse">
                <a:avLst/>
              </a:prstGeom>
              <a:solidFill>
                <a:srgbClr val="99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2795412" y="2852936"/>
                <a:ext cx="18564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Randomly Generate Model</a:t>
                </a:r>
              </a:p>
            </p:txBody>
          </p:sp>
        </p:grpSp>
      </p:grpSp>
      <p:grpSp>
        <p:nvGrpSpPr>
          <p:cNvPr id="56" name="Groupe 55"/>
          <p:cNvGrpSpPr/>
          <p:nvPr/>
        </p:nvGrpSpPr>
        <p:grpSpPr>
          <a:xfrm>
            <a:off x="2051720" y="1412776"/>
            <a:ext cx="5904656" cy="1334857"/>
            <a:chOff x="2051720" y="2150794"/>
            <a:chExt cx="5904656" cy="1334857"/>
          </a:xfrm>
        </p:grpSpPr>
        <p:sp>
          <p:nvSpPr>
            <p:cNvPr id="42" name="ZoneTexte 41"/>
            <p:cNvSpPr txBox="1"/>
            <p:nvPr/>
          </p:nvSpPr>
          <p:spPr>
            <a:xfrm>
              <a:off x="4994920" y="2531544"/>
              <a:ext cx="1512168" cy="95410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class Capsule {</a:t>
              </a:r>
            </a:p>
            <a:p>
              <a:r>
                <a:rPr lang="en-US" sz="1400"/>
                <a:t> </a:t>
              </a:r>
              <a:r>
                <a:rPr lang="en-US" sz="1400" smtClean="0"/>
                <a:t>     int x;</a:t>
              </a:r>
            </a:p>
            <a:p>
              <a:r>
                <a:rPr lang="en-US" sz="1400" smtClean="0"/>
                <a:t>      int y;</a:t>
              </a:r>
              <a:endParaRPr lang="en-US" sz="1400"/>
            </a:p>
            <a:p>
              <a:r>
                <a:rPr lang="en-US" sz="1400" smtClean="0"/>
                <a:t>}</a:t>
              </a:r>
              <a:endParaRPr lang="fr-FR" sz="140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2051720" y="3006441"/>
              <a:ext cx="2943200" cy="447127"/>
              <a:chOff x="2676887" y="3494060"/>
              <a:chExt cx="3613040" cy="523220"/>
            </a:xfrm>
          </p:grpSpPr>
          <p:cxnSp>
            <p:nvCxnSpPr>
              <p:cNvPr id="43" name="Connecteur droit avec flèche 42"/>
              <p:cNvCxnSpPr/>
              <p:nvPr/>
            </p:nvCxnSpPr>
            <p:spPr>
              <a:xfrm>
                <a:off x="2676887" y="3820014"/>
                <a:ext cx="3613040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e 43"/>
              <p:cNvGrpSpPr/>
              <p:nvPr/>
            </p:nvGrpSpPr>
            <p:grpSpPr>
              <a:xfrm>
                <a:off x="3974502" y="3494060"/>
                <a:ext cx="1775846" cy="523220"/>
                <a:chOff x="2386111" y="2214213"/>
                <a:chExt cx="1454872" cy="330470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2386111" y="2320303"/>
                  <a:ext cx="253769" cy="198852"/>
                </a:xfrm>
                <a:prstGeom prst="ellipse">
                  <a:avLst/>
                </a:prstGeom>
                <a:solidFill>
                  <a:srgbClr val="99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46" name="ZoneTexte 45"/>
                <p:cNvSpPr txBox="1"/>
                <p:nvPr/>
              </p:nvSpPr>
              <p:spPr>
                <a:xfrm>
                  <a:off x="2560532" y="2214213"/>
                  <a:ext cx="1280451" cy="330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Generate Code (Batch)</a:t>
                  </a:r>
                </a:p>
              </p:txBody>
            </p:sp>
          </p:grpSp>
        </p:grpSp>
        <p:sp>
          <p:nvSpPr>
            <p:cNvPr id="51" name="ZoneTexte 50"/>
            <p:cNvSpPr txBox="1"/>
            <p:nvPr/>
          </p:nvSpPr>
          <p:spPr>
            <a:xfrm>
              <a:off x="6391844" y="2150794"/>
              <a:ext cx="1564532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/>
                <a:t>Code from Generated Model</a:t>
              </a:r>
            </a:p>
          </p:txBody>
        </p:sp>
      </p:grpSp>
      <p:sp>
        <p:nvSpPr>
          <p:cNvPr id="86" name="ZoneTexte 85"/>
          <p:cNvSpPr txBox="1"/>
          <p:nvPr/>
        </p:nvSpPr>
        <p:spPr>
          <a:xfrm>
            <a:off x="683568" y="5254468"/>
            <a:ext cx="828092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Results: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smtClean="0"/>
              <a:t>200 models are generated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smtClean="0"/>
              <a:t>No differences</a:t>
            </a:r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4917404" y="2731074"/>
            <a:ext cx="3050075" cy="1506940"/>
            <a:chOff x="4917404" y="2731074"/>
            <a:chExt cx="3050075" cy="1506940"/>
          </a:xfrm>
        </p:grpSpPr>
        <p:sp>
          <p:nvSpPr>
            <p:cNvPr id="47" name="ZoneTexte 46"/>
            <p:cNvSpPr txBox="1"/>
            <p:nvPr/>
          </p:nvSpPr>
          <p:spPr>
            <a:xfrm>
              <a:off x="4917404" y="3068463"/>
              <a:ext cx="1728192" cy="116955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class Capsule {</a:t>
              </a:r>
            </a:p>
            <a:p>
              <a:r>
                <a:rPr lang="en-US" sz="1400"/>
                <a:t> </a:t>
              </a:r>
              <a:r>
                <a:rPr lang="en-US" sz="1400" smtClean="0"/>
                <a:t>     int x;</a:t>
              </a:r>
            </a:p>
            <a:p>
              <a:r>
                <a:rPr lang="en-US" sz="1400" smtClean="0"/>
                <a:t>      int y;</a:t>
              </a:r>
            </a:p>
            <a:p>
              <a:r>
                <a:rPr lang="en-US" sz="1400"/>
                <a:t> </a:t>
              </a:r>
              <a:r>
                <a:rPr lang="en-US" sz="1400" smtClean="0"/>
                <a:t>     void test();</a:t>
              </a:r>
              <a:endParaRPr lang="en-US" sz="1400"/>
            </a:p>
            <a:p>
              <a:r>
                <a:rPr lang="en-US" sz="1400" smtClean="0"/>
                <a:t>}</a:t>
              </a:r>
              <a:endParaRPr lang="fr-FR" sz="1400"/>
            </a:p>
          </p:txBody>
        </p:sp>
        <p:grpSp>
          <p:nvGrpSpPr>
            <p:cNvPr id="48" name="Groupe 47"/>
            <p:cNvGrpSpPr/>
            <p:nvPr/>
          </p:nvGrpSpPr>
          <p:grpSpPr>
            <a:xfrm>
              <a:off x="5692199" y="2731074"/>
              <a:ext cx="1646725" cy="337886"/>
              <a:chOff x="2370778" y="2953664"/>
              <a:chExt cx="1221994" cy="223952"/>
            </a:xfrm>
          </p:grpSpPr>
          <p:sp>
            <p:nvSpPr>
              <p:cNvPr id="49" name="Ellipse 48"/>
              <p:cNvSpPr/>
              <p:nvPr/>
            </p:nvSpPr>
            <p:spPr>
              <a:xfrm>
                <a:off x="2370778" y="2984075"/>
                <a:ext cx="180000" cy="180000"/>
              </a:xfrm>
              <a:prstGeom prst="ellipse">
                <a:avLst/>
              </a:prstGeom>
              <a:solidFill>
                <a:srgbClr val="99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  <p:sp>
            <p:nvSpPr>
              <p:cNvPr id="50" name="ZoneTexte 49"/>
              <p:cNvSpPr txBox="1"/>
              <p:nvPr/>
            </p:nvSpPr>
            <p:spPr>
              <a:xfrm>
                <a:off x="2559742" y="2953664"/>
                <a:ext cx="1033030" cy="223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Edit Code</a:t>
                </a:r>
              </a:p>
            </p:txBody>
          </p:sp>
        </p:grpSp>
        <p:cxnSp>
          <p:nvCxnSpPr>
            <p:cNvPr id="52" name="Connecteur droit avec flèche 51"/>
            <p:cNvCxnSpPr/>
            <p:nvPr/>
          </p:nvCxnSpPr>
          <p:spPr>
            <a:xfrm flipH="1">
              <a:off x="6004899" y="2747633"/>
              <a:ext cx="7261" cy="320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6402947" y="3011425"/>
              <a:ext cx="1564532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Edited code</a:t>
              </a:r>
              <a:endParaRPr lang="en-US" sz="140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1002371" y="1902161"/>
            <a:ext cx="4069053" cy="1751079"/>
            <a:chOff x="1002371" y="1902161"/>
            <a:chExt cx="4069053" cy="1751079"/>
          </a:xfrm>
        </p:grpSpPr>
        <p:grpSp>
          <p:nvGrpSpPr>
            <p:cNvPr id="63" name="Groupe 62"/>
            <p:cNvGrpSpPr/>
            <p:nvPr/>
          </p:nvGrpSpPr>
          <p:grpSpPr>
            <a:xfrm>
              <a:off x="2203430" y="2804671"/>
              <a:ext cx="2867994" cy="848569"/>
              <a:chOff x="2203430" y="2804671"/>
              <a:chExt cx="2867994" cy="848569"/>
            </a:xfrm>
          </p:grpSpPr>
          <p:cxnSp>
            <p:nvCxnSpPr>
              <p:cNvPr id="58" name="Connecteur en angle 57"/>
              <p:cNvCxnSpPr>
                <a:stCxn id="47" idx="1"/>
              </p:cNvCxnSpPr>
              <p:nvPr/>
            </p:nvCxnSpPr>
            <p:spPr>
              <a:xfrm rot="10800000">
                <a:off x="2203430" y="2804671"/>
                <a:ext cx="2713975" cy="84856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oupe 59"/>
              <p:cNvGrpSpPr/>
              <p:nvPr/>
            </p:nvGrpSpPr>
            <p:grpSpPr>
              <a:xfrm>
                <a:off x="3256584" y="3035263"/>
                <a:ext cx="1814840" cy="574197"/>
                <a:chOff x="2155582" y="2187930"/>
                <a:chExt cx="1486819" cy="362667"/>
              </a:xfrm>
            </p:grpSpPr>
            <p:sp>
              <p:nvSpPr>
                <p:cNvPr id="61" name="Ellipse 60"/>
                <p:cNvSpPr/>
                <p:nvPr/>
              </p:nvSpPr>
              <p:spPr>
                <a:xfrm>
                  <a:off x="2155582" y="2187930"/>
                  <a:ext cx="238594" cy="185528"/>
                </a:xfrm>
                <a:prstGeom prst="ellipse">
                  <a:avLst/>
                </a:prstGeom>
                <a:solidFill>
                  <a:srgbClr val="99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4</a:t>
                  </a:r>
                </a:p>
              </p:txBody>
            </p:sp>
            <p:sp>
              <p:nvSpPr>
                <p:cNvPr id="62" name="ZoneTexte 61"/>
                <p:cNvSpPr txBox="1"/>
                <p:nvPr/>
              </p:nvSpPr>
              <p:spPr>
                <a:xfrm>
                  <a:off x="2361950" y="2220128"/>
                  <a:ext cx="1280451" cy="330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Reverse </a:t>
                  </a:r>
                  <a:r>
                    <a:rPr lang="en-US" sz="1400"/>
                    <a:t>Code </a:t>
                  </a:r>
                  <a:r>
                    <a:rPr lang="en-US" sz="1400" smtClean="0"/>
                    <a:t>(Inc)</a:t>
                  </a:r>
                  <a:endParaRPr lang="en-US" sz="1400" dirty="0"/>
                </a:p>
              </p:txBody>
            </p:sp>
          </p:grpSp>
        </p:grpSp>
        <p:pic>
          <p:nvPicPr>
            <p:cNvPr id="59" name="Image 5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2371" y="1902161"/>
              <a:ext cx="1143000" cy="1285875"/>
            </a:xfrm>
            <a:prstGeom prst="rect">
              <a:avLst/>
            </a:prstGeom>
          </p:spPr>
        </p:pic>
      </p:grpSp>
      <p:grpSp>
        <p:nvGrpSpPr>
          <p:cNvPr id="16" name="Groupe 15"/>
          <p:cNvGrpSpPr/>
          <p:nvPr/>
        </p:nvGrpSpPr>
        <p:grpSpPr>
          <a:xfrm>
            <a:off x="1013896" y="3417651"/>
            <a:ext cx="3915310" cy="1426522"/>
            <a:chOff x="1013896" y="3417651"/>
            <a:chExt cx="3915310" cy="1426522"/>
          </a:xfrm>
        </p:grpSpPr>
        <p:cxnSp>
          <p:nvCxnSpPr>
            <p:cNvPr id="68" name="Connecteur droit avec flèche 67"/>
            <p:cNvCxnSpPr/>
            <p:nvPr/>
          </p:nvCxnSpPr>
          <p:spPr>
            <a:xfrm flipV="1">
              <a:off x="2051720" y="4118870"/>
              <a:ext cx="2877486" cy="230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e 72"/>
            <p:cNvGrpSpPr/>
            <p:nvPr/>
          </p:nvGrpSpPr>
          <p:grpSpPr>
            <a:xfrm>
              <a:off x="2886373" y="3861688"/>
              <a:ext cx="2040281" cy="574405"/>
              <a:chOff x="2112695" y="3194045"/>
              <a:chExt cx="1514042" cy="380718"/>
            </a:xfrm>
          </p:grpSpPr>
          <p:sp>
            <p:nvSpPr>
              <p:cNvPr id="75" name="Ellipse 74"/>
              <p:cNvSpPr/>
              <p:nvPr/>
            </p:nvSpPr>
            <p:spPr>
              <a:xfrm>
                <a:off x="2112695" y="3282949"/>
                <a:ext cx="180000" cy="180000"/>
              </a:xfrm>
              <a:prstGeom prst="ellipse">
                <a:avLst/>
              </a:prstGeom>
              <a:solidFill>
                <a:srgbClr val="99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5</a:t>
                </a:r>
              </a:p>
            </p:txBody>
          </p:sp>
          <p:sp>
            <p:nvSpPr>
              <p:cNvPr id="77" name="ZoneTexte 76"/>
              <p:cNvSpPr txBox="1"/>
              <p:nvPr/>
            </p:nvSpPr>
            <p:spPr>
              <a:xfrm>
                <a:off x="2346286" y="3194045"/>
                <a:ext cx="1280451" cy="3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Reverse Code (Batch)</a:t>
                </a:r>
              </a:p>
            </p:txBody>
          </p:sp>
        </p:grpSp>
        <p:pic>
          <p:nvPicPr>
            <p:cNvPr id="87" name="Image 8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3896" y="3558298"/>
              <a:ext cx="1143000" cy="1285875"/>
            </a:xfrm>
            <a:prstGeom prst="rect">
              <a:avLst/>
            </a:prstGeom>
          </p:spPr>
        </p:pic>
        <p:sp>
          <p:nvSpPr>
            <p:cNvPr id="88" name="ZoneTexte 87"/>
            <p:cNvSpPr txBox="1"/>
            <p:nvPr/>
          </p:nvSpPr>
          <p:spPr>
            <a:xfrm>
              <a:off x="1934720" y="3417651"/>
              <a:ext cx="1257182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Model from Edited code</a:t>
              </a:r>
              <a:endParaRPr lang="fr-FR" sz="1400"/>
            </a:p>
          </p:txBody>
        </p:sp>
      </p:grpSp>
      <p:grpSp>
        <p:nvGrpSpPr>
          <p:cNvPr id="89" name="Groupe 88"/>
          <p:cNvGrpSpPr/>
          <p:nvPr/>
        </p:nvGrpSpPr>
        <p:grpSpPr>
          <a:xfrm>
            <a:off x="187631" y="3058324"/>
            <a:ext cx="1629700" cy="554669"/>
            <a:chOff x="-300655" y="3008242"/>
            <a:chExt cx="1629700" cy="554669"/>
          </a:xfrm>
        </p:grpSpPr>
        <p:cxnSp>
          <p:nvCxnSpPr>
            <p:cNvPr id="90" name="Connecteur en angle 89"/>
            <p:cNvCxnSpPr/>
            <p:nvPr/>
          </p:nvCxnSpPr>
          <p:spPr>
            <a:xfrm rot="5400000">
              <a:off x="1020267" y="3254133"/>
              <a:ext cx="456406" cy="161150"/>
            </a:xfrm>
            <a:prstGeom prst="bentConnector3">
              <a:avLst>
                <a:gd name="adj1" fmla="val 4332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e 90"/>
            <p:cNvGrpSpPr/>
            <p:nvPr/>
          </p:nvGrpSpPr>
          <p:grpSpPr>
            <a:xfrm>
              <a:off x="-300655" y="3008242"/>
              <a:ext cx="1424032" cy="523220"/>
              <a:chOff x="1244809" y="1506539"/>
              <a:chExt cx="1166647" cy="330470"/>
            </a:xfrm>
          </p:grpSpPr>
          <p:sp>
            <p:nvSpPr>
              <p:cNvPr id="92" name="Ellipse 91"/>
              <p:cNvSpPr/>
              <p:nvPr/>
            </p:nvSpPr>
            <p:spPr>
              <a:xfrm>
                <a:off x="2157687" y="1619607"/>
                <a:ext cx="253769" cy="1966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</a:p>
            </p:txBody>
          </p:sp>
          <p:sp>
            <p:nvSpPr>
              <p:cNvPr id="93" name="ZoneTexte 92"/>
              <p:cNvSpPr txBox="1"/>
              <p:nvPr/>
            </p:nvSpPr>
            <p:spPr>
              <a:xfrm>
                <a:off x="1244809" y="1506539"/>
                <a:ext cx="944708" cy="330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Compare Model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01624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8"/>
          </p:nvPr>
        </p:nvSpPr>
        <p:spPr>
          <a:xfrm>
            <a:off x="434296" y="1544427"/>
            <a:ext cx="8709704" cy="4680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Left-invertibility: </a:t>
            </a:r>
            <a:r>
              <a:rPr lang="en-US" b="0"/>
              <a:t>R</a:t>
            </a:r>
            <a:r>
              <a:rPr lang="en-US" b="0" smtClean="0"/>
              <a:t>esults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smtClean="0"/>
              <a:t>Editions introduced to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200 models are tested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N</a:t>
            </a:r>
            <a:r>
              <a:rPr lang="en-US" smtClean="0"/>
              <a:t>o </a:t>
            </a:r>
            <a:r>
              <a:rPr lang="en-US"/>
              <a:t>differences were found during model</a:t>
            </a:r>
            <a:br>
              <a:rPr lang="en-US"/>
            </a:br>
            <a:r>
              <a:rPr lang="en-US"/>
              <a:t>comparison and code comparison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fr-FR" b="0"/>
          </a:p>
        </p:txBody>
      </p:sp>
      <p:sp>
        <p:nvSpPr>
          <p:cNvPr id="4" name="Espace réservé du texte 4"/>
          <p:cNvSpPr txBox="1">
            <a:spLocks/>
          </p:cNvSpPr>
          <p:nvPr/>
        </p:nvSpPr>
        <p:spPr>
          <a:xfrm>
            <a:off x="1908175" y="92075"/>
            <a:ext cx="5760169" cy="5762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charset="0"/>
              <a:defRPr sz="20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buChar char="•"/>
              <a:defRPr sz="20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647700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Arial" charset="0"/>
              <a:buChar char="•"/>
              <a:defRPr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009650" indent="-238125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Blip>
                <a:blip r:embed="rId3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Experiments and evaluations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179512" y="896727"/>
            <a:ext cx="8208963" cy="647700"/>
          </a:xfrm>
        </p:spPr>
        <p:txBody>
          <a:bodyPr/>
          <a:lstStyle/>
          <a:p>
            <a:r>
              <a:rPr lang="en-US" smtClean="0"/>
              <a:t>Evaluation 2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429000"/>
            <a:ext cx="5544616" cy="258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2984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>
          <a:xfrm>
            <a:off x="1908175" y="92075"/>
            <a:ext cx="4824413" cy="5762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Synchronization processes</a:t>
            </a:r>
            <a:endParaRPr lang="fr-FR">
              <a:solidFill>
                <a:schemeClr val="bg1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50865" y="2115881"/>
            <a:ext cx="2091309" cy="1404817"/>
            <a:chOff x="696149" y="2860527"/>
            <a:chExt cx="2091309" cy="1404817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149" y="3036619"/>
              <a:ext cx="1143000" cy="1228725"/>
            </a:xfrm>
            <a:prstGeom prst="rect">
              <a:avLst/>
            </a:prstGeom>
          </p:spPr>
        </p:pic>
        <p:sp>
          <p:nvSpPr>
            <p:cNvPr id="2" name="ZoneTexte 1"/>
            <p:cNvSpPr txBox="1"/>
            <p:nvPr/>
          </p:nvSpPr>
          <p:spPr>
            <a:xfrm>
              <a:off x="1563321" y="2860527"/>
              <a:ext cx="1224137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Edited model</a:t>
              </a:r>
              <a:endParaRPr lang="fr-FR" sz="140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6446164" y="2220143"/>
            <a:ext cx="2662340" cy="1150829"/>
            <a:chOff x="5868492" y="2977207"/>
            <a:chExt cx="2662340" cy="1150829"/>
          </a:xfrm>
        </p:grpSpPr>
        <p:sp>
          <p:nvSpPr>
            <p:cNvPr id="44" name="ZoneTexte 43"/>
            <p:cNvSpPr txBox="1"/>
            <p:nvPr/>
          </p:nvSpPr>
          <p:spPr>
            <a:xfrm>
              <a:off x="5868492" y="3173929"/>
              <a:ext cx="1728192" cy="95410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class Capsule {</a:t>
              </a:r>
            </a:p>
            <a:p>
              <a:r>
                <a:rPr lang="en-US" sz="1400"/>
                <a:t> </a:t>
              </a:r>
              <a:r>
                <a:rPr lang="en-US" sz="1400" smtClean="0"/>
                <a:t>     int x;</a:t>
              </a:r>
            </a:p>
            <a:p>
              <a:r>
                <a:rPr lang="en-US" sz="1400" smtClean="0"/>
                <a:t>      void test();</a:t>
              </a:r>
              <a:endParaRPr lang="en-US" sz="1400"/>
            </a:p>
            <a:p>
              <a:r>
                <a:rPr lang="en-US" sz="1400" smtClean="0"/>
                <a:t>}</a:t>
              </a:r>
              <a:endParaRPr lang="fr-FR" sz="1400"/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7306695" y="2977207"/>
              <a:ext cx="1224137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Edited code</a:t>
              </a:r>
              <a:endParaRPr lang="fr-FR" sz="140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1176339" y="2288688"/>
            <a:ext cx="4728317" cy="1150829"/>
            <a:chOff x="1176339" y="3165692"/>
            <a:chExt cx="4728317" cy="1150829"/>
          </a:xfrm>
        </p:grpSpPr>
        <p:grpSp>
          <p:nvGrpSpPr>
            <p:cNvPr id="78" name="Groupe 77"/>
            <p:cNvGrpSpPr/>
            <p:nvPr/>
          </p:nvGrpSpPr>
          <p:grpSpPr>
            <a:xfrm>
              <a:off x="2953715" y="3165692"/>
              <a:ext cx="2950941" cy="1150829"/>
              <a:chOff x="5868492" y="2977207"/>
              <a:chExt cx="2950941" cy="1150829"/>
            </a:xfrm>
          </p:grpSpPr>
          <p:sp>
            <p:nvSpPr>
              <p:cNvPr id="79" name="ZoneTexte 78"/>
              <p:cNvSpPr txBox="1"/>
              <p:nvPr/>
            </p:nvSpPr>
            <p:spPr>
              <a:xfrm>
                <a:off x="5868492" y="3173929"/>
                <a:ext cx="1728192" cy="954107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/>
                  <a:t>class Capsule {</a:t>
                </a:r>
              </a:p>
              <a:p>
                <a:r>
                  <a:rPr lang="en-US" sz="1400"/>
                  <a:t> </a:t>
                </a:r>
                <a:r>
                  <a:rPr lang="en-US" sz="1400" smtClean="0"/>
                  <a:t>     int x;</a:t>
                </a:r>
              </a:p>
              <a:p>
                <a:r>
                  <a:rPr lang="en-US" sz="1400" smtClean="0"/>
                  <a:t>      int y;</a:t>
                </a:r>
                <a:endParaRPr lang="en-US" sz="1400"/>
              </a:p>
              <a:p>
                <a:r>
                  <a:rPr lang="en-US" sz="1400" smtClean="0"/>
                  <a:t>}</a:t>
                </a:r>
                <a:endParaRPr lang="fr-FR" sz="1400"/>
              </a:p>
            </p:txBody>
          </p:sp>
          <p:sp>
            <p:nvSpPr>
              <p:cNvPr id="80" name="ZoneTexte 79"/>
              <p:cNvSpPr txBox="1"/>
              <p:nvPr/>
            </p:nvSpPr>
            <p:spPr>
              <a:xfrm>
                <a:off x="7306695" y="2977207"/>
                <a:ext cx="1512738" cy="52322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/>
                  <a:t>Synchronization artifact</a:t>
                </a:r>
                <a:endParaRPr lang="fr-FR" sz="1400"/>
              </a:p>
            </p:txBody>
          </p:sp>
        </p:grpSp>
        <p:cxnSp>
          <p:nvCxnSpPr>
            <p:cNvPr id="81" name="Connecteur droit avec flèche 80"/>
            <p:cNvCxnSpPr/>
            <p:nvPr/>
          </p:nvCxnSpPr>
          <p:spPr>
            <a:xfrm flipV="1">
              <a:off x="1176339" y="3779450"/>
              <a:ext cx="168645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/>
            <p:cNvGrpSpPr/>
            <p:nvPr/>
          </p:nvGrpSpPr>
          <p:grpSpPr>
            <a:xfrm>
              <a:off x="1189458" y="3441960"/>
              <a:ext cx="1810605" cy="307777"/>
              <a:chOff x="3079330" y="1201804"/>
              <a:chExt cx="1810605" cy="307777"/>
            </a:xfrm>
          </p:grpSpPr>
          <p:sp>
            <p:nvSpPr>
              <p:cNvPr id="83" name="Ellipse 82"/>
              <p:cNvSpPr/>
              <p:nvPr/>
            </p:nvSpPr>
            <p:spPr>
              <a:xfrm>
                <a:off x="3079330" y="1228257"/>
                <a:ext cx="253769" cy="253769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84" name="ZoneTexte 83"/>
              <p:cNvSpPr txBox="1"/>
              <p:nvPr/>
            </p:nvSpPr>
            <p:spPr>
              <a:xfrm>
                <a:off x="3333099" y="1201804"/>
                <a:ext cx="1556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Generate (Batch)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9" name="Groupe 18"/>
          <p:cNvGrpSpPr/>
          <p:nvPr/>
        </p:nvGrpSpPr>
        <p:grpSpPr>
          <a:xfrm>
            <a:off x="4314621" y="2272272"/>
            <a:ext cx="3102203" cy="3172952"/>
            <a:chOff x="4314621" y="3149276"/>
            <a:chExt cx="3102203" cy="3172952"/>
          </a:xfrm>
        </p:grpSpPr>
        <p:graphicFrame>
          <p:nvGraphicFramePr>
            <p:cNvPr id="11" name="Diagramme 10"/>
            <p:cNvGraphicFramePr/>
            <p:nvPr/>
          </p:nvGraphicFramePr>
          <p:xfrm>
            <a:off x="4314621" y="3149276"/>
            <a:ext cx="2498829" cy="137011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85" name="Groupe 84"/>
            <p:cNvGrpSpPr/>
            <p:nvPr/>
          </p:nvGrpSpPr>
          <p:grpSpPr>
            <a:xfrm>
              <a:off x="4671050" y="3922017"/>
              <a:ext cx="1901977" cy="307777"/>
              <a:chOff x="3079330" y="1201252"/>
              <a:chExt cx="1901977" cy="307777"/>
            </a:xfrm>
          </p:grpSpPr>
          <p:sp>
            <p:nvSpPr>
              <p:cNvPr id="86" name="Ellipse 85"/>
              <p:cNvSpPr/>
              <p:nvPr/>
            </p:nvSpPr>
            <p:spPr>
              <a:xfrm>
                <a:off x="3079330" y="1228257"/>
                <a:ext cx="253769" cy="253769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2</a:t>
                </a:r>
                <a:endParaRPr lang="en-US" sz="1400" dirty="0"/>
              </a:p>
            </p:txBody>
          </p:sp>
          <p:sp>
            <p:nvSpPr>
              <p:cNvPr id="87" name="ZoneTexte 86"/>
              <p:cNvSpPr txBox="1"/>
              <p:nvPr/>
            </p:nvSpPr>
            <p:spPr>
              <a:xfrm>
                <a:off x="3333099" y="1201252"/>
                <a:ext cx="16482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Synchronize Code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88" name="Groupe 87"/>
            <p:cNvGrpSpPr/>
            <p:nvPr/>
          </p:nvGrpSpPr>
          <p:grpSpPr>
            <a:xfrm>
              <a:off x="4359319" y="4957172"/>
              <a:ext cx="3057505" cy="1365056"/>
              <a:chOff x="5868492" y="2977207"/>
              <a:chExt cx="3057505" cy="1365056"/>
            </a:xfrm>
          </p:grpSpPr>
          <p:sp>
            <p:nvSpPr>
              <p:cNvPr id="89" name="ZoneTexte 88"/>
              <p:cNvSpPr txBox="1"/>
              <p:nvPr/>
            </p:nvSpPr>
            <p:spPr>
              <a:xfrm>
                <a:off x="5868492" y="3172712"/>
                <a:ext cx="1728192" cy="1169551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/>
                  <a:t>class Capsule {</a:t>
                </a:r>
              </a:p>
              <a:p>
                <a:r>
                  <a:rPr lang="en-US" sz="1400"/>
                  <a:t> </a:t>
                </a:r>
                <a:r>
                  <a:rPr lang="en-US" sz="1400" smtClean="0"/>
                  <a:t>     int x;</a:t>
                </a:r>
              </a:p>
              <a:p>
                <a:r>
                  <a:rPr lang="en-US" sz="1400" smtClean="0"/>
                  <a:t>      int y;</a:t>
                </a:r>
              </a:p>
              <a:p>
                <a:r>
                  <a:rPr lang="en-US" sz="1400"/>
                  <a:t> </a:t>
                </a:r>
                <a:r>
                  <a:rPr lang="en-US" sz="1400" smtClean="0"/>
                  <a:t>     void test();</a:t>
                </a:r>
                <a:endParaRPr lang="en-US" sz="1400"/>
              </a:p>
              <a:p>
                <a:r>
                  <a:rPr lang="en-US" sz="1400" smtClean="0"/>
                  <a:t>}</a:t>
                </a:r>
                <a:endParaRPr lang="fr-FR" sz="1400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7306695" y="2977207"/>
                <a:ext cx="1619302" cy="52322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/>
                  <a:t>Synchronized code</a:t>
                </a:r>
                <a:endParaRPr lang="fr-FR" sz="1400"/>
              </a:p>
            </p:txBody>
          </p:sp>
        </p:grpSp>
        <p:cxnSp>
          <p:nvCxnSpPr>
            <p:cNvPr id="13" name="Connecteur droit avec flèche 12"/>
            <p:cNvCxnSpPr/>
            <p:nvPr/>
          </p:nvCxnSpPr>
          <p:spPr>
            <a:xfrm>
              <a:off x="5616624" y="4519389"/>
              <a:ext cx="0" cy="634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/>
          <p:cNvGrpSpPr/>
          <p:nvPr/>
        </p:nvGrpSpPr>
        <p:grpSpPr>
          <a:xfrm>
            <a:off x="77042" y="3888373"/>
            <a:ext cx="4282277" cy="1615951"/>
            <a:chOff x="77042" y="3888373"/>
            <a:chExt cx="4282277" cy="1615951"/>
          </a:xfrm>
        </p:grpSpPr>
        <p:grpSp>
          <p:nvGrpSpPr>
            <p:cNvPr id="20" name="Groupe 19"/>
            <p:cNvGrpSpPr/>
            <p:nvPr/>
          </p:nvGrpSpPr>
          <p:grpSpPr>
            <a:xfrm>
              <a:off x="77042" y="4218449"/>
              <a:ext cx="4282277" cy="1285875"/>
              <a:chOff x="77042" y="5095453"/>
              <a:chExt cx="4282277" cy="1285875"/>
            </a:xfrm>
          </p:grpSpPr>
          <p:cxnSp>
            <p:nvCxnSpPr>
              <p:cNvPr id="91" name="Connecteur droit avec flèche 90"/>
              <p:cNvCxnSpPr>
                <a:stCxn id="89" idx="1"/>
                <a:endCxn id="16" idx="3"/>
              </p:cNvCxnSpPr>
              <p:nvPr/>
            </p:nvCxnSpPr>
            <p:spPr>
              <a:xfrm flipH="1">
                <a:off x="1220042" y="5737453"/>
                <a:ext cx="3139277" cy="9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Groupe 91"/>
              <p:cNvGrpSpPr/>
              <p:nvPr/>
            </p:nvGrpSpPr>
            <p:grpSpPr>
              <a:xfrm>
                <a:off x="2078078" y="5424064"/>
                <a:ext cx="1562140" cy="307777"/>
                <a:chOff x="3079330" y="1201252"/>
                <a:chExt cx="1562140" cy="307777"/>
              </a:xfrm>
            </p:grpSpPr>
            <p:sp>
              <p:nvSpPr>
                <p:cNvPr id="93" name="Ellipse 92"/>
                <p:cNvSpPr/>
                <p:nvPr/>
              </p:nvSpPr>
              <p:spPr>
                <a:xfrm>
                  <a:off x="3079330" y="1228257"/>
                  <a:ext cx="253769" cy="253769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3</a:t>
                  </a:r>
                  <a:endParaRPr lang="en-US" sz="1400" dirty="0"/>
                </a:p>
              </p:txBody>
            </p:sp>
            <p:sp>
              <p:nvSpPr>
                <p:cNvPr id="94" name="ZoneTexte 93"/>
                <p:cNvSpPr txBox="1"/>
                <p:nvPr/>
              </p:nvSpPr>
              <p:spPr>
                <a:xfrm>
                  <a:off x="3333099" y="1201252"/>
                  <a:ext cx="1308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70C0"/>
                      </a:solidFill>
                    </a:rPr>
                    <a:t>Reverse (Inc.)</a:t>
                  </a:r>
                  <a:endParaRPr lang="en-US" sz="1400" dirty="0">
                    <a:solidFill>
                      <a:srgbClr val="0070C0"/>
                    </a:solidFill>
                  </a:endParaRPr>
                </a:p>
              </p:txBody>
            </p:sp>
          </p:grpSp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042" y="5095453"/>
                <a:ext cx="1143000" cy="1285875"/>
              </a:xfrm>
              <a:prstGeom prst="rect">
                <a:avLst/>
              </a:prstGeom>
            </p:spPr>
          </p:pic>
        </p:grpSp>
        <p:sp>
          <p:nvSpPr>
            <p:cNvPr id="51" name="ZoneTexte 50"/>
            <p:cNvSpPr txBox="1"/>
            <p:nvPr/>
          </p:nvSpPr>
          <p:spPr>
            <a:xfrm>
              <a:off x="920218" y="3888373"/>
              <a:ext cx="1619302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Synchronized model</a:t>
              </a:r>
              <a:endParaRPr lang="fr-FR" sz="1400"/>
            </a:p>
          </p:txBody>
        </p:sp>
      </p:grpSp>
      <p:sp>
        <p:nvSpPr>
          <p:cNvPr id="35" name="Espace réservé du contenu 1"/>
          <p:cNvSpPr txBox="1">
            <a:spLocks/>
          </p:cNvSpPr>
          <p:nvPr/>
        </p:nvSpPr>
        <p:spPr>
          <a:xfrm>
            <a:off x="101642" y="1652388"/>
            <a:ext cx="8591315" cy="355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rtl="0" eaLnBrk="0" fontAlgn="base" hangingPunct="0"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71575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60000"/>
              <a:buFont typeface="Arial" pitchFamily="34" charset="0"/>
              <a:buChar char="•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838200" indent="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1800" smtClean="0"/>
              <a:t>Illustration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870128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4"/>
          <p:cNvSpPr txBox="1">
            <a:spLocks/>
          </p:cNvSpPr>
          <p:nvPr/>
        </p:nvSpPr>
        <p:spPr>
          <a:xfrm>
            <a:off x="1877903" y="60410"/>
            <a:ext cx="4824413" cy="576263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charset="0"/>
              <a:defRPr sz="2000" b="1" kern="1200" cap="all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0363" indent="-3603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buChar char="•"/>
              <a:defRPr sz="20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647700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Font typeface="Arial" charset="0"/>
              <a:buChar char="•"/>
              <a:defRPr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009650" indent="-238125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Blip>
                <a:blip r:embed="rId3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Synchronization processes</a:t>
            </a:r>
            <a:endParaRPr lang="fr-FR">
              <a:solidFill>
                <a:schemeClr val="bg1"/>
              </a:solidFill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50865" y="2132856"/>
            <a:ext cx="1821814" cy="1387842"/>
            <a:chOff x="696149" y="2877502"/>
            <a:chExt cx="1821814" cy="1387842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149" y="3036619"/>
              <a:ext cx="1143000" cy="1228725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1293826" y="2877502"/>
              <a:ext cx="1224137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Edited model</a:t>
              </a:r>
              <a:endParaRPr lang="fr-FR" sz="140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6397924" y="2212678"/>
            <a:ext cx="2662340" cy="1150829"/>
            <a:chOff x="5868492" y="2977207"/>
            <a:chExt cx="2662340" cy="1150829"/>
          </a:xfrm>
        </p:grpSpPr>
        <p:sp>
          <p:nvSpPr>
            <p:cNvPr id="25" name="ZoneTexte 24"/>
            <p:cNvSpPr txBox="1"/>
            <p:nvPr/>
          </p:nvSpPr>
          <p:spPr>
            <a:xfrm>
              <a:off x="5868492" y="3173929"/>
              <a:ext cx="1728192" cy="95410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class Capsule {</a:t>
              </a:r>
            </a:p>
            <a:p>
              <a:r>
                <a:rPr lang="en-US" sz="1400"/>
                <a:t> </a:t>
              </a:r>
              <a:r>
                <a:rPr lang="en-US" sz="1400" smtClean="0"/>
                <a:t>     int x;</a:t>
              </a:r>
            </a:p>
            <a:p>
              <a:r>
                <a:rPr lang="en-US" sz="1400" smtClean="0"/>
                <a:t>      void test();</a:t>
              </a:r>
              <a:endParaRPr lang="en-US" sz="1400"/>
            </a:p>
            <a:p>
              <a:r>
                <a:rPr lang="en-US" sz="1400" smtClean="0"/>
                <a:t>}</a:t>
              </a:r>
              <a:endParaRPr lang="fr-FR" sz="140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7306695" y="2977207"/>
              <a:ext cx="1224137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Edited code</a:t>
              </a:r>
              <a:endParaRPr lang="fr-FR" sz="140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3131840" y="1959712"/>
            <a:ext cx="3273613" cy="1508887"/>
            <a:chOff x="3131840" y="1959712"/>
            <a:chExt cx="3273613" cy="1508887"/>
          </a:xfrm>
        </p:grpSpPr>
        <p:grpSp>
          <p:nvGrpSpPr>
            <p:cNvPr id="4" name="Groupe 3"/>
            <p:cNvGrpSpPr/>
            <p:nvPr/>
          </p:nvGrpSpPr>
          <p:grpSpPr>
            <a:xfrm>
              <a:off x="3131840" y="2325599"/>
              <a:ext cx="3273613" cy="1143000"/>
              <a:chOff x="3131840" y="2325599"/>
              <a:chExt cx="3273613" cy="1143000"/>
            </a:xfrm>
          </p:grpSpPr>
          <p:pic>
            <p:nvPicPr>
              <p:cNvPr id="3" name="Image 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1840" y="2325599"/>
                <a:ext cx="1143000" cy="1143000"/>
              </a:xfrm>
              <a:prstGeom prst="rect">
                <a:avLst/>
              </a:prstGeom>
            </p:spPr>
          </p:pic>
          <p:cxnSp>
            <p:nvCxnSpPr>
              <p:cNvPr id="53" name="Connecteur droit avec flèche 52"/>
              <p:cNvCxnSpPr/>
              <p:nvPr/>
            </p:nvCxnSpPr>
            <p:spPr>
              <a:xfrm flipH="1">
                <a:off x="4161505" y="2839258"/>
                <a:ext cx="224394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e 53"/>
              <p:cNvGrpSpPr/>
              <p:nvPr/>
            </p:nvGrpSpPr>
            <p:grpSpPr>
              <a:xfrm>
                <a:off x="4283599" y="2484704"/>
                <a:ext cx="1732059" cy="307777"/>
                <a:chOff x="3079330" y="1201252"/>
                <a:chExt cx="1732059" cy="307777"/>
              </a:xfrm>
            </p:grpSpPr>
            <p:sp>
              <p:nvSpPr>
                <p:cNvPr id="55" name="Ellipse 54"/>
                <p:cNvSpPr/>
                <p:nvPr/>
              </p:nvSpPr>
              <p:spPr>
                <a:xfrm>
                  <a:off x="3079330" y="1228257"/>
                  <a:ext cx="253769" cy="253769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59" name="ZoneTexte 58"/>
                <p:cNvSpPr txBox="1"/>
                <p:nvPr/>
              </p:nvSpPr>
              <p:spPr>
                <a:xfrm>
                  <a:off x="3333099" y="1201252"/>
                  <a:ext cx="14782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70C0"/>
                      </a:solidFill>
                    </a:rPr>
                    <a:t>Reverse (Batch)</a:t>
                  </a:r>
                  <a:endParaRPr lang="en-US" sz="1400" dirty="0">
                    <a:solidFill>
                      <a:srgbClr val="0070C0"/>
                    </a:solidFill>
                  </a:endParaRPr>
                </a:p>
              </p:txBody>
            </p:sp>
          </p:grpSp>
        </p:grpSp>
        <p:sp>
          <p:nvSpPr>
            <p:cNvPr id="61" name="ZoneTexte 60"/>
            <p:cNvSpPr txBox="1"/>
            <p:nvPr/>
          </p:nvSpPr>
          <p:spPr>
            <a:xfrm>
              <a:off x="3865069" y="1959712"/>
              <a:ext cx="1488502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Synchronization artifact</a:t>
              </a:r>
              <a:endParaRPr lang="fr-FR" sz="140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916767" y="1882123"/>
            <a:ext cx="3244738" cy="3315338"/>
            <a:chOff x="916767" y="1882123"/>
            <a:chExt cx="3244738" cy="3315338"/>
          </a:xfrm>
        </p:grpSpPr>
        <p:grpSp>
          <p:nvGrpSpPr>
            <p:cNvPr id="36" name="Groupe 35"/>
            <p:cNvGrpSpPr/>
            <p:nvPr/>
          </p:nvGrpSpPr>
          <p:grpSpPr>
            <a:xfrm>
              <a:off x="916767" y="1882123"/>
              <a:ext cx="2498829" cy="2004618"/>
              <a:chOff x="4314621" y="3149276"/>
              <a:chExt cx="2498829" cy="2004618"/>
            </a:xfrm>
          </p:grpSpPr>
          <p:graphicFrame>
            <p:nvGraphicFramePr>
              <p:cNvPr id="37" name="Diagramme 36"/>
              <p:cNvGraphicFramePr/>
              <p:nvPr/>
            </p:nvGraphicFramePr>
            <p:xfrm>
              <a:off x="4314621" y="3149276"/>
              <a:ext cx="2498829" cy="13701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6" r:lo="rId7" r:qs="rId8" r:cs="rId9"/>
              </a:graphicData>
            </a:graphic>
          </p:graphicFrame>
          <p:grpSp>
            <p:nvGrpSpPr>
              <p:cNvPr id="39" name="Groupe 38"/>
              <p:cNvGrpSpPr/>
              <p:nvPr/>
            </p:nvGrpSpPr>
            <p:grpSpPr>
              <a:xfrm>
                <a:off x="4671050" y="3922017"/>
                <a:ext cx="1961288" cy="307777"/>
                <a:chOff x="3079330" y="1201252"/>
                <a:chExt cx="1961288" cy="307777"/>
              </a:xfrm>
            </p:grpSpPr>
            <p:sp>
              <p:nvSpPr>
                <p:cNvPr id="44" name="Ellipse 43"/>
                <p:cNvSpPr/>
                <p:nvPr/>
              </p:nvSpPr>
              <p:spPr>
                <a:xfrm>
                  <a:off x="3079330" y="1228257"/>
                  <a:ext cx="253769" cy="253769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2</a:t>
                  </a:r>
                  <a:endParaRPr lang="en-US" sz="1400" dirty="0"/>
                </a:p>
              </p:txBody>
            </p:sp>
            <p:sp>
              <p:nvSpPr>
                <p:cNvPr id="45" name="ZoneTexte 44"/>
                <p:cNvSpPr txBox="1"/>
                <p:nvPr/>
              </p:nvSpPr>
              <p:spPr>
                <a:xfrm>
                  <a:off x="3333099" y="1201252"/>
                  <a:ext cx="17075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smtClean="0">
                      <a:solidFill>
                        <a:srgbClr val="0070C0"/>
                      </a:solidFill>
                    </a:rPr>
                    <a:t>Synchronize Model</a:t>
                  </a:r>
                  <a:endParaRPr lang="en-US" sz="1400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41" name="Connecteur droit avec flèche 40"/>
              <p:cNvCxnSpPr/>
              <p:nvPr/>
            </p:nvCxnSpPr>
            <p:spPr>
              <a:xfrm>
                <a:off x="5616624" y="4519389"/>
                <a:ext cx="0" cy="6345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2" name="Image 6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47270" y="3911586"/>
              <a:ext cx="1143000" cy="1285875"/>
            </a:xfrm>
            <a:prstGeom prst="rect">
              <a:avLst/>
            </a:prstGeom>
          </p:spPr>
        </p:pic>
        <p:sp>
          <p:nvSpPr>
            <p:cNvPr id="63" name="ZoneTexte 62"/>
            <p:cNvSpPr txBox="1"/>
            <p:nvPr/>
          </p:nvSpPr>
          <p:spPr>
            <a:xfrm>
              <a:off x="2542203" y="3671487"/>
              <a:ext cx="1619302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Synchronized model</a:t>
              </a:r>
              <a:endParaRPr lang="fr-FR" sz="140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2700541" y="3569488"/>
            <a:ext cx="6403789" cy="1569810"/>
            <a:chOff x="2700541" y="3569488"/>
            <a:chExt cx="6403789" cy="1569810"/>
          </a:xfrm>
        </p:grpSpPr>
        <p:grpSp>
          <p:nvGrpSpPr>
            <p:cNvPr id="12" name="Groupe 11"/>
            <p:cNvGrpSpPr/>
            <p:nvPr/>
          </p:nvGrpSpPr>
          <p:grpSpPr>
            <a:xfrm>
              <a:off x="2700541" y="3969747"/>
              <a:ext cx="5433104" cy="1169551"/>
              <a:chOff x="2700541" y="3969747"/>
              <a:chExt cx="5433104" cy="1169551"/>
            </a:xfrm>
          </p:grpSpPr>
          <p:sp>
            <p:nvSpPr>
              <p:cNvPr id="60" name="ZoneTexte 59"/>
              <p:cNvSpPr txBox="1"/>
              <p:nvPr/>
            </p:nvSpPr>
            <p:spPr>
              <a:xfrm>
                <a:off x="6405453" y="3969747"/>
                <a:ext cx="1728192" cy="1169551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/>
                  <a:t>class Capsule {</a:t>
                </a:r>
              </a:p>
              <a:p>
                <a:r>
                  <a:rPr lang="en-US" sz="1400"/>
                  <a:t> </a:t>
                </a:r>
                <a:r>
                  <a:rPr lang="en-US" sz="1400" smtClean="0"/>
                  <a:t>     int x;</a:t>
                </a:r>
              </a:p>
              <a:p>
                <a:r>
                  <a:rPr lang="en-US" sz="1400" smtClean="0"/>
                  <a:t>      int y;</a:t>
                </a:r>
              </a:p>
              <a:p>
                <a:r>
                  <a:rPr lang="en-US" sz="1400"/>
                  <a:t> </a:t>
                </a:r>
                <a:r>
                  <a:rPr lang="en-US" sz="1400" smtClean="0"/>
                  <a:t>     void test();</a:t>
                </a:r>
                <a:endParaRPr lang="en-US" sz="1400"/>
              </a:p>
              <a:p>
                <a:r>
                  <a:rPr lang="en-US" sz="1400" smtClean="0"/>
                  <a:t>}</a:t>
                </a:r>
                <a:endParaRPr lang="fr-FR" sz="1400"/>
              </a:p>
            </p:txBody>
          </p:sp>
          <p:cxnSp>
            <p:nvCxnSpPr>
              <p:cNvPr id="64" name="Connecteur droit avec flèche 63"/>
              <p:cNvCxnSpPr/>
              <p:nvPr/>
            </p:nvCxnSpPr>
            <p:spPr>
              <a:xfrm flipV="1">
                <a:off x="2700541" y="4556929"/>
                <a:ext cx="3615183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e 64"/>
              <p:cNvGrpSpPr/>
              <p:nvPr/>
            </p:nvGrpSpPr>
            <p:grpSpPr>
              <a:xfrm>
                <a:off x="3760955" y="4251994"/>
                <a:ext cx="1673813" cy="307777"/>
                <a:chOff x="3079330" y="1201252"/>
                <a:chExt cx="1673813" cy="307777"/>
              </a:xfrm>
            </p:grpSpPr>
            <p:sp>
              <p:nvSpPr>
                <p:cNvPr id="66" name="Ellipse 65"/>
                <p:cNvSpPr/>
                <p:nvPr/>
              </p:nvSpPr>
              <p:spPr>
                <a:xfrm>
                  <a:off x="3079330" y="1228257"/>
                  <a:ext cx="253769" cy="253769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3</a:t>
                  </a:r>
                  <a:endParaRPr lang="en-US" sz="1400" dirty="0"/>
                </a:p>
              </p:txBody>
            </p:sp>
            <p:sp>
              <p:nvSpPr>
                <p:cNvPr id="67" name="ZoneTexte 66"/>
                <p:cNvSpPr txBox="1"/>
                <p:nvPr/>
              </p:nvSpPr>
              <p:spPr>
                <a:xfrm>
                  <a:off x="3366225" y="1201252"/>
                  <a:ext cx="13869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0070C0"/>
                      </a:solidFill>
                    </a:rPr>
                    <a:t>Generate (Inc.)</a:t>
                  </a:r>
                  <a:endParaRPr lang="en-US" sz="1400" dirty="0">
                    <a:solidFill>
                      <a:srgbClr val="0070C0"/>
                    </a:solidFill>
                  </a:endParaRPr>
                </a:p>
              </p:txBody>
            </p:sp>
          </p:grpSp>
        </p:grpSp>
        <p:sp>
          <p:nvSpPr>
            <p:cNvPr id="74" name="ZoneTexte 73"/>
            <p:cNvSpPr txBox="1"/>
            <p:nvPr/>
          </p:nvSpPr>
          <p:spPr>
            <a:xfrm>
              <a:off x="7770132" y="3569488"/>
              <a:ext cx="1334198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Synchronized code</a:t>
              </a:r>
              <a:endParaRPr lang="fr-FR" sz="1400"/>
            </a:p>
          </p:txBody>
        </p:sp>
      </p:grpSp>
      <p:sp>
        <p:nvSpPr>
          <p:cNvPr id="38" name="Espace réservé du contenu 1"/>
          <p:cNvSpPr txBox="1">
            <a:spLocks/>
          </p:cNvSpPr>
          <p:nvPr/>
        </p:nvSpPr>
        <p:spPr>
          <a:xfrm>
            <a:off x="73196" y="1495272"/>
            <a:ext cx="8591315" cy="355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rtl="0" eaLnBrk="0" fontAlgn="base" hangingPunct="0"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71575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60000"/>
              <a:buFont typeface="Arial" pitchFamily="34" charset="0"/>
              <a:buChar char="•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838200" indent="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1800" smtClean="0"/>
              <a:t>Illustration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5880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495081"/>
              </p:ext>
            </p:extLst>
          </p:nvPr>
        </p:nvGraphicFramePr>
        <p:xfrm>
          <a:off x="376038" y="1242367"/>
          <a:ext cx="8506180" cy="4490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1908175" y="92249"/>
            <a:ext cx="4824065" cy="576262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Content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21734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>
          <a:xfrm>
            <a:off x="1908175" y="92075"/>
            <a:ext cx="5904185" cy="576263"/>
          </a:xfrm>
        </p:spPr>
        <p:txBody>
          <a:bodyPr/>
          <a:lstStyle/>
          <a:p>
            <a:pPr>
              <a:defRPr/>
            </a:pPr>
            <a:r>
              <a:rPr lang="en-US" smtClean="0"/>
              <a:t>Round-trip IDE</a:t>
            </a:r>
            <a:endParaRPr lang="fr-FR" dirty="0"/>
          </a:p>
        </p:txBody>
      </p:sp>
      <p:sp>
        <p:nvSpPr>
          <p:cNvPr id="85" name="Légende encadrée 1 84"/>
          <p:cNvSpPr/>
          <p:nvPr/>
        </p:nvSpPr>
        <p:spPr>
          <a:xfrm>
            <a:off x="6639811" y="6179562"/>
            <a:ext cx="2460691" cy="561731"/>
          </a:xfrm>
          <a:prstGeom prst="borderCallout1">
            <a:avLst>
              <a:gd name="adj1" fmla="val 7068"/>
              <a:gd name="adj2" fmla="val 351"/>
              <a:gd name="adj3" fmla="val -24606"/>
              <a:gd name="adj4" fmla="val -23660"/>
            </a:avLst>
          </a:prstGeom>
          <a:solidFill>
            <a:srgbClr val="E9F3CE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smtClean="0">
                <a:solidFill>
                  <a:schemeClr val="tx1"/>
                </a:solidFill>
              </a:rPr>
              <a:t>Artifact (mode/code) edition features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3351057" y="1168689"/>
            <a:ext cx="3131420" cy="5068623"/>
            <a:chOff x="3297060" y="1324337"/>
            <a:chExt cx="3131420" cy="5068623"/>
          </a:xfrm>
        </p:grpSpPr>
        <p:sp>
          <p:nvSpPr>
            <p:cNvPr id="2" name="Rectangle 1"/>
            <p:cNvSpPr/>
            <p:nvPr/>
          </p:nvSpPr>
          <p:spPr>
            <a:xfrm>
              <a:off x="3297060" y="1628800"/>
              <a:ext cx="3131420" cy="4764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3297060" y="1324337"/>
              <a:ext cx="13692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Round-trip IDE</a:t>
              </a:r>
              <a:endParaRPr lang="fr-FR" sz="1400" dirty="0"/>
            </a:p>
          </p:txBody>
        </p:sp>
      </p:grpSp>
      <p:sp>
        <p:nvSpPr>
          <p:cNvPr id="87" name="Légende encadrée 1 86"/>
          <p:cNvSpPr/>
          <p:nvPr/>
        </p:nvSpPr>
        <p:spPr>
          <a:xfrm>
            <a:off x="6546566" y="1504918"/>
            <a:ext cx="2513558" cy="369561"/>
          </a:xfrm>
          <a:prstGeom prst="borderCallout1">
            <a:avLst>
              <a:gd name="adj1" fmla="val 47862"/>
              <a:gd name="adj2" fmla="val -378"/>
              <a:gd name="adj3" fmla="val 74441"/>
              <a:gd name="adj4" fmla="val -39231"/>
            </a:avLst>
          </a:prstGeom>
          <a:solidFill>
            <a:srgbClr val="E9F3CE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Code </a:t>
            </a:r>
            <a:r>
              <a:rPr lang="en-US" sz="1400" smtClean="0">
                <a:solidFill>
                  <a:schemeClr val="tx1"/>
                </a:solidFill>
              </a:rPr>
              <a:t>reverse features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Légende encadrée 1 87"/>
          <p:cNvSpPr/>
          <p:nvPr/>
        </p:nvSpPr>
        <p:spPr>
          <a:xfrm>
            <a:off x="6562361" y="2730529"/>
            <a:ext cx="2513558" cy="393359"/>
          </a:xfrm>
          <a:prstGeom prst="borderCallout1">
            <a:avLst>
              <a:gd name="adj1" fmla="val 47862"/>
              <a:gd name="adj2" fmla="val -378"/>
              <a:gd name="adj3" fmla="val 37241"/>
              <a:gd name="adj4" fmla="val -40630"/>
            </a:avLst>
          </a:prstGeom>
          <a:solidFill>
            <a:srgbClr val="E9F3CE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Code </a:t>
            </a:r>
            <a:r>
              <a:rPr lang="en-US" sz="1400" smtClean="0">
                <a:solidFill>
                  <a:schemeClr val="tx1"/>
                </a:solidFill>
              </a:rPr>
              <a:t>generation features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Connecteur droit 6"/>
          <p:cNvCxnSpPr>
            <a:stCxn id="85" idx="2"/>
            <a:endCxn id="162" idx="5"/>
          </p:cNvCxnSpPr>
          <p:nvPr/>
        </p:nvCxnSpPr>
        <p:spPr>
          <a:xfrm flipH="1" flipV="1">
            <a:off x="4674935" y="6021487"/>
            <a:ext cx="1964876" cy="438941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égende encadrée 1 89"/>
          <p:cNvSpPr/>
          <p:nvPr/>
        </p:nvSpPr>
        <p:spPr>
          <a:xfrm>
            <a:off x="533807" y="6196921"/>
            <a:ext cx="2664248" cy="561731"/>
          </a:xfrm>
          <a:prstGeom prst="borderCallout1">
            <a:avLst>
              <a:gd name="adj1" fmla="val 7068"/>
              <a:gd name="adj2" fmla="val 351"/>
              <a:gd name="adj3" fmla="val -44407"/>
              <a:gd name="adj4" fmla="val 10971"/>
            </a:avLst>
          </a:prstGeom>
          <a:solidFill>
            <a:srgbClr val="E9F3CE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smtClean="0">
                <a:solidFill>
                  <a:schemeClr val="tx1"/>
                </a:solidFill>
              </a:rPr>
              <a:t>Software development actors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1" name="Connecteur droit 90"/>
          <p:cNvCxnSpPr>
            <a:stCxn id="90" idx="3"/>
            <a:endCxn id="137" idx="2"/>
          </p:cNvCxnSpPr>
          <p:nvPr/>
        </p:nvCxnSpPr>
        <p:spPr>
          <a:xfrm flipV="1">
            <a:off x="1865931" y="6015358"/>
            <a:ext cx="529809" cy="181563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space réservé du contenu 1"/>
          <p:cNvSpPr>
            <a:spLocks noGrp="1"/>
          </p:cNvSpPr>
          <p:nvPr>
            <p:ph sz="quarter" idx="18"/>
          </p:nvPr>
        </p:nvSpPr>
        <p:spPr>
          <a:xfrm>
            <a:off x="0" y="764704"/>
            <a:ext cx="8591315" cy="355184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mtClean="0"/>
              <a:t>Actors and use-cases</a:t>
            </a:r>
          </a:p>
        </p:txBody>
      </p:sp>
      <p:grpSp>
        <p:nvGrpSpPr>
          <p:cNvPr id="89" name="Groupe 88"/>
          <p:cNvGrpSpPr/>
          <p:nvPr/>
        </p:nvGrpSpPr>
        <p:grpSpPr>
          <a:xfrm>
            <a:off x="126688" y="1608117"/>
            <a:ext cx="6132984" cy="4466091"/>
            <a:chOff x="-52341" y="821259"/>
            <a:chExt cx="6132984" cy="4466091"/>
          </a:xfrm>
        </p:grpSpPr>
        <p:grpSp>
          <p:nvGrpSpPr>
            <p:cNvPr id="92" name="Groupe 21"/>
            <p:cNvGrpSpPr/>
            <p:nvPr/>
          </p:nvGrpSpPr>
          <p:grpSpPr>
            <a:xfrm>
              <a:off x="3377987" y="4927349"/>
              <a:ext cx="2687339" cy="360001"/>
              <a:chOff x="4600646" y="4947661"/>
              <a:chExt cx="3583118" cy="480001"/>
            </a:xfrm>
          </p:grpSpPr>
          <p:sp>
            <p:nvSpPr>
              <p:cNvPr id="162" name="Ellipse 22"/>
              <p:cNvSpPr/>
              <p:nvPr/>
            </p:nvSpPr>
            <p:spPr>
              <a:xfrm>
                <a:off x="4600646" y="4947662"/>
                <a:ext cx="1746298" cy="480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95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Edit Code</a:t>
                </a:r>
                <a:endParaRPr lang="fr-FR" sz="9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Ellipse 23"/>
              <p:cNvSpPr/>
              <p:nvPr/>
            </p:nvSpPr>
            <p:spPr>
              <a:xfrm>
                <a:off x="6437466" y="4947661"/>
                <a:ext cx="1746298" cy="480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95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Edit Model</a:t>
                </a:r>
                <a:endParaRPr lang="fr-FR" sz="9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3" name="Groupe 34"/>
            <p:cNvGrpSpPr/>
            <p:nvPr/>
          </p:nvGrpSpPr>
          <p:grpSpPr>
            <a:xfrm>
              <a:off x="3377987" y="3020345"/>
              <a:ext cx="2687339" cy="994060"/>
              <a:chOff x="4534759" y="3940342"/>
              <a:chExt cx="3583118" cy="1325437"/>
            </a:xfrm>
          </p:grpSpPr>
          <p:grpSp>
            <p:nvGrpSpPr>
              <p:cNvPr id="155" name="Groupe 20"/>
              <p:cNvGrpSpPr/>
              <p:nvPr/>
            </p:nvGrpSpPr>
            <p:grpSpPr>
              <a:xfrm>
                <a:off x="4534759" y="4737767"/>
                <a:ext cx="3583118" cy="528012"/>
                <a:chOff x="4600646" y="5225909"/>
                <a:chExt cx="3583118" cy="528012"/>
              </a:xfrm>
            </p:grpSpPr>
            <p:sp>
              <p:nvSpPr>
                <p:cNvPr id="160" name="Ellipse 18"/>
                <p:cNvSpPr/>
                <p:nvPr/>
              </p:nvSpPr>
              <p:spPr>
                <a:xfrm>
                  <a:off x="4600646" y="5225910"/>
                  <a:ext cx="1746298" cy="528011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fr-FR" sz="95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Synchronize</a:t>
                  </a:r>
                  <a:r>
                    <a:rPr lang="fr-FR" sz="95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Code</a:t>
                  </a:r>
                </a:p>
              </p:txBody>
            </p:sp>
            <p:sp>
              <p:nvSpPr>
                <p:cNvPr id="161" name="Ellipse 19"/>
                <p:cNvSpPr/>
                <p:nvPr/>
              </p:nvSpPr>
              <p:spPr>
                <a:xfrm>
                  <a:off x="6437466" y="5225909"/>
                  <a:ext cx="1746298" cy="528011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fr-FR" sz="95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Synchronize</a:t>
                  </a:r>
                  <a:r>
                    <a:rPr lang="fr-FR" sz="95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Model</a:t>
                  </a:r>
                </a:p>
              </p:txBody>
            </p:sp>
          </p:grpSp>
          <p:sp>
            <p:nvSpPr>
              <p:cNvPr id="156" name="Ellipse 25"/>
              <p:cNvSpPr/>
              <p:nvPr/>
            </p:nvSpPr>
            <p:spPr>
              <a:xfrm>
                <a:off x="5453169" y="3940342"/>
                <a:ext cx="1746298" cy="480009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95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Synchronize</a:t>
                </a:r>
                <a:r>
                  <a:rPr lang="fr-FR" sz="9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95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Artifact</a:t>
                </a:r>
                <a:endParaRPr lang="fr-FR" sz="9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Triangle isocèle 29"/>
              <p:cNvSpPr/>
              <p:nvPr/>
            </p:nvSpPr>
            <p:spPr>
              <a:xfrm>
                <a:off x="6267879" y="4447845"/>
                <a:ext cx="116879" cy="10075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950"/>
              </a:p>
            </p:txBody>
          </p:sp>
          <p:cxnSp>
            <p:nvCxnSpPr>
              <p:cNvPr id="158" name="Connecteur en angle 31"/>
              <p:cNvCxnSpPr>
                <a:stCxn id="160" idx="0"/>
                <a:endCxn id="157" idx="3"/>
              </p:cNvCxnSpPr>
              <p:nvPr/>
            </p:nvCxnSpPr>
            <p:spPr>
              <a:xfrm rot="5400000" flipH="1" flipV="1">
                <a:off x="5772531" y="4183981"/>
                <a:ext cx="189164" cy="91841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necteur en angle 33"/>
              <p:cNvCxnSpPr>
                <a:stCxn id="161" idx="0"/>
                <a:endCxn id="157" idx="3"/>
              </p:cNvCxnSpPr>
              <p:nvPr/>
            </p:nvCxnSpPr>
            <p:spPr>
              <a:xfrm rot="16200000" flipV="1">
                <a:off x="6690943" y="4183981"/>
                <a:ext cx="189163" cy="918409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e 37"/>
            <p:cNvGrpSpPr/>
            <p:nvPr/>
          </p:nvGrpSpPr>
          <p:grpSpPr>
            <a:xfrm>
              <a:off x="3377986" y="2552656"/>
              <a:ext cx="2702657" cy="360000"/>
              <a:chOff x="4600646" y="5954129"/>
              <a:chExt cx="3603541" cy="480000"/>
            </a:xfrm>
          </p:grpSpPr>
          <p:sp>
            <p:nvSpPr>
              <p:cNvPr id="153" name="Ellipse 42"/>
              <p:cNvSpPr/>
              <p:nvPr/>
            </p:nvSpPr>
            <p:spPr>
              <a:xfrm>
                <a:off x="4600646" y="5954130"/>
                <a:ext cx="1746298" cy="479999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95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Generate</a:t>
                </a:r>
                <a:r>
                  <a:rPr lang="fr-FR" sz="9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Code (Batch)</a:t>
                </a:r>
              </a:p>
            </p:txBody>
          </p:sp>
          <p:sp>
            <p:nvSpPr>
              <p:cNvPr id="154" name="Ellipse 43"/>
              <p:cNvSpPr/>
              <p:nvPr/>
            </p:nvSpPr>
            <p:spPr>
              <a:xfrm>
                <a:off x="6380188" y="5954129"/>
                <a:ext cx="1823999" cy="480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95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Generate</a:t>
                </a:r>
                <a:r>
                  <a:rPr lang="fr-FR" sz="9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Code (</a:t>
                </a:r>
                <a:r>
                  <a:rPr lang="fr-FR" sz="95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Incremental</a:t>
                </a:r>
                <a:r>
                  <a:rPr lang="fr-FR" sz="9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p:grpSp>
        <p:sp>
          <p:nvSpPr>
            <p:cNvPr id="95" name="Ellipse 38"/>
            <p:cNvSpPr/>
            <p:nvPr/>
          </p:nvSpPr>
          <p:spPr>
            <a:xfrm>
              <a:off x="4066795" y="1801163"/>
              <a:ext cx="1309724" cy="51563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5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</a:t>
              </a:r>
              <a:r>
                <a:rPr lang="fr-FR" sz="9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Code</a:t>
              </a:r>
            </a:p>
          </p:txBody>
        </p:sp>
        <p:sp>
          <p:nvSpPr>
            <p:cNvPr id="96" name="Triangle isocèle 39"/>
            <p:cNvSpPr/>
            <p:nvPr/>
          </p:nvSpPr>
          <p:spPr>
            <a:xfrm>
              <a:off x="4677827" y="2335212"/>
              <a:ext cx="87659" cy="7556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950"/>
            </a:p>
          </p:txBody>
        </p:sp>
        <p:cxnSp>
          <p:nvCxnSpPr>
            <p:cNvPr id="97" name="Connecteur en angle 40"/>
            <p:cNvCxnSpPr>
              <a:stCxn id="153" idx="0"/>
              <a:endCxn id="96" idx="3"/>
            </p:cNvCxnSpPr>
            <p:nvPr/>
          </p:nvCxnSpPr>
          <p:spPr>
            <a:xfrm rot="5400000" flipH="1" flipV="1">
              <a:off x="4306317" y="2137312"/>
              <a:ext cx="141872" cy="688808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en angle 41"/>
            <p:cNvCxnSpPr>
              <a:stCxn id="154" idx="0"/>
              <a:endCxn id="96" idx="3"/>
            </p:cNvCxnSpPr>
            <p:nvPr/>
          </p:nvCxnSpPr>
          <p:spPr>
            <a:xfrm rot="16200000" flipV="1">
              <a:off x="4988215" y="2144223"/>
              <a:ext cx="141871" cy="67498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e 44"/>
            <p:cNvGrpSpPr/>
            <p:nvPr/>
          </p:nvGrpSpPr>
          <p:grpSpPr>
            <a:xfrm>
              <a:off x="3377987" y="821259"/>
              <a:ext cx="2687339" cy="964193"/>
              <a:chOff x="4534759" y="5306820"/>
              <a:chExt cx="3583118" cy="1285584"/>
            </a:xfrm>
          </p:grpSpPr>
          <p:grpSp>
            <p:nvGrpSpPr>
              <p:cNvPr id="146" name="Groupe 45"/>
              <p:cNvGrpSpPr/>
              <p:nvPr/>
            </p:nvGrpSpPr>
            <p:grpSpPr>
              <a:xfrm>
                <a:off x="4534759" y="6112406"/>
                <a:ext cx="3583118" cy="479998"/>
                <a:chOff x="4600646" y="6600548"/>
                <a:chExt cx="3583118" cy="479998"/>
              </a:xfrm>
            </p:grpSpPr>
            <p:sp>
              <p:nvSpPr>
                <p:cNvPr id="151" name="Ellipse 50"/>
                <p:cNvSpPr/>
                <p:nvPr/>
              </p:nvSpPr>
              <p:spPr>
                <a:xfrm>
                  <a:off x="4600646" y="6600549"/>
                  <a:ext cx="1746298" cy="479997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fr-FR" sz="95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Reverse Code (Batch)</a:t>
                  </a:r>
                </a:p>
              </p:txBody>
            </p:sp>
            <p:sp>
              <p:nvSpPr>
                <p:cNvPr id="152" name="Ellipse 51"/>
                <p:cNvSpPr/>
                <p:nvPr/>
              </p:nvSpPr>
              <p:spPr>
                <a:xfrm>
                  <a:off x="6437466" y="6600548"/>
                  <a:ext cx="1746298" cy="47999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fr-FR" sz="95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Reverse Code (</a:t>
                  </a:r>
                  <a:r>
                    <a:rPr lang="fr-FR" sz="95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Incremental</a:t>
                  </a:r>
                  <a:r>
                    <a:rPr lang="fr-FR" sz="95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</p:grpSp>
          <p:sp>
            <p:nvSpPr>
              <p:cNvPr id="147" name="Ellipse 46"/>
              <p:cNvSpPr/>
              <p:nvPr/>
            </p:nvSpPr>
            <p:spPr>
              <a:xfrm>
                <a:off x="5453169" y="5306820"/>
                <a:ext cx="1746298" cy="47999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9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Reverse Code</a:t>
                </a:r>
              </a:p>
            </p:txBody>
          </p:sp>
          <p:sp>
            <p:nvSpPr>
              <p:cNvPr id="148" name="Triangle isocèle 47"/>
              <p:cNvSpPr/>
              <p:nvPr/>
            </p:nvSpPr>
            <p:spPr>
              <a:xfrm>
                <a:off x="6267879" y="5822514"/>
                <a:ext cx="116879" cy="100757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950"/>
              </a:p>
            </p:txBody>
          </p:sp>
          <p:cxnSp>
            <p:nvCxnSpPr>
              <p:cNvPr id="149" name="Connecteur en angle 48"/>
              <p:cNvCxnSpPr>
                <a:stCxn id="151" idx="0"/>
                <a:endCxn id="148" idx="3"/>
              </p:cNvCxnSpPr>
              <p:nvPr/>
            </p:nvCxnSpPr>
            <p:spPr>
              <a:xfrm rot="5400000" flipH="1" flipV="1">
                <a:off x="5772547" y="5558634"/>
                <a:ext cx="189134" cy="91841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en angle 49"/>
              <p:cNvCxnSpPr>
                <a:stCxn id="152" idx="0"/>
                <a:endCxn id="148" idx="3"/>
              </p:cNvCxnSpPr>
              <p:nvPr/>
            </p:nvCxnSpPr>
            <p:spPr>
              <a:xfrm rot="16200000" flipV="1">
                <a:off x="6690958" y="5558632"/>
                <a:ext cx="189133" cy="918409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e 92"/>
            <p:cNvGrpSpPr/>
            <p:nvPr/>
          </p:nvGrpSpPr>
          <p:grpSpPr>
            <a:xfrm>
              <a:off x="1500810" y="4453943"/>
              <a:ext cx="1431802" cy="774557"/>
              <a:chOff x="1578675" y="4848123"/>
              <a:chExt cx="1431802" cy="774557"/>
            </a:xfrm>
          </p:grpSpPr>
          <p:grpSp>
            <p:nvGrpSpPr>
              <p:cNvPr id="136" name="Groupe 64"/>
              <p:cNvGrpSpPr/>
              <p:nvPr/>
            </p:nvGrpSpPr>
            <p:grpSpPr>
              <a:xfrm>
                <a:off x="2191450" y="4848123"/>
                <a:ext cx="206256" cy="536030"/>
                <a:chOff x="873149" y="1217221"/>
                <a:chExt cx="275008" cy="714707"/>
              </a:xfrm>
            </p:grpSpPr>
            <p:sp>
              <p:nvSpPr>
                <p:cNvPr id="138" name="Ellipse 66"/>
                <p:cNvSpPr/>
                <p:nvPr/>
              </p:nvSpPr>
              <p:spPr>
                <a:xfrm>
                  <a:off x="914400" y="1217221"/>
                  <a:ext cx="199068" cy="19906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950"/>
                </a:p>
              </p:txBody>
            </p:sp>
            <p:cxnSp>
              <p:nvCxnSpPr>
                <p:cNvPr id="139" name="Connecteur droit 67"/>
                <p:cNvCxnSpPr>
                  <a:stCxn id="138" idx="4"/>
                </p:cNvCxnSpPr>
                <p:nvPr/>
              </p:nvCxnSpPr>
              <p:spPr>
                <a:xfrm flipH="1">
                  <a:off x="1010653" y="1416289"/>
                  <a:ext cx="3281" cy="38501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0" name="Groupe 68"/>
                <p:cNvGrpSpPr/>
                <p:nvPr/>
              </p:nvGrpSpPr>
              <p:grpSpPr>
                <a:xfrm>
                  <a:off x="873149" y="1540042"/>
                  <a:ext cx="275008" cy="137504"/>
                  <a:chOff x="873149" y="1540042"/>
                  <a:chExt cx="275008" cy="137504"/>
                </a:xfrm>
              </p:grpSpPr>
              <p:cxnSp>
                <p:nvCxnSpPr>
                  <p:cNvPr id="144" name="Connecteur droit 72"/>
                  <p:cNvCxnSpPr/>
                  <p:nvPr/>
                </p:nvCxnSpPr>
                <p:spPr>
                  <a:xfrm flipH="1">
                    <a:off x="873149" y="1540042"/>
                    <a:ext cx="137504" cy="13750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73"/>
                  <p:cNvCxnSpPr/>
                  <p:nvPr/>
                </p:nvCxnSpPr>
                <p:spPr>
                  <a:xfrm>
                    <a:off x="1011357" y="1540042"/>
                    <a:ext cx="136800" cy="13680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1" name="Groupe 69"/>
                <p:cNvGrpSpPr/>
                <p:nvPr/>
              </p:nvGrpSpPr>
              <p:grpSpPr>
                <a:xfrm>
                  <a:off x="873149" y="1794424"/>
                  <a:ext cx="275008" cy="137504"/>
                  <a:chOff x="873149" y="1540042"/>
                  <a:chExt cx="275008" cy="137504"/>
                </a:xfrm>
              </p:grpSpPr>
              <p:cxnSp>
                <p:nvCxnSpPr>
                  <p:cNvPr id="142" name="Connecteur droit 70"/>
                  <p:cNvCxnSpPr/>
                  <p:nvPr/>
                </p:nvCxnSpPr>
                <p:spPr>
                  <a:xfrm flipH="1">
                    <a:off x="873149" y="1540042"/>
                    <a:ext cx="137504" cy="13750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Connecteur droit 71"/>
                  <p:cNvCxnSpPr/>
                  <p:nvPr/>
                </p:nvCxnSpPr>
                <p:spPr>
                  <a:xfrm>
                    <a:off x="1011357" y="1540042"/>
                    <a:ext cx="136800" cy="13680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7" name="ZoneTexte 65"/>
              <p:cNvSpPr txBox="1"/>
              <p:nvPr/>
            </p:nvSpPr>
            <p:spPr>
              <a:xfrm>
                <a:off x="1578675" y="5384153"/>
                <a:ext cx="1431802" cy="238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950" dirty="0">
                    <a:latin typeface="Arial" panose="020B0604020202020204" pitchFamily="34" charset="0"/>
                    <a:cs typeface="Arial" panose="020B0604020202020204" pitchFamily="34" charset="0"/>
                  </a:rPr>
                  <a:t>Code-</a:t>
                </a:r>
                <a:r>
                  <a:rPr lang="fr-FR" sz="9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driven</a:t>
                </a:r>
                <a:r>
                  <a:rPr lang="fr-FR" sz="95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9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Developer</a:t>
                </a:r>
                <a:endParaRPr lang="fr-FR" sz="9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1" name="Groupe 117"/>
            <p:cNvGrpSpPr/>
            <p:nvPr/>
          </p:nvGrpSpPr>
          <p:grpSpPr>
            <a:xfrm>
              <a:off x="1098410" y="1991050"/>
              <a:ext cx="766555" cy="826261"/>
              <a:chOff x="1781918" y="2385230"/>
              <a:chExt cx="766555" cy="826261"/>
            </a:xfrm>
          </p:grpSpPr>
          <p:grpSp>
            <p:nvGrpSpPr>
              <p:cNvPr id="126" name="Groupe 76"/>
              <p:cNvGrpSpPr/>
              <p:nvPr/>
            </p:nvGrpSpPr>
            <p:grpSpPr>
              <a:xfrm>
                <a:off x="2040148" y="2385230"/>
                <a:ext cx="206256" cy="536033"/>
                <a:chOff x="873149" y="2297342"/>
                <a:chExt cx="275008" cy="714710"/>
              </a:xfrm>
            </p:grpSpPr>
            <p:sp>
              <p:nvSpPr>
                <p:cNvPr id="128" name="Ellipse 78"/>
                <p:cNvSpPr/>
                <p:nvPr/>
              </p:nvSpPr>
              <p:spPr>
                <a:xfrm>
                  <a:off x="914400" y="2297342"/>
                  <a:ext cx="199068" cy="19906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950"/>
                </a:p>
              </p:txBody>
            </p:sp>
            <p:cxnSp>
              <p:nvCxnSpPr>
                <p:cNvPr id="129" name="Connecteur droit 79"/>
                <p:cNvCxnSpPr>
                  <a:stCxn id="128" idx="4"/>
                </p:cNvCxnSpPr>
                <p:nvPr/>
              </p:nvCxnSpPr>
              <p:spPr>
                <a:xfrm flipH="1">
                  <a:off x="1010653" y="2496410"/>
                  <a:ext cx="3281" cy="38501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0" name="Groupe 80"/>
                <p:cNvGrpSpPr/>
                <p:nvPr/>
              </p:nvGrpSpPr>
              <p:grpSpPr>
                <a:xfrm>
                  <a:off x="873149" y="2620163"/>
                  <a:ext cx="275008" cy="137504"/>
                  <a:chOff x="873149" y="2620163"/>
                  <a:chExt cx="275008" cy="137504"/>
                </a:xfrm>
              </p:grpSpPr>
              <p:cxnSp>
                <p:nvCxnSpPr>
                  <p:cNvPr id="134" name="Connecteur droit 84"/>
                  <p:cNvCxnSpPr/>
                  <p:nvPr/>
                </p:nvCxnSpPr>
                <p:spPr>
                  <a:xfrm flipH="1">
                    <a:off x="873149" y="2620163"/>
                    <a:ext cx="137504" cy="13750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Connecteur droit 85"/>
                  <p:cNvCxnSpPr/>
                  <p:nvPr/>
                </p:nvCxnSpPr>
                <p:spPr>
                  <a:xfrm>
                    <a:off x="1011357" y="2620163"/>
                    <a:ext cx="136800" cy="13680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Groupe 81"/>
                <p:cNvGrpSpPr/>
                <p:nvPr/>
              </p:nvGrpSpPr>
              <p:grpSpPr>
                <a:xfrm>
                  <a:off x="873149" y="2874544"/>
                  <a:ext cx="275008" cy="137508"/>
                  <a:chOff x="873149" y="2620162"/>
                  <a:chExt cx="275008" cy="137508"/>
                </a:xfrm>
              </p:grpSpPr>
              <p:cxnSp>
                <p:nvCxnSpPr>
                  <p:cNvPr id="132" name="Connecteur droit 82"/>
                  <p:cNvCxnSpPr/>
                  <p:nvPr/>
                </p:nvCxnSpPr>
                <p:spPr>
                  <a:xfrm flipH="1">
                    <a:off x="873149" y="2620166"/>
                    <a:ext cx="137504" cy="13750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Connecteur droit 83"/>
                  <p:cNvCxnSpPr/>
                  <p:nvPr/>
                </p:nvCxnSpPr>
                <p:spPr>
                  <a:xfrm>
                    <a:off x="1011357" y="2620162"/>
                    <a:ext cx="136800" cy="13680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7" name="ZoneTexte 77"/>
              <p:cNvSpPr txBox="1"/>
              <p:nvPr/>
            </p:nvSpPr>
            <p:spPr>
              <a:xfrm>
                <a:off x="1781918" y="2965270"/>
                <a:ext cx="76655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9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Developer</a:t>
                </a:r>
                <a:endParaRPr lang="fr-FR" sz="9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" name="Groupe 93"/>
            <p:cNvGrpSpPr/>
            <p:nvPr/>
          </p:nvGrpSpPr>
          <p:grpSpPr>
            <a:xfrm>
              <a:off x="-52341" y="4453943"/>
              <a:ext cx="1471878" cy="774557"/>
              <a:chOff x="1558638" y="4848123"/>
              <a:chExt cx="1471878" cy="774557"/>
            </a:xfrm>
          </p:grpSpPr>
          <p:grpSp>
            <p:nvGrpSpPr>
              <p:cNvPr id="116" name="Groupe 94"/>
              <p:cNvGrpSpPr/>
              <p:nvPr/>
            </p:nvGrpSpPr>
            <p:grpSpPr>
              <a:xfrm>
                <a:off x="2191450" y="4848123"/>
                <a:ext cx="206256" cy="536030"/>
                <a:chOff x="873149" y="1217221"/>
                <a:chExt cx="275008" cy="714707"/>
              </a:xfrm>
            </p:grpSpPr>
            <p:sp>
              <p:nvSpPr>
                <p:cNvPr id="118" name="Ellipse 96"/>
                <p:cNvSpPr/>
                <p:nvPr/>
              </p:nvSpPr>
              <p:spPr>
                <a:xfrm>
                  <a:off x="914400" y="1217221"/>
                  <a:ext cx="199068" cy="19906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950"/>
                </a:p>
              </p:txBody>
            </p:sp>
            <p:cxnSp>
              <p:nvCxnSpPr>
                <p:cNvPr id="119" name="Connecteur droit 97"/>
                <p:cNvCxnSpPr>
                  <a:stCxn id="118" idx="4"/>
                </p:cNvCxnSpPr>
                <p:nvPr/>
              </p:nvCxnSpPr>
              <p:spPr>
                <a:xfrm flipH="1">
                  <a:off x="1010653" y="1416289"/>
                  <a:ext cx="3281" cy="38501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0" name="Groupe 98"/>
                <p:cNvGrpSpPr/>
                <p:nvPr/>
              </p:nvGrpSpPr>
              <p:grpSpPr>
                <a:xfrm>
                  <a:off x="873149" y="1540042"/>
                  <a:ext cx="275008" cy="137504"/>
                  <a:chOff x="873149" y="1540042"/>
                  <a:chExt cx="275008" cy="137504"/>
                </a:xfrm>
              </p:grpSpPr>
              <p:cxnSp>
                <p:nvCxnSpPr>
                  <p:cNvPr id="124" name="Connecteur droit 102"/>
                  <p:cNvCxnSpPr/>
                  <p:nvPr/>
                </p:nvCxnSpPr>
                <p:spPr>
                  <a:xfrm flipH="1">
                    <a:off x="873149" y="1540042"/>
                    <a:ext cx="137504" cy="13750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Connecteur droit 103"/>
                  <p:cNvCxnSpPr/>
                  <p:nvPr/>
                </p:nvCxnSpPr>
                <p:spPr>
                  <a:xfrm>
                    <a:off x="1011357" y="1540042"/>
                    <a:ext cx="136800" cy="13680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1" name="Groupe 99"/>
                <p:cNvGrpSpPr/>
                <p:nvPr/>
              </p:nvGrpSpPr>
              <p:grpSpPr>
                <a:xfrm>
                  <a:off x="873149" y="1794424"/>
                  <a:ext cx="275008" cy="137504"/>
                  <a:chOff x="873149" y="1540042"/>
                  <a:chExt cx="275008" cy="137504"/>
                </a:xfrm>
              </p:grpSpPr>
              <p:cxnSp>
                <p:nvCxnSpPr>
                  <p:cNvPr id="122" name="Connecteur droit 100"/>
                  <p:cNvCxnSpPr/>
                  <p:nvPr/>
                </p:nvCxnSpPr>
                <p:spPr>
                  <a:xfrm flipH="1">
                    <a:off x="873149" y="1540042"/>
                    <a:ext cx="137504" cy="13750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Connecteur droit 101"/>
                  <p:cNvCxnSpPr/>
                  <p:nvPr/>
                </p:nvCxnSpPr>
                <p:spPr>
                  <a:xfrm>
                    <a:off x="1011357" y="1540042"/>
                    <a:ext cx="136800" cy="13680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7" name="ZoneTexte 95"/>
              <p:cNvSpPr txBox="1"/>
              <p:nvPr/>
            </p:nvSpPr>
            <p:spPr>
              <a:xfrm>
                <a:off x="1558638" y="5384153"/>
                <a:ext cx="1471878" cy="238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950" dirty="0">
                    <a:latin typeface="Arial" panose="020B0604020202020204" pitchFamily="34" charset="0"/>
                    <a:cs typeface="Arial" panose="020B0604020202020204" pitchFamily="34" charset="0"/>
                  </a:rPr>
                  <a:t>Model-</a:t>
                </a:r>
                <a:r>
                  <a:rPr lang="fr-FR" sz="9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driven</a:t>
                </a:r>
                <a:r>
                  <a:rPr lang="fr-FR" sz="95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9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Developer</a:t>
                </a:r>
                <a:endParaRPr lang="fr-FR" sz="9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3" name="Connecteur droit 105"/>
            <p:cNvCxnSpPr>
              <a:stCxn id="137" idx="3"/>
              <a:endCxn id="162" idx="2"/>
            </p:cNvCxnSpPr>
            <p:nvPr/>
          </p:nvCxnSpPr>
          <p:spPr>
            <a:xfrm flipV="1">
              <a:off x="2932612" y="5107350"/>
              <a:ext cx="445375" cy="1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en angle 107"/>
            <p:cNvCxnSpPr>
              <a:stCxn id="117" idx="2"/>
              <a:endCxn id="163" idx="4"/>
            </p:cNvCxnSpPr>
            <p:nvPr/>
          </p:nvCxnSpPr>
          <p:spPr>
            <a:xfrm rot="16200000" flipH="1">
              <a:off x="3017607" y="2894491"/>
              <a:ext cx="58849" cy="4726866"/>
            </a:xfrm>
            <a:prstGeom prst="bentConnector3">
              <a:avLst>
                <a:gd name="adj1" fmla="val 2173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riangle isocèle 108"/>
            <p:cNvSpPr/>
            <p:nvPr/>
          </p:nvSpPr>
          <p:spPr>
            <a:xfrm>
              <a:off x="1415942" y="2748049"/>
              <a:ext cx="87659" cy="7556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950"/>
            </a:p>
          </p:txBody>
        </p:sp>
        <p:cxnSp>
          <p:nvCxnSpPr>
            <p:cNvPr id="106" name="Connecteur en angle 110"/>
            <p:cNvCxnSpPr>
              <a:stCxn id="118" idx="0"/>
            </p:cNvCxnSpPr>
            <p:nvPr/>
          </p:nvCxnSpPr>
          <p:spPr>
            <a:xfrm rot="5400000" flipH="1" flipV="1">
              <a:off x="257752" y="3251923"/>
              <a:ext cx="1630329" cy="773712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en angle 112"/>
            <p:cNvCxnSpPr>
              <a:stCxn id="138" idx="0"/>
              <a:endCxn id="105" idx="3"/>
            </p:cNvCxnSpPr>
            <p:nvPr/>
          </p:nvCxnSpPr>
          <p:spPr>
            <a:xfrm rot="16200000" flipV="1">
              <a:off x="1024310" y="3259079"/>
              <a:ext cx="1630326" cy="7594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19"/>
            <p:cNvCxnSpPr>
              <a:stCxn id="127" idx="3"/>
              <a:endCxn id="95" idx="2"/>
            </p:cNvCxnSpPr>
            <p:nvPr/>
          </p:nvCxnSpPr>
          <p:spPr>
            <a:xfrm flipV="1">
              <a:off x="1864965" y="2058982"/>
              <a:ext cx="2201830" cy="635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23"/>
            <p:cNvCxnSpPr>
              <a:stCxn id="127" idx="3"/>
              <a:endCxn id="147" idx="2"/>
            </p:cNvCxnSpPr>
            <p:nvPr/>
          </p:nvCxnSpPr>
          <p:spPr>
            <a:xfrm flipV="1">
              <a:off x="1864965" y="1001259"/>
              <a:ext cx="2201830" cy="16929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25"/>
            <p:cNvCxnSpPr>
              <a:stCxn id="127" idx="3"/>
              <a:endCxn id="156" idx="2"/>
            </p:cNvCxnSpPr>
            <p:nvPr/>
          </p:nvCxnSpPr>
          <p:spPr>
            <a:xfrm>
              <a:off x="1864965" y="2694201"/>
              <a:ext cx="2201830" cy="506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Ellipse 25"/>
            <p:cNvSpPr/>
            <p:nvPr/>
          </p:nvSpPr>
          <p:spPr>
            <a:xfrm>
              <a:off x="4066795" y="4336308"/>
              <a:ext cx="1309724" cy="360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5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</a:t>
              </a:r>
              <a:r>
                <a:rPr lang="fr-FR" sz="95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Artifact</a:t>
              </a:r>
              <a:endParaRPr lang="fr-FR" sz="9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riangle isocèle 29"/>
            <p:cNvSpPr/>
            <p:nvPr/>
          </p:nvSpPr>
          <p:spPr>
            <a:xfrm>
              <a:off x="4677827" y="4703272"/>
              <a:ext cx="87659" cy="75568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950"/>
            </a:p>
          </p:txBody>
        </p:sp>
        <p:cxnSp>
          <p:nvCxnSpPr>
            <p:cNvPr id="113" name="Connecteur en angle 31"/>
            <p:cNvCxnSpPr>
              <a:endCxn id="112" idx="3"/>
            </p:cNvCxnSpPr>
            <p:nvPr/>
          </p:nvCxnSpPr>
          <p:spPr>
            <a:xfrm rot="5400000" flipH="1" flipV="1">
              <a:off x="4306317" y="4505372"/>
              <a:ext cx="141870" cy="688808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en angle 33"/>
            <p:cNvCxnSpPr>
              <a:endCxn id="112" idx="3"/>
            </p:cNvCxnSpPr>
            <p:nvPr/>
          </p:nvCxnSpPr>
          <p:spPr>
            <a:xfrm rot="16200000" flipV="1">
              <a:off x="4995127" y="4505372"/>
              <a:ext cx="141870" cy="68880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25"/>
            <p:cNvCxnSpPr>
              <a:stCxn id="127" idx="3"/>
              <a:endCxn id="111" idx="2"/>
            </p:cNvCxnSpPr>
            <p:nvPr/>
          </p:nvCxnSpPr>
          <p:spPr>
            <a:xfrm>
              <a:off x="1864965" y="2694201"/>
              <a:ext cx="2201830" cy="18221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Légende encadrée 1 163"/>
          <p:cNvSpPr/>
          <p:nvPr/>
        </p:nvSpPr>
        <p:spPr>
          <a:xfrm>
            <a:off x="6562361" y="4167203"/>
            <a:ext cx="2513558" cy="485933"/>
          </a:xfrm>
          <a:prstGeom prst="borderCallout1">
            <a:avLst>
              <a:gd name="adj1" fmla="val 47862"/>
              <a:gd name="adj2" fmla="val -378"/>
              <a:gd name="adj3" fmla="val -33720"/>
              <a:gd name="adj4" fmla="val -39864"/>
            </a:avLst>
          </a:prstGeom>
          <a:solidFill>
            <a:srgbClr val="E9F3CE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smtClean="0">
                <a:solidFill>
                  <a:schemeClr val="tx1"/>
                </a:solidFill>
              </a:rPr>
              <a:t>Model-model and code-code synchronization features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6258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>
          <a:xfrm>
            <a:off x="1908175" y="92075"/>
            <a:ext cx="5904185" cy="576263"/>
          </a:xfrm>
        </p:spPr>
        <p:txBody>
          <a:bodyPr/>
          <a:lstStyle/>
          <a:p>
            <a:pPr>
              <a:defRPr/>
            </a:pPr>
            <a:r>
              <a:rPr lang="en-US"/>
              <a:t>Round-trip IDE</a:t>
            </a:r>
            <a:endParaRPr lang="fr-FR" dirty="0"/>
          </a:p>
        </p:txBody>
      </p:sp>
      <p:sp>
        <p:nvSpPr>
          <p:cNvPr id="86" name="Espace réservé du contenu 1"/>
          <p:cNvSpPr>
            <a:spLocks noGrp="1"/>
          </p:cNvSpPr>
          <p:nvPr>
            <p:ph sz="quarter" idx="18"/>
          </p:nvPr>
        </p:nvSpPr>
        <p:spPr>
          <a:xfrm>
            <a:off x="179512" y="903134"/>
            <a:ext cx="8591315" cy="355184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mtClean="0"/>
              <a:t>Batch vs incremental code generation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mtClean="0"/>
              <a:t>Batch: Generate code from model, from scratch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/>
              <a:t>Incremental: Update </a:t>
            </a:r>
            <a:r>
              <a:rPr lang="en-US" smtClean="0"/>
              <a:t>code </a:t>
            </a:r>
            <a:r>
              <a:rPr lang="en-US"/>
              <a:t>by propagating changes from model to code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69438"/>
            <a:ext cx="1142857" cy="114285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32040" y="2310232"/>
            <a:ext cx="1728192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/>
              <a:t>class Capsule {</a:t>
            </a:r>
          </a:p>
          <a:p>
            <a:r>
              <a:rPr lang="en-US" sz="1400"/>
              <a:t> </a:t>
            </a:r>
            <a:r>
              <a:rPr lang="en-US" sz="1400" smtClean="0"/>
              <a:t>     int x;</a:t>
            </a:r>
            <a:endParaRPr lang="en-US" sz="1400"/>
          </a:p>
          <a:p>
            <a:r>
              <a:rPr lang="en-US" sz="1400" smtClean="0"/>
              <a:t>}</a:t>
            </a:r>
            <a:endParaRPr lang="fr-FR" sz="1400"/>
          </a:p>
        </p:txBody>
      </p:sp>
      <p:sp>
        <p:nvSpPr>
          <p:cNvPr id="90" name="ZoneTexte 89"/>
          <p:cNvSpPr txBox="1"/>
          <p:nvPr/>
        </p:nvSpPr>
        <p:spPr>
          <a:xfrm>
            <a:off x="4932040" y="3411577"/>
            <a:ext cx="1728192" cy="95410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/>
              <a:t>class Capsule {</a:t>
            </a:r>
          </a:p>
          <a:p>
            <a:r>
              <a:rPr lang="en-US" sz="1400"/>
              <a:t> </a:t>
            </a:r>
            <a:r>
              <a:rPr lang="en-US" sz="1400" smtClean="0"/>
              <a:t>     int x;</a:t>
            </a:r>
          </a:p>
          <a:p>
            <a:r>
              <a:rPr lang="en-US" sz="1400" smtClean="0"/>
              <a:t>      void test();</a:t>
            </a:r>
            <a:endParaRPr lang="en-US" sz="1400"/>
          </a:p>
          <a:p>
            <a:r>
              <a:rPr lang="en-US" sz="1400" smtClean="0"/>
              <a:t>}</a:t>
            </a:r>
            <a:endParaRPr lang="fr-FR" sz="1400"/>
          </a:p>
        </p:txBody>
      </p:sp>
      <p:cxnSp>
        <p:nvCxnSpPr>
          <p:cNvPr id="9" name="Connecteur droit avec flèche 8"/>
          <p:cNvCxnSpPr>
            <a:stCxn id="7" idx="2"/>
            <a:endCxn id="90" idx="0"/>
          </p:cNvCxnSpPr>
          <p:nvPr/>
        </p:nvCxnSpPr>
        <p:spPr>
          <a:xfrm>
            <a:off x="5796136" y="3048896"/>
            <a:ext cx="0" cy="36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870853" y="3051537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  <a:r>
              <a:rPr lang="en-US" smtClean="0"/>
              <a:t>dd a method “test”</a:t>
            </a:r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96" y="3483585"/>
            <a:ext cx="1143000" cy="1228725"/>
          </a:xfrm>
          <a:prstGeom prst="rect">
            <a:avLst/>
          </a:prstGeom>
        </p:spPr>
      </p:pic>
      <p:cxnSp>
        <p:nvCxnSpPr>
          <p:cNvPr id="17" name="Connecteur droit avec flèche 16"/>
          <p:cNvCxnSpPr>
            <a:stCxn id="4" idx="2"/>
            <a:endCxn id="15" idx="0"/>
          </p:cNvCxnSpPr>
          <p:nvPr/>
        </p:nvCxnSpPr>
        <p:spPr>
          <a:xfrm>
            <a:off x="1254997" y="3312295"/>
            <a:ext cx="9199" cy="17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1323723" y="3186261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  <a:r>
              <a:rPr lang="en-US" smtClean="0"/>
              <a:t>dd an attribute “y”</a:t>
            </a:r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4923264" y="4689718"/>
            <a:ext cx="1728192" cy="95410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/>
              <a:t>class Capsule {</a:t>
            </a:r>
          </a:p>
          <a:p>
            <a:r>
              <a:rPr lang="en-US" sz="1400"/>
              <a:t> </a:t>
            </a:r>
            <a:r>
              <a:rPr lang="en-US" sz="1400" smtClean="0"/>
              <a:t>     int x;</a:t>
            </a:r>
          </a:p>
          <a:p>
            <a:r>
              <a:rPr lang="en-US" sz="1400" smtClean="0"/>
              <a:t>      int y;</a:t>
            </a:r>
            <a:endParaRPr lang="en-US" sz="1400"/>
          </a:p>
          <a:p>
            <a:r>
              <a:rPr lang="en-US" sz="1400" smtClean="0"/>
              <a:t>}</a:t>
            </a:r>
            <a:endParaRPr lang="fr-FR" sz="1400"/>
          </a:p>
        </p:txBody>
      </p:sp>
      <p:cxnSp>
        <p:nvCxnSpPr>
          <p:cNvPr id="19" name="Connecteur droit avec flèche 18"/>
          <p:cNvCxnSpPr>
            <a:stCxn id="15" idx="3"/>
            <a:endCxn id="92" idx="1"/>
          </p:cNvCxnSpPr>
          <p:nvPr/>
        </p:nvCxnSpPr>
        <p:spPr>
          <a:xfrm>
            <a:off x="1835696" y="4097948"/>
            <a:ext cx="3087568" cy="106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030204" y="3888630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Batch code </a:t>
            </a:r>
          </a:p>
          <a:p>
            <a:r>
              <a:rPr lang="en-US" smtClean="0"/>
              <a:t>generation</a:t>
            </a:r>
            <a:endParaRPr lang="fr-FR"/>
          </a:p>
        </p:txBody>
      </p:sp>
      <p:cxnSp>
        <p:nvCxnSpPr>
          <p:cNvPr id="94" name="Connecteur en angle 93"/>
          <p:cNvCxnSpPr>
            <a:stCxn id="90" idx="3"/>
            <a:endCxn id="92" idx="3"/>
          </p:cNvCxnSpPr>
          <p:nvPr/>
        </p:nvCxnSpPr>
        <p:spPr>
          <a:xfrm flipH="1">
            <a:off x="6651456" y="3888631"/>
            <a:ext cx="8776" cy="1278141"/>
          </a:xfrm>
          <a:prstGeom prst="bentConnector3">
            <a:avLst>
              <a:gd name="adj1" fmla="val -260483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Légende encadrée 1 94"/>
          <p:cNvSpPr/>
          <p:nvPr/>
        </p:nvSpPr>
        <p:spPr>
          <a:xfrm>
            <a:off x="7380312" y="3483585"/>
            <a:ext cx="1728192" cy="835958"/>
          </a:xfrm>
          <a:prstGeom prst="borderCallout1">
            <a:avLst>
              <a:gd name="adj1" fmla="val 53167"/>
              <a:gd name="adj2" fmla="val -270"/>
              <a:gd name="adj3" fmla="val 130226"/>
              <a:gd name="adj4" fmla="val -2750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The method test is overwritten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403648" y="5571817"/>
            <a:ext cx="1728192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/>
              <a:t>class Capsule {</a:t>
            </a:r>
          </a:p>
          <a:p>
            <a:r>
              <a:rPr lang="en-US" sz="1400"/>
              <a:t> </a:t>
            </a:r>
            <a:r>
              <a:rPr lang="en-US" sz="1400" smtClean="0"/>
              <a:t>     int x;</a:t>
            </a:r>
          </a:p>
          <a:p>
            <a:r>
              <a:rPr lang="en-US" sz="1400" smtClean="0"/>
              <a:t>      int y;</a:t>
            </a:r>
          </a:p>
          <a:p>
            <a:r>
              <a:rPr lang="en-US" sz="1400" smtClean="0"/>
              <a:t>      void test();</a:t>
            </a:r>
            <a:endParaRPr lang="en-US" sz="1400"/>
          </a:p>
          <a:p>
            <a:r>
              <a:rPr lang="en-US" sz="1400" smtClean="0"/>
              <a:t>}</a:t>
            </a:r>
            <a:endParaRPr lang="fr-FR" sz="1400"/>
          </a:p>
        </p:txBody>
      </p:sp>
      <p:cxnSp>
        <p:nvCxnSpPr>
          <p:cNvPr id="21" name="Connecteur droit avec flèche 20"/>
          <p:cNvCxnSpPr>
            <a:stCxn id="15" idx="2"/>
            <a:endCxn id="18" idx="0"/>
          </p:cNvCxnSpPr>
          <p:nvPr/>
        </p:nvCxnSpPr>
        <p:spPr>
          <a:xfrm>
            <a:off x="1264196" y="4712310"/>
            <a:ext cx="1003548" cy="85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895357" y="4744279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Incremental code </a:t>
            </a:r>
          </a:p>
          <a:p>
            <a:r>
              <a:rPr lang="en-US" smtClean="0"/>
              <a:t>generation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66303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>
          <a:xfrm>
            <a:off x="1908175" y="92075"/>
            <a:ext cx="5904185" cy="576263"/>
          </a:xfrm>
        </p:spPr>
        <p:txBody>
          <a:bodyPr/>
          <a:lstStyle/>
          <a:p>
            <a:pPr>
              <a:defRPr/>
            </a:pPr>
            <a:r>
              <a:rPr lang="en-US"/>
              <a:t>Round-trip IDE</a:t>
            </a:r>
            <a:endParaRPr lang="fr-FR" dirty="0"/>
          </a:p>
        </p:txBody>
      </p:sp>
      <p:sp>
        <p:nvSpPr>
          <p:cNvPr id="86" name="Espace réservé du contenu 1"/>
          <p:cNvSpPr>
            <a:spLocks noGrp="1"/>
          </p:cNvSpPr>
          <p:nvPr>
            <p:ph sz="quarter" idx="18"/>
          </p:nvPr>
        </p:nvSpPr>
        <p:spPr>
          <a:xfrm>
            <a:off x="179512" y="903134"/>
            <a:ext cx="8591315" cy="144574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mtClean="0"/>
              <a:t>Batch reverse engineering: opposite to batch code gen.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mtClean="0"/>
              <a:t>Reconstruct model from source code from scratch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mtClean="0"/>
              <a:t>Overwrite any existing model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18" name="Espace réservé du contenu 1"/>
          <p:cNvSpPr txBox="1">
            <a:spLocks/>
          </p:cNvSpPr>
          <p:nvPr/>
        </p:nvSpPr>
        <p:spPr>
          <a:xfrm>
            <a:off x="179511" y="3356992"/>
            <a:ext cx="8856985" cy="144574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400"/>
              </a:spcAft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rtl="0" eaLnBrk="0" fontAlgn="base" hangingPunct="0"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71575" indent="-285750" algn="l" rtl="0" eaLnBrk="0" fontAlgn="base" hangingPunct="0">
              <a:spcBef>
                <a:spcPct val="0"/>
              </a:spcBef>
              <a:spcAft>
                <a:spcPct val="0"/>
              </a:spcAft>
              <a:buSzPct val="60000"/>
              <a:buFont typeface="Arial" pitchFamily="34" charset="0"/>
              <a:buChar char="•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838200" indent="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mtClean="0"/>
              <a:t>Incremental reverse engineering: opposite to incremental code gen.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mtClean="0"/>
              <a:t>Propagating changes from code to model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07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5285713"/>
              </p:ext>
            </p:extLst>
          </p:nvPr>
        </p:nvGraphicFramePr>
        <p:xfrm>
          <a:off x="376038" y="1242367"/>
          <a:ext cx="8506180" cy="4490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1908175" y="92249"/>
            <a:ext cx="4824065" cy="576262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Content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37960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A_Tech_List">
  <a:themeElements>
    <a:clrScheme name="CEA Tech">
      <a:dk1>
        <a:sysClr val="windowText" lastClr="000000"/>
      </a:dk1>
      <a:lt1>
        <a:sysClr val="window" lastClr="FFFFFF"/>
      </a:lt1>
      <a:dk2>
        <a:srgbClr val="E60019"/>
      </a:dk2>
      <a:lt2>
        <a:srgbClr val="FFFFFF"/>
      </a:lt2>
      <a:accent1>
        <a:srgbClr val="E60019"/>
      </a:accent1>
      <a:accent2>
        <a:srgbClr val="91C30A"/>
      </a:accent2>
      <a:accent3>
        <a:srgbClr val="87000A"/>
      </a:accent3>
      <a:accent4>
        <a:srgbClr val="0A6E28"/>
      </a:accent4>
      <a:accent5>
        <a:srgbClr val="5F5F5F"/>
      </a:accent5>
      <a:accent6>
        <a:srgbClr val="5F5F5F"/>
      </a:accent6>
      <a:hlink>
        <a:srgbClr val="91C30A"/>
      </a:hlink>
      <a:folHlink>
        <a:srgbClr val="0A6E28"/>
      </a:folHlink>
    </a:clrScheme>
    <a:fontScheme name="C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CEA_Tech_List</Template>
  <TotalTime>28353</TotalTime>
  <Words>2820</Words>
  <Application>Microsoft Office PowerPoint</Application>
  <PresentationFormat>Affichage à l'écran (4:3)</PresentationFormat>
  <Paragraphs>727</Paragraphs>
  <Slides>43</Slides>
  <Notes>41</Notes>
  <HiddenSlides>9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8" baseType="lpstr">
      <vt:lpstr>Arial</vt:lpstr>
      <vt:lpstr>Calibri</vt:lpstr>
      <vt:lpstr>Ravie</vt:lpstr>
      <vt:lpstr>Wingdings</vt:lpstr>
      <vt:lpstr>CEA_Tech_List</vt:lpstr>
      <vt:lpstr>Foster software architect and programmer collaboration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Papyrus Software Designer</dc:title>
  <dc:creator>shuai.li@cea.fr</dc:creator>
  <cp:lastModifiedBy>PHAM Van Cam</cp:lastModifiedBy>
  <cp:revision>4156</cp:revision>
  <dcterms:created xsi:type="dcterms:W3CDTF">2013-02-01T10:51:35Z</dcterms:created>
  <dcterms:modified xsi:type="dcterms:W3CDTF">2016-11-14T09:24:41Z</dcterms:modified>
</cp:coreProperties>
</file>