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67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6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1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9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95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28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58AD-E3D9-4ECE-9B93-51BC760EEC8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6217" y="66732"/>
            <a:ext cx="4608216" cy="1306795"/>
            <a:chOff x="18106" y="15011"/>
            <a:chExt cx="4608216" cy="1306795"/>
          </a:xfrm>
        </p:grpSpPr>
        <p:sp>
          <p:nvSpPr>
            <p:cNvPr id="4" name="AutoShape 14"/>
            <p:cNvSpPr>
              <a:spLocks noChangeArrowheads="1"/>
            </p:cNvSpPr>
            <p:nvPr/>
          </p:nvSpPr>
          <p:spPr bwMode="auto">
            <a:xfrm>
              <a:off x="18106" y="15011"/>
              <a:ext cx="4608216" cy="1306795"/>
            </a:xfrm>
            <a:prstGeom prst="roundRect">
              <a:avLst>
                <a:gd name="adj" fmla="val 0"/>
              </a:avLst>
            </a:prstGeom>
            <a:noFill/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0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Arial" pitchFamily="34" charset="0"/>
                </a:rPr>
                <a:t>System</a:t>
              </a:r>
            </a:p>
          </p:txBody>
        </p:sp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78245" y="451535"/>
              <a:ext cx="1144362" cy="511588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p </a:t>
              </a:r>
              <a:r>
                <a:rPr lang="en-GB" sz="1400" smtClean="0">
                  <a:solidFill>
                    <a:srgbClr val="000000"/>
                  </a:solidFill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 smtClean="0">
                  <a:solidFill>
                    <a:srgbClr val="000000"/>
                  </a:solidFill>
                </a:rPr>
                <a:t>Producer</a:t>
              </a:r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3539734" y="451535"/>
              <a:ext cx="986999" cy="50560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c </a:t>
              </a:r>
              <a:r>
                <a:rPr lang="en-GB" sz="1400" smtClean="0">
                  <a:solidFill>
                    <a:srgbClr val="000000"/>
                  </a:solidFill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 smtClean="0">
                  <a:solidFill>
                    <a:srgbClr val="000000"/>
                  </a:solidFill>
                </a:rPr>
                <a:t>Consumer</a:t>
              </a:r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 flipV="1">
              <a:off x="1269197" y="671232"/>
              <a:ext cx="196822" cy="1195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18106" y="214452"/>
              <a:ext cx="460800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/>
            </a:p>
          </p:txBody>
        </p:sp>
        <p:sp>
          <p:nvSpPr>
            <p:cNvPr id="11" name="AutoShape 23"/>
            <p:cNvSpPr>
              <a:spLocks noChangeArrowheads="1"/>
            </p:cNvSpPr>
            <p:nvPr/>
          </p:nvSpPr>
          <p:spPr bwMode="auto">
            <a:xfrm>
              <a:off x="1928041" y="451535"/>
              <a:ext cx="867875" cy="511587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26734" tIns="41189" rIns="126734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 smtClean="0">
                  <a:solidFill>
                    <a:srgbClr val="000000"/>
                  </a:solidFill>
                </a:rPr>
                <a:t>fifo: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400" smtClean="0">
                  <a:solidFill>
                    <a:srgbClr val="000000"/>
                  </a:solidFill>
                </a:rPr>
                <a:t>FIFO</a:t>
              </a:r>
              <a:endParaRPr lang="en-GB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1162878" y="608640"/>
              <a:ext cx="689831" cy="319167"/>
              <a:chOff x="1098226" y="806061"/>
              <a:chExt cx="689831" cy="319167"/>
            </a:xfrm>
          </p:grpSpPr>
          <p:sp>
            <p:nvSpPr>
              <p:cNvPr id="9" name="Freeform 19"/>
              <p:cNvSpPr>
                <a:spLocks noChangeArrowheads="1"/>
              </p:cNvSpPr>
              <p:nvPr/>
            </p:nvSpPr>
            <p:spPr bwMode="auto">
              <a:xfrm rot="17640000">
                <a:off x="1385445" y="934354"/>
                <a:ext cx="195861" cy="18588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  <p:sp>
            <p:nvSpPr>
              <p:cNvPr id="12" name="Line 24"/>
              <p:cNvSpPr>
                <a:spLocks noChangeShapeType="1"/>
              </p:cNvSpPr>
              <p:nvPr/>
            </p:nvSpPr>
            <p:spPr bwMode="auto">
              <a:xfrm flipV="1">
                <a:off x="1218095" y="858823"/>
                <a:ext cx="56996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/>
              </a:p>
            </p:txBody>
          </p:sp>
          <p:sp>
            <p:nvSpPr>
              <p:cNvPr id="13" name="Rectangle 27"/>
              <p:cNvSpPr>
                <a:spLocks noChangeArrowheads="1"/>
              </p:cNvSpPr>
              <p:nvPr/>
            </p:nvSpPr>
            <p:spPr bwMode="auto">
              <a:xfrm>
                <a:off x="1098226" y="806061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</p:grpSp>
        <p:grpSp>
          <p:nvGrpSpPr>
            <p:cNvPr id="26" name="Groupe 25"/>
            <p:cNvGrpSpPr/>
            <p:nvPr/>
          </p:nvGrpSpPr>
          <p:grpSpPr>
            <a:xfrm>
              <a:off x="3152661" y="600502"/>
              <a:ext cx="442619" cy="325542"/>
              <a:chOff x="3979259" y="751743"/>
              <a:chExt cx="442619" cy="325542"/>
            </a:xfrm>
          </p:grpSpPr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 flipH="1">
                <a:off x="4153144" y="812643"/>
                <a:ext cx="209960" cy="1043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/>
              </a:p>
            </p:txBody>
          </p:sp>
          <p:sp>
            <p:nvSpPr>
              <p:cNvPr id="16" name="Freeform 19"/>
              <p:cNvSpPr>
                <a:spLocks noChangeArrowheads="1"/>
              </p:cNvSpPr>
              <p:nvPr/>
            </p:nvSpPr>
            <p:spPr bwMode="auto">
              <a:xfrm rot="2640000">
                <a:off x="3979259" y="881424"/>
                <a:ext cx="185887" cy="195861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4297497" y="751743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1701487" y="600319"/>
              <a:ext cx="278830" cy="194421"/>
              <a:chOff x="1562943" y="760796"/>
              <a:chExt cx="278830" cy="194421"/>
            </a:xfrm>
          </p:grpSpPr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 flipH="1">
                <a:off x="1562943" y="824163"/>
                <a:ext cx="209123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/>
              </a:p>
            </p:txBody>
          </p:sp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>
                <a:off x="1717393" y="760796"/>
                <a:ext cx="124380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</p:grpSp>
        <p:grpSp>
          <p:nvGrpSpPr>
            <p:cNvPr id="25" name="Groupe 24"/>
            <p:cNvGrpSpPr/>
            <p:nvPr/>
          </p:nvGrpSpPr>
          <p:grpSpPr>
            <a:xfrm>
              <a:off x="2727189" y="600319"/>
              <a:ext cx="743709" cy="194421"/>
              <a:chOff x="3701566" y="760796"/>
              <a:chExt cx="743709" cy="194421"/>
            </a:xfrm>
          </p:grpSpPr>
          <p:sp>
            <p:nvSpPr>
              <p:cNvPr id="7" name="Line 17"/>
              <p:cNvSpPr>
                <a:spLocks noChangeShapeType="1"/>
              </p:cNvSpPr>
              <p:nvPr/>
            </p:nvSpPr>
            <p:spPr bwMode="auto">
              <a:xfrm flipV="1">
                <a:off x="3764438" y="821879"/>
                <a:ext cx="680837" cy="372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3754872" y="824163"/>
                <a:ext cx="225524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/>
              </a:p>
            </p:txBody>
          </p: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3701566" y="760796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/>
              </a:p>
            </p:txBody>
          </p:sp>
        </p:grpSp>
        <p:sp>
          <p:nvSpPr>
            <p:cNvPr id="21" name="ZoneTexte 46"/>
            <p:cNvSpPr txBox="1">
              <a:spLocks noChangeArrowheads="1"/>
            </p:cNvSpPr>
            <p:nvPr/>
          </p:nvSpPr>
          <p:spPr bwMode="auto">
            <a:xfrm>
              <a:off x="1179262" y="357163"/>
              <a:ext cx="571290" cy="296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400" smtClean="0"/>
                <a:t>IPush</a:t>
              </a:r>
              <a:endParaRPr lang="en-US" sz="1400" dirty="0"/>
            </a:p>
          </p:txBody>
        </p:sp>
        <p:sp>
          <p:nvSpPr>
            <p:cNvPr id="22" name="ZoneTexte 47"/>
            <p:cNvSpPr txBox="1">
              <a:spLocks noChangeArrowheads="1"/>
            </p:cNvSpPr>
            <p:nvPr/>
          </p:nvSpPr>
          <p:spPr bwMode="auto">
            <a:xfrm>
              <a:off x="3087388" y="367129"/>
              <a:ext cx="478316" cy="296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400" smtClean="0"/>
                <a:t>IPull</a:t>
              </a:r>
              <a:endParaRPr lang="en-US" sz="1400" dirty="0"/>
            </a:p>
          </p:txBody>
        </p:sp>
      </p:grpSp>
      <p:cxnSp>
        <p:nvCxnSpPr>
          <p:cNvPr id="28" name="Connecteur droit 27"/>
          <p:cNvCxnSpPr/>
          <p:nvPr/>
        </p:nvCxnSpPr>
        <p:spPr>
          <a:xfrm>
            <a:off x="4804353" y="0"/>
            <a:ext cx="0" cy="30057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635" y="-25004"/>
            <a:ext cx="1681694" cy="14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00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12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7</cp:revision>
  <dcterms:created xsi:type="dcterms:W3CDTF">2016-10-17T21:52:12Z</dcterms:created>
  <dcterms:modified xsi:type="dcterms:W3CDTF">2016-11-12T19:24:39Z</dcterms:modified>
</cp:coreProperties>
</file>