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4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2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1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4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3E0-32D3-4605-BC3B-0BE3DFE2B8F1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6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2" y="1062964"/>
            <a:ext cx="2133590" cy="184398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217" y="3019607"/>
            <a:ext cx="3760911" cy="1477282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102996" y="13234"/>
            <a:ext cx="3289863" cy="1059702"/>
            <a:chOff x="18106" y="15011"/>
            <a:chExt cx="4608216" cy="1306795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 </a:t>
              </a:r>
              <a:r>
                <a:rPr lang="en-GB" sz="12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Producer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c </a:t>
              </a:r>
              <a:r>
                <a:rPr lang="en-GB" sz="12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Consumer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928041" y="451535"/>
              <a:ext cx="867875" cy="51158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fifo: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FIFO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25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2727189" y="600319"/>
              <a:ext cx="743709" cy="194421"/>
              <a:chOff x="3701566" y="760796"/>
              <a:chExt cx="743709" cy="194421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754872" y="824163"/>
                <a:ext cx="225524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3701566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sp>
          <p:nvSpPr>
            <p:cNvPr id="15" name="ZoneTexte 46"/>
            <p:cNvSpPr txBox="1">
              <a:spLocks noChangeArrowheads="1"/>
            </p:cNvSpPr>
            <p:nvPr/>
          </p:nvSpPr>
          <p:spPr bwMode="auto">
            <a:xfrm>
              <a:off x="1240988" y="826664"/>
              <a:ext cx="614949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IPush</a:t>
              </a:r>
              <a:endParaRPr lang="en-US" sz="1200" dirty="0"/>
            </a:p>
          </p:txBody>
        </p:sp>
        <p:sp>
          <p:nvSpPr>
            <p:cNvPr id="16" name="ZoneTexte 47"/>
            <p:cNvSpPr txBox="1">
              <a:spLocks noChangeArrowheads="1"/>
            </p:cNvSpPr>
            <p:nvPr/>
          </p:nvSpPr>
          <p:spPr bwMode="auto">
            <a:xfrm>
              <a:off x="2866174" y="823180"/>
              <a:ext cx="528610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IPull</a:t>
              </a:r>
              <a:endParaRPr lang="en-US" sz="1200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3648389" y="0"/>
            <a:ext cx="3831747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configuration()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IPull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//..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//attributes + methods…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308686" y="0"/>
            <a:ext cx="4883314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Statemachine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FIFOMachine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SignalChecking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StateExit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ErrorNotification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DataQueuing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entryQueue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queueChoice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Discarding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TransitionTable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//trans effect 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Idle 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 SignalChecking</a:t>
            </a:r>
            <a:endParaRPr lang="en-US" sz="1200" b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en-US" sz="12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7343775" y="-1"/>
            <a:ext cx="0" cy="468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14864" y="842157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25094" y="2876264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9612655" y="4430320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5641" y="1"/>
            <a:ext cx="7836581" cy="46739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47"/>
          <p:cNvSpPr txBox="1">
            <a:spLocks noChangeArrowheads="1"/>
          </p:cNvSpPr>
          <p:nvPr/>
        </p:nvSpPr>
        <p:spPr bwMode="auto">
          <a:xfrm>
            <a:off x="786124" y="153112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0" name="ZoneTexte 47"/>
          <p:cNvSpPr txBox="1">
            <a:spLocks noChangeArrowheads="1"/>
          </p:cNvSpPr>
          <p:nvPr/>
        </p:nvSpPr>
        <p:spPr bwMode="auto">
          <a:xfrm>
            <a:off x="1291605" y="151603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1" name="ZoneTexte 47"/>
          <p:cNvSpPr txBox="1">
            <a:spLocks noChangeArrowheads="1"/>
          </p:cNvSpPr>
          <p:nvPr/>
        </p:nvSpPr>
        <p:spPr bwMode="auto">
          <a:xfrm>
            <a:off x="1925349" y="133497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2" name="ZoneTexte 47"/>
          <p:cNvSpPr txBox="1">
            <a:spLocks noChangeArrowheads="1"/>
          </p:cNvSpPr>
          <p:nvPr/>
        </p:nvSpPr>
        <p:spPr bwMode="auto">
          <a:xfrm>
            <a:off x="2396134" y="133499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3" name="Ellipse 42"/>
          <p:cNvSpPr/>
          <p:nvPr/>
        </p:nvSpPr>
        <p:spPr>
          <a:xfrm>
            <a:off x="1788220" y="4451743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03991" y="322946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DataPushEvent/</a:t>
            </a:r>
          </a:p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signalCheck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653826" y="3595288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[isValid]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278906" y="3674327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90264" y="363045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[isQueueFull]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046937" y="3690924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207</Words>
  <Application>Microsoft Office PowerPoint</Application>
  <PresentationFormat>Grand écran</PresentationFormat>
  <Paragraphs>89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Segoe UI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36</cp:revision>
  <dcterms:created xsi:type="dcterms:W3CDTF">2016-12-01T10:48:43Z</dcterms:created>
  <dcterms:modified xsi:type="dcterms:W3CDTF">2016-12-11T13:38:47Z</dcterms:modified>
</cp:coreProperties>
</file>