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1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95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58AD-E3D9-4ECE-9B93-51BC760EEC8A}" type="datetimeFigureOut">
              <a:rPr lang="fr-FR" smtClean="0"/>
              <a:t>10/12/2016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4A84-D08F-472D-BC20-345576607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7172" y="122434"/>
            <a:ext cx="5242723" cy="1969454"/>
            <a:chOff x="500554" y="670050"/>
            <a:chExt cx="5242723" cy="1969454"/>
          </a:xfrm>
        </p:grpSpPr>
        <p:grpSp>
          <p:nvGrpSpPr>
            <p:cNvPr id="4" name="Groupe 3"/>
            <p:cNvGrpSpPr/>
            <p:nvPr/>
          </p:nvGrpSpPr>
          <p:grpSpPr>
            <a:xfrm>
              <a:off x="2036639" y="707010"/>
              <a:ext cx="1828352" cy="1809947"/>
              <a:chOff x="1302781" y="259264"/>
              <a:chExt cx="1937508" cy="177451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02781" y="259264"/>
                <a:ext cx="1937508" cy="17745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59209" y="636099"/>
                <a:ext cx="1842703" cy="4203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Structure code transformation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359209" y="1395756"/>
                <a:ext cx="1842702" cy="4187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mtClean="0">
                    <a:solidFill>
                      <a:schemeClr val="tx1"/>
                    </a:solidFill>
                  </a:rPr>
                  <a:t>Behavior code </a:t>
                </a:r>
                <a:r>
                  <a:rPr lang="en-US" sz="1600" smtClean="0">
                    <a:solidFill>
                      <a:schemeClr val="tx1"/>
                    </a:solidFill>
                  </a:rPr>
                  <a:t>transformation</a:t>
                </a:r>
                <a:endParaRPr lang="fr-FR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rganigramme : Document 4"/>
            <p:cNvSpPr/>
            <p:nvPr/>
          </p:nvSpPr>
          <p:spPr>
            <a:xfrm>
              <a:off x="500554" y="1348034"/>
              <a:ext cx="1262257" cy="53732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Intermediate code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37" name="Organigramme : Document 36"/>
            <p:cNvSpPr/>
            <p:nvPr/>
          </p:nvSpPr>
          <p:spPr>
            <a:xfrm>
              <a:off x="4111655" y="707009"/>
              <a:ext cx="1555424" cy="193249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073895" y="670050"/>
              <a:ext cx="1791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Transformation</a:t>
              </a:r>
              <a:endParaRPr lang="fr-FR" sz="1600"/>
            </a:p>
          </p:txBody>
        </p:sp>
        <p:cxnSp>
          <p:nvCxnSpPr>
            <p:cNvPr id="8" name="Connecteur droit avec flèche 7"/>
            <p:cNvCxnSpPr>
              <a:stCxn id="5" idx="3"/>
              <a:endCxn id="3" idx="1"/>
            </p:cNvCxnSpPr>
            <p:nvPr/>
          </p:nvCxnSpPr>
          <p:spPr>
            <a:xfrm flipV="1">
              <a:off x="1762811" y="1611984"/>
              <a:ext cx="273828" cy="4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4035456" y="671740"/>
              <a:ext cx="1707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Standard </a:t>
              </a:r>
              <a:r>
                <a:rPr lang="en-US" sz="1600"/>
                <a:t>code</a:t>
              </a:r>
              <a:endParaRPr lang="fr-FR" sz="1600"/>
            </a:p>
          </p:txBody>
        </p:sp>
        <p:sp>
          <p:nvSpPr>
            <p:cNvPr id="47" name="Organigramme : Document 46"/>
            <p:cNvSpPr/>
            <p:nvPr/>
          </p:nvSpPr>
          <p:spPr>
            <a:xfrm>
              <a:off x="4259094" y="1072722"/>
              <a:ext cx="1295628" cy="472151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Architecture code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48" name="Organigramme : Document 47"/>
            <p:cNvSpPr/>
            <p:nvPr/>
          </p:nvSpPr>
          <p:spPr>
            <a:xfrm>
              <a:off x="4259093" y="1849368"/>
              <a:ext cx="1290935" cy="470085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tx1"/>
                  </a:solidFill>
                </a:rPr>
                <a:t>Behavior code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cxnSp>
          <p:nvCxnSpPr>
            <p:cNvPr id="16" name="Connecteur droit avec flèche 15"/>
            <p:cNvCxnSpPr>
              <a:stCxn id="29" idx="3"/>
              <a:endCxn id="47" idx="1"/>
            </p:cNvCxnSpPr>
            <p:nvPr/>
          </p:nvCxnSpPr>
          <p:spPr>
            <a:xfrm>
              <a:off x="3828776" y="1305736"/>
              <a:ext cx="430318" cy="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33" idx="3"/>
              <a:endCxn id="48" idx="1"/>
            </p:cNvCxnSpPr>
            <p:nvPr/>
          </p:nvCxnSpPr>
          <p:spPr>
            <a:xfrm>
              <a:off x="3828775" y="2079761"/>
              <a:ext cx="430318" cy="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/>
          <p:nvPr/>
        </p:nvSpPr>
        <p:spPr>
          <a:xfrm>
            <a:off x="5549638" y="-12613"/>
            <a:ext cx="3831747" cy="236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System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Producer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p;	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Consumer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FIFO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fifo;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configuration()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p.pPush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&amp;fifo;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c.pPull 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&amp;fifo;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fr-FR" sz="12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Producer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IPush* pPush;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Consumer {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 b="1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fr-FR" sz="1200" smtClean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IPull</a:t>
            </a: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pPull;</a:t>
            </a:r>
          </a:p>
          <a:p>
            <a:pPr marL="228600" indent="-228600">
              <a:lnSpc>
                <a:spcPts val="1100"/>
              </a:lnSpc>
              <a:buClr>
                <a:srgbClr val="00B0F0"/>
              </a:buClr>
              <a:buFont typeface="+mj-lt"/>
              <a:buAutoNum type="arabicPeriod"/>
            </a:pPr>
            <a:r>
              <a:rPr lang="fr-FR" sz="12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1788" y="0"/>
            <a:ext cx="2483930" cy="22543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2362" y="-1501"/>
            <a:ext cx="5518359" cy="2253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Ellipse 26"/>
          <p:cNvSpPr/>
          <p:nvPr/>
        </p:nvSpPr>
        <p:spPr>
          <a:xfrm>
            <a:off x="5252144" y="43825"/>
            <a:ext cx="214455" cy="19343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771235" y="43825"/>
            <a:ext cx="214455" cy="19343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12</cp:revision>
  <dcterms:created xsi:type="dcterms:W3CDTF">2016-10-17T21:52:12Z</dcterms:created>
  <dcterms:modified xsi:type="dcterms:W3CDTF">2016-12-10T00:06:58Z</dcterms:modified>
</cp:coreProperties>
</file>