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09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03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7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7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85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87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93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45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68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80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EAD2-F95C-46CC-91DE-DC9C5FE25014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62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EAD2-F95C-46CC-91DE-DC9C5FE25014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5046-F0F7-439C-9B64-50A02804F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06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5902" y="-31804"/>
            <a:ext cx="8943742" cy="1484159"/>
            <a:chOff x="60540" y="2686271"/>
            <a:chExt cx="8943742" cy="1484159"/>
          </a:xfrm>
        </p:grpSpPr>
        <p:sp>
          <p:nvSpPr>
            <p:cNvPr id="5" name="ZoneTexte 4"/>
            <p:cNvSpPr txBox="1"/>
            <p:nvPr/>
          </p:nvSpPr>
          <p:spPr>
            <a:xfrm>
              <a:off x="7934758" y="31382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Conform</a:t>
              </a:r>
              <a:endParaRPr lang="fr-FR"/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60540" y="2686271"/>
              <a:ext cx="8797885" cy="1484159"/>
              <a:chOff x="60540" y="2686271"/>
              <a:chExt cx="8797885" cy="1484159"/>
            </a:xfrm>
          </p:grpSpPr>
          <p:sp>
            <p:nvSpPr>
              <p:cNvPr id="7" name="Organigramme : Document 6"/>
              <p:cNvSpPr/>
              <p:nvPr/>
            </p:nvSpPr>
            <p:spPr>
              <a:xfrm>
                <a:off x="7232056" y="3522358"/>
                <a:ext cx="1584176" cy="648072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Programming language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rganigramme : Document 7"/>
              <p:cNvSpPr/>
              <p:nvPr/>
            </p:nvSpPr>
            <p:spPr>
              <a:xfrm>
                <a:off x="3559648" y="3522358"/>
                <a:ext cx="2592288" cy="648072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Extended Programming language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Connecteur droit avec flèche 8"/>
              <p:cNvCxnSpPr>
                <a:stCxn id="7" idx="1"/>
                <a:endCxn id="8" idx="3"/>
              </p:cNvCxnSpPr>
              <p:nvPr/>
            </p:nvCxnSpPr>
            <p:spPr>
              <a:xfrm flipH="1">
                <a:off x="6151936" y="3846394"/>
                <a:ext cx="1080120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ZoneTexte 9"/>
              <p:cNvSpPr txBox="1"/>
              <p:nvPr/>
            </p:nvSpPr>
            <p:spPr>
              <a:xfrm>
                <a:off x="6240637" y="3768843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Extend</a:t>
                </a:r>
                <a:endParaRPr lang="fr-FR"/>
              </a:p>
            </p:txBody>
          </p:sp>
          <p:sp>
            <p:nvSpPr>
              <p:cNvPr id="11" name="Organigramme : Document 10"/>
              <p:cNvSpPr/>
              <p:nvPr/>
            </p:nvSpPr>
            <p:spPr>
              <a:xfrm>
                <a:off x="3833817" y="2748780"/>
                <a:ext cx="2043950" cy="462276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Intermediate code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rganigramme : Document 11"/>
              <p:cNvSpPr/>
              <p:nvPr/>
            </p:nvSpPr>
            <p:spPr>
              <a:xfrm>
                <a:off x="7189863" y="2748780"/>
                <a:ext cx="1668562" cy="462276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Standard code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Connecteur droit avec flèche 12"/>
              <p:cNvCxnSpPr>
                <a:stCxn id="12" idx="2"/>
                <a:endCxn id="7" idx="0"/>
              </p:cNvCxnSpPr>
              <p:nvPr/>
            </p:nvCxnSpPr>
            <p:spPr>
              <a:xfrm>
                <a:off x="8024144" y="3180494"/>
                <a:ext cx="0" cy="34186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>
                <a:stCxn id="11" idx="2"/>
                <a:endCxn id="8" idx="0"/>
              </p:cNvCxnSpPr>
              <p:nvPr/>
            </p:nvCxnSpPr>
            <p:spPr>
              <a:xfrm>
                <a:off x="4855792" y="3180494"/>
                <a:ext cx="0" cy="34186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/>
              <p:cNvSpPr txBox="1"/>
              <p:nvPr/>
            </p:nvSpPr>
            <p:spPr>
              <a:xfrm>
                <a:off x="4831930" y="3141959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Conform</a:t>
                </a:r>
                <a:endParaRPr lang="fr-FR"/>
              </a:p>
            </p:txBody>
          </p:sp>
          <p:sp>
            <p:nvSpPr>
              <p:cNvPr id="16" name="Organigramme : Document 15"/>
              <p:cNvSpPr/>
              <p:nvPr/>
            </p:nvSpPr>
            <p:spPr>
              <a:xfrm>
                <a:off x="60540" y="2763371"/>
                <a:ext cx="1668562" cy="648072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Architecture model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Double flèche horizontale 16"/>
              <p:cNvSpPr/>
              <p:nvPr/>
            </p:nvSpPr>
            <p:spPr>
              <a:xfrm>
                <a:off x="1729102" y="2736098"/>
                <a:ext cx="2104715" cy="593714"/>
              </a:xfrm>
              <a:prstGeom prst="left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Mapping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Connecteur droit avec flèche 17"/>
              <p:cNvCxnSpPr>
                <a:stCxn id="11" idx="3"/>
                <a:endCxn id="12" idx="1"/>
              </p:cNvCxnSpPr>
              <p:nvPr/>
            </p:nvCxnSpPr>
            <p:spPr>
              <a:xfrm>
                <a:off x="5877767" y="2979918"/>
                <a:ext cx="1312096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ZoneTexte 18"/>
              <p:cNvSpPr txBox="1"/>
              <p:nvPr/>
            </p:nvSpPr>
            <p:spPr>
              <a:xfrm>
                <a:off x="5938532" y="2686271"/>
                <a:ext cx="1227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Transform</a:t>
                </a:r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8507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16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3</cp:revision>
  <dcterms:created xsi:type="dcterms:W3CDTF">2016-12-08T22:40:34Z</dcterms:created>
  <dcterms:modified xsi:type="dcterms:W3CDTF">2016-12-09T16:13:16Z</dcterms:modified>
</cp:coreProperties>
</file>