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4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4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3E0-32D3-4605-BC3B-0BE3DFE2B8F1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6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12" y="2430781"/>
            <a:ext cx="3998227" cy="1710472"/>
          </a:xfrm>
          <a:prstGeom prst="rect">
            <a:avLst/>
          </a:prstGeom>
        </p:spPr>
      </p:pic>
      <p:pic>
        <p:nvPicPr>
          <p:cNvPr id="236" name="Image 2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7" y="1134271"/>
            <a:ext cx="3457604" cy="1068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e 3"/>
          <p:cNvGrpSpPr/>
          <p:nvPr/>
        </p:nvGrpSpPr>
        <p:grpSpPr>
          <a:xfrm>
            <a:off x="164801" y="31340"/>
            <a:ext cx="3289863" cy="1059702"/>
            <a:chOff x="18106" y="15011"/>
            <a:chExt cx="4608216" cy="1306795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Producer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c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Consumer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25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15" name="ZoneTexte 46"/>
            <p:cNvSpPr txBox="1">
              <a:spLocks noChangeArrowheads="1"/>
            </p:cNvSpPr>
            <p:nvPr/>
          </p:nvSpPr>
          <p:spPr bwMode="auto">
            <a:xfrm>
              <a:off x="1240988" y="826664"/>
              <a:ext cx="614949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IPush</a:t>
              </a:r>
              <a:endParaRPr lang="en-US" sz="1200" dirty="0"/>
            </a:p>
          </p:txBody>
        </p:sp>
        <p:sp>
          <p:nvSpPr>
            <p:cNvPr id="16" name="ZoneTexte 47"/>
            <p:cNvSpPr txBox="1">
              <a:spLocks noChangeArrowheads="1"/>
            </p:cNvSpPr>
            <p:nvPr/>
          </p:nvSpPr>
          <p:spPr bwMode="auto">
            <a:xfrm>
              <a:off x="2866174" y="823180"/>
              <a:ext cx="528610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IPull</a:t>
              </a:r>
              <a:endParaRPr lang="en-US" sz="1200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3657442" y="18106"/>
            <a:ext cx="383174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Consumer 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FIFO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IPull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//..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//attributes + methods…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17739" y="18106"/>
            <a:ext cx="4883314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Statemachine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FIFOMachine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SignalChecking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StateExit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DataQueuing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entryQueue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en-US" sz="12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1" smtClean="0"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highlight>
                  <a:srgbClr val="FFFFFF"/>
                </a:highlight>
                <a:latin typeface="Courier New" panose="02070309020205020404" pitchFamily="49" charset="0"/>
              </a:rPr>
              <a:t>Queuing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Discarding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push(Data&amp;)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TransitionTable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alid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//trans effect from Idle to SignalChecking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en-US" sz="1200" b="1"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1200" b="1" smtClean="0">
                <a:highlight>
                  <a:srgbClr val="FFFFFF"/>
                </a:highlight>
                <a:latin typeface="Courier New" panose="02070309020205020404" pitchFamily="49" charset="0"/>
              </a:rPr>
              <a:t>ool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highlight>
                  <a:srgbClr val="FFFFFF"/>
                </a:highlight>
                <a:latin typeface="Courier New" panose="02070309020205020404" pitchFamily="49" charset="0"/>
              </a:rPr>
              <a:t>valid(){return isValid&amp;&amp;isQueueFull()}</a:t>
            </a:r>
            <a:endParaRPr lang="fr-FR" sz="1200" smtClean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1"/>
            </a:pPr>
            <a:r>
              <a:rPr lang="en-US" sz="12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7352829" y="18105"/>
            <a:ext cx="34798" cy="41831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23917" y="860263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3074444" y="1968197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7245601" y="4082456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694" y="18107"/>
            <a:ext cx="7899955" cy="42436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47"/>
          <p:cNvSpPr txBox="1">
            <a:spLocks noChangeArrowheads="1"/>
          </p:cNvSpPr>
          <p:nvPr/>
        </p:nvSpPr>
        <p:spPr bwMode="auto">
          <a:xfrm>
            <a:off x="795177" y="171218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0" name="ZoneTexte 47"/>
          <p:cNvSpPr txBox="1">
            <a:spLocks noChangeArrowheads="1"/>
          </p:cNvSpPr>
          <p:nvPr/>
        </p:nvSpPr>
        <p:spPr bwMode="auto">
          <a:xfrm>
            <a:off x="1300658" y="169709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1" name="ZoneTexte 47"/>
          <p:cNvSpPr txBox="1">
            <a:spLocks noChangeArrowheads="1"/>
          </p:cNvSpPr>
          <p:nvPr/>
        </p:nvSpPr>
        <p:spPr bwMode="auto">
          <a:xfrm>
            <a:off x="1934402" y="151603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2" name="ZoneTexte 47"/>
          <p:cNvSpPr txBox="1">
            <a:spLocks noChangeArrowheads="1"/>
          </p:cNvSpPr>
          <p:nvPr/>
        </p:nvSpPr>
        <p:spPr bwMode="auto">
          <a:xfrm>
            <a:off x="2405187" y="151605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904709" y="321785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10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Ellipse 238"/>
          <p:cNvSpPr/>
          <p:nvPr/>
        </p:nvSpPr>
        <p:spPr>
          <a:xfrm>
            <a:off x="2588567" y="3625675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59315" y="267660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DataPushEvent/</a:t>
            </a:r>
          </a:p>
          <a:p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signalCheck</a:t>
            </a:r>
            <a:endParaRPr lang="fr-FR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2104660" y="29445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isValid &amp;&amp;</a:t>
            </a:r>
            <a:b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!isQueueFull()]</a:t>
            </a:r>
            <a:endParaRPr lang="fr-FR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181</Words>
  <Application>Microsoft Office PowerPoint</Application>
  <PresentationFormat>Grand écran</PresentationFormat>
  <Paragraphs>80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45</cp:revision>
  <dcterms:created xsi:type="dcterms:W3CDTF">2016-12-01T10:48:43Z</dcterms:created>
  <dcterms:modified xsi:type="dcterms:W3CDTF">2017-03-22T12:28:17Z</dcterms:modified>
</cp:coreProperties>
</file>