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7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5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7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8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1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9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1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7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F665-FD7D-4498-B106-3526B01DDE06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C3AA-B644-4ADC-BF50-56A94A5E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41058" y="-61544"/>
            <a:ext cx="8266458" cy="2290098"/>
            <a:chOff x="858740" y="1830537"/>
            <a:chExt cx="8266458" cy="2290098"/>
          </a:xfrm>
        </p:grpSpPr>
        <p:grpSp>
          <p:nvGrpSpPr>
            <p:cNvPr id="6" name="Groupe 5"/>
            <p:cNvGrpSpPr/>
            <p:nvPr/>
          </p:nvGrpSpPr>
          <p:grpSpPr>
            <a:xfrm>
              <a:off x="858741" y="1830537"/>
              <a:ext cx="8266457" cy="985829"/>
              <a:chOff x="-58729" y="2425614"/>
              <a:chExt cx="8266457" cy="985829"/>
            </a:xfrm>
          </p:grpSpPr>
          <p:sp>
            <p:nvSpPr>
              <p:cNvPr id="11" name="Organigramme : Document 10"/>
              <p:cNvSpPr/>
              <p:nvPr/>
            </p:nvSpPr>
            <p:spPr>
              <a:xfrm>
                <a:off x="3833817" y="2748780"/>
                <a:ext cx="2043950" cy="462276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Extended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rganigramme : Document 15"/>
              <p:cNvSpPr/>
              <p:nvPr/>
            </p:nvSpPr>
            <p:spPr>
              <a:xfrm>
                <a:off x="-58729" y="2763371"/>
                <a:ext cx="1971922" cy="648072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Architecture model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Double flèche horizontale 16"/>
              <p:cNvSpPr/>
              <p:nvPr/>
            </p:nvSpPr>
            <p:spPr>
              <a:xfrm>
                <a:off x="1913193" y="2736098"/>
                <a:ext cx="1920624" cy="593714"/>
              </a:xfrm>
              <a:prstGeom prst="left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Mapping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6104203" y="2425614"/>
                <a:ext cx="21035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In-place text-to-text </a:t>
                </a:r>
              </a:p>
              <a:p>
                <a:r>
                  <a:rPr lang="en-US" smtClean="0"/>
                  <a:t>transformation</a:t>
                </a:r>
                <a:endParaRPr lang="fr-FR"/>
              </a:p>
            </p:txBody>
          </p:sp>
        </p:grpSp>
        <p:sp>
          <p:nvSpPr>
            <p:cNvPr id="20" name="Organigramme : Document 19"/>
            <p:cNvSpPr/>
            <p:nvPr/>
          </p:nvSpPr>
          <p:spPr>
            <a:xfrm>
              <a:off x="858740" y="3410023"/>
              <a:ext cx="1971923" cy="64807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Modified architecture model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1" name="Organigramme : Document 20"/>
            <p:cNvSpPr/>
            <p:nvPr/>
          </p:nvSpPr>
          <p:spPr>
            <a:xfrm>
              <a:off x="4751287" y="3417974"/>
              <a:ext cx="2043950" cy="58153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Modified </a:t>
              </a:r>
              <a:br>
                <a:rPr lang="en-US" smtClean="0">
                  <a:solidFill>
                    <a:schemeClr val="tx1"/>
                  </a:solidFill>
                </a:rPr>
              </a:br>
              <a:r>
                <a:rPr lang="en-US" smtClean="0">
                  <a:solidFill>
                    <a:schemeClr val="tx1"/>
                  </a:solidFill>
                </a:rPr>
                <a:t>extended code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25" name="Connecteur droit avec flèche 24"/>
            <p:cNvCxnSpPr>
              <a:stCxn id="16" idx="2"/>
              <a:endCxn id="20" idx="0"/>
            </p:cNvCxnSpPr>
            <p:nvPr/>
          </p:nvCxnSpPr>
          <p:spPr>
            <a:xfrm>
              <a:off x="1844702" y="2773521"/>
              <a:ext cx="0" cy="63650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1" idx="2"/>
              <a:endCxn id="21" idx="0"/>
            </p:cNvCxnSpPr>
            <p:nvPr/>
          </p:nvCxnSpPr>
          <p:spPr>
            <a:xfrm>
              <a:off x="5773262" y="2585417"/>
              <a:ext cx="0" cy="83255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844701" y="2758543"/>
              <a:ext cx="1366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Model </a:t>
              </a:r>
              <a:br>
                <a:rPr lang="en-US" smtClean="0"/>
              </a:br>
              <a:r>
                <a:rPr lang="en-US" smtClean="0"/>
                <a:t>modification</a:t>
              </a: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773262" y="2678529"/>
              <a:ext cx="1366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Code</a:t>
              </a:r>
              <a:br>
                <a:rPr lang="en-US" smtClean="0"/>
              </a:br>
              <a:r>
                <a:rPr lang="en-US" smtClean="0"/>
                <a:t>modification</a:t>
              </a:r>
              <a:endParaRPr lang="fr-FR"/>
            </a:p>
          </p:txBody>
        </p:sp>
        <p:sp>
          <p:nvSpPr>
            <p:cNvPr id="32" name="Flèche courbée vers le bas 31"/>
            <p:cNvSpPr/>
            <p:nvPr/>
          </p:nvSpPr>
          <p:spPr>
            <a:xfrm>
              <a:off x="2879508" y="3279530"/>
              <a:ext cx="1841033" cy="371074"/>
            </a:xfrm>
            <a:prstGeom prst="curved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Flèche courbée vers le bas 32"/>
            <p:cNvSpPr/>
            <p:nvPr/>
          </p:nvSpPr>
          <p:spPr>
            <a:xfrm rot="10800000">
              <a:off x="2844338" y="3684791"/>
              <a:ext cx="1841033" cy="435844"/>
            </a:xfrm>
            <a:prstGeom prst="curved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92007" y="3465067"/>
              <a:ext cx="1675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Synchronization</a:t>
              </a:r>
              <a:endParaRPr lang="fr-FR"/>
            </a:p>
          </p:txBody>
        </p:sp>
      </p:grpSp>
      <p:cxnSp>
        <p:nvCxnSpPr>
          <p:cNvPr id="43" name="Connecteur en angle 42"/>
          <p:cNvCxnSpPr>
            <a:stCxn id="11" idx="3"/>
            <a:endCxn id="11" idx="0"/>
          </p:cNvCxnSpPr>
          <p:nvPr/>
        </p:nvCxnSpPr>
        <p:spPr>
          <a:xfrm flipH="1" flipV="1">
            <a:off x="4955580" y="261622"/>
            <a:ext cx="1021975" cy="231138"/>
          </a:xfrm>
          <a:prstGeom prst="bentConnector4">
            <a:avLst>
              <a:gd name="adj1" fmla="val -22368"/>
              <a:gd name="adj2" fmla="val 198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358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2017-03-03T13:54:31Z</dcterms:created>
  <dcterms:modified xsi:type="dcterms:W3CDTF">2017-03-03T14:22:43Z</dcterms:modified>
</cp:coreProperties>
</file>