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DC07-7DD6-4675-BC1B-C739AFBCBA1F}" type="datetimeFigureOut">
              <a:rPr lang="fr-FR" smtClean="0"/>
              <a:t>25/03/2017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0C14-A586-418F-9E9A-24A870D8CB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9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DC07-7DD6-4675-BC1B-C739AFBCBA1F}" type="datetimeFigureOut">
              <a:rPr lang="fr-FR" smtClean="0"/>
              <a:t>25/03/2017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0C14-A586-418F-9E9A-24A870D8CB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61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DC07-7DD6-4675-BC1B-C739AFBCBA1F}" type="datetimeFigureOut">
              <a:rPr lang="fr-FR" smtClean="0"/>
              <a:t>25/03/2017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0C14-A586-418F-9E9A-24A870D8CB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90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DC07-7DD6-4675-BC1B-C739AFBCBA1F}" type="datetimeFigureOut">
              <a:rPr lang="fr-FR" smtClean="0"/>
              <a:t>25/03/2017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0C14-A586-418F-9E9A-24A870D8CB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04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DC07-7DD6-4675-BC1B-C739AFBCBA1F}" type="datetimeFigureOut">
              <a:rPr lang="fr-FR" smtClean="0"/>
              <a:t>25/03/2017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0C14-A586-418F-9E9A-24A870D8CB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04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DC07-7DD6-4675-BC1B-C739AFBCBA1F}" type="datetimeFigureOut">
              <a:rPr lang="fr-FR" smtClean="0"/>
              <a:t>25/03/2017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0C14-A586-418F-9E9A-24A870D8CB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2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DC07-7DD6-4675-BC1B-C739AFBCBA1F}" type="datetimeFigureOut">
              <a:rPr lang="fr-FR" smtClean="0"/>
              <a:t>25/03/2017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0C14-A586-418F-9E9A-24A870D8CB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03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DC07-7DD6-4675-BC1B-C739AFBCBA1F}" type="datetimeFigureOut">
              <a:rPr lang="fr-FR" smtClean="0"/>
              <a:t>25/03/2017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0C14-A586-418F-9E9A-24A870D8CB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53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DC07-7DD6-4675-BC1B-C739AFBCBA1F}" type="datetimeFigureOut">
              <a:rPr lang="fr-FR" smtClean="0"/>
              <a:t>25/03/2017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0C14-A586-418F-9E9A-24A870D8CB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24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DC07-7DD6-4675-BC1B-C739AFBCBA1F}" type="datetimeFigureOut">
              <a:rPr lang="fr-FR" smtClean="0"/>
              <a:t>25/03/2017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0C14-A586-418F-9E9A-24A870D8CB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00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DC07-7DD6-4675-BC1B-C739AFBCBA1F}" type="datetimeFigureOut">
              <a:rPr lang="fr-FR" smtClean="0"/>
              <a:t>25/03/2017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0C14-A586-418F-9E9A-24A870D8CB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08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DDC07-7DD6-4675-BC1B-C739AFBCBA1F}" type="datetimeFigureOut">
              <a:rPr lang="fr-FR" smtClean="0"/>
              <a:t>25/03/2017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D0C14-A586-418F-9E9A-24A870D8CB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21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4760655" y="2575757"/>
            <a:ext cx="3289863" cy="1073892"/>
            <a:chOff x="18106" y="15011"/>
            <a:chExt cx="4608216" cy="1306795"/>
          </a:xfrm>
        </p:grpSpPr>
        <p:sp>
          <p:nvSpPr>
            <p:cNvPr id="5" name="AutoShape 14"/>
            <p:cNvSpPr>
              <a:spLocks noChangeArrowheads="1"/>
            </p:cNvSpPr>
            <p:nvPr/>
          </p:nvSpPr>
          <p:spPr bwMode="auto">
            <a:xfrm>
              <a:off x="18106" y="15011"/>
              <a:ext cx="4608216" cy="1306795"/>
            </a:xfrm>
            <a:prstGeom prst="roundRect">
              <a:avLst>
                <a:gd name="adj" fmla="val 0"/>
              </a:avLst>
            </a:prstGeom>
            <a:noFill/>
            <a:ln w="2556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79209" tIns="0" rIns="79209" bIns="41189"/>
            <a:lstStyle/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200" dirty="0">
                  <a:solidFill>
                    <a:srgbClr val="000000"/>
                  </a:solidFill>
                  <a:latin typeface="Arial" pitchFamily="34" charset="0"/>
                </a:rPr>
                <a:t>System</a:t>
              </a: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78245" y="451535"/>
              <a:ext cx="1144362" cy="511588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50195"/>
              </a:schemeClr>
            </a:solidFill>
            <a:ln w="2556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79209" tIns="41189" rIns="79209" bIns="41189"/>
            <a:lstStyle/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200" smtClean="0">
                  <a:solidFill>
                    <a:srgbClr val="000000"/>
                  </a:solidFill>
                </a:rPr>
                <a:t>client :</a:t>
              </a:r>
            </a:p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200" smtClean="0">
                  <a:solidFill>
                    <a:srgbClr val="000000"/>
                  </a:solidFill>
                </a:rPr>
                <a:t>Client</a:t>
              </a:r>
              <a:endParaRPr lang="en-GB" sz="1200" dirty="0">
                <a:solidFill>
                  <a:srgbClr val="000000"/>
                </a:solidFill>
              </a:endParaRPr>
            </a:p>
          </p:txBody>
        </p:sp>
        <p:sp>
          <p:nvSpPr>
            <p:cNvPr id="7" name="AutoShape 16"/>
            <p:cNvSpPr>
              <a:spLocks noChangeArrowheads="1"/>
            </p:cNvSpPr>
            <p:nvPr/>
          </p:nvSpPr>
          <p:spPr bwMode="auto">
            <a:xfrm>
              <a:off x="3539734" y="451535"/>
              <a:ext cx="986999" cy="505609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50195"/>
              </a:schemeClr>
            </a:solidFill>
            <a:ln w="2556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79209" tIns="41189" rIns="79209" bIns="41189"/>
            <a:lstStyle/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200" smtClean="0">
                  <a:solidFill>
                    <a:srgbClr val="000000"/>
                  </a:solidFill>
                </a:rPr>
                <a:t>server :</a:t>
              </a:r>
            </a:p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200" smtClean="0">
                  <a:solidFill>
                    <a:srgbClr val="000000"/>
                  </a:solidFill>
                </a:rPr>
                <a:t>Server</a:t>
              </a:r>
              <a:endParaRPr lang="en-GB" sz="1200" dirty="0">
                <a:solidFill>
                  <a:srgbClr val="000000"/>
                </a:solidFill>
              </a:endParaRPr>
            </a:p>
          </p:txBody>
        </p:sp>
        <p:sp>
          <p:nvSpPr>
            <p:cNvPr id="8" name="Line 18"/>
            <p:cNvSpPr>
              <a:spLocks noChangeShapeType="1"/>
            </p:cNvSpPr>
            <p:nvPr/>
          </p:nvSpPr>
          <p:spPr bwMode="auto">
            <a:xfrm flipH="1" flipV="1">
              <a:off x="1269197" y="671232"/>
              <a:ext cx="196822" cy="11953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0476" tIns="40238" rIns="80476" bIns="40238"/>
            <a:lstStyle/>
            <a:p>
              <a:endParaRPr lang="en-US" sz="1200"/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18106" y="214452"/>
              <a:ext cx="4608000" cy="0"/>
            </a:xfrm>
            <a:prstGeom prst="line">
              <a:avLst/>
            </a:prstGeom>
            <a:noFill/>
            <a:ln w="255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80476" tIns="40238" rIns="80476" bIns="40238"/>
            <a:lstStyle/>
            <a:p>
              <a:endParaRPr lang="en-US" sz="1200"/>
            </a:p>
          </p:txBody>
        </p:sp>
        <p:sp>
          <p:nvSpPr>
            <p:cNvPr id="10" name="AutoShape 23"/>
            <p:cNvSpPr>
              <a:spLocks noChangeArrowheads="1"/>
            </p:cNvSpPr>
            <p:nvPr/>
          </p:nvSpPr>
          <p:spPr bwMode="auto">
            <a:xfrm>
              <a:off x="1928040" y="451535"/>
              <a:ext cx="961273" cy="511586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50195"/>
              </a:schemeClr>
            </a:solidFill>
            <a:ln w="2556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126734" tIns="41189" rIns="126734" bIns="41189"/>
            <a:lstStyle/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200" smtClean="0">
                  <a:solidFill>
                    <a:srgbClr val="000000"/>
                  </a:solidFill>
                </a:rPr>
                <a:t>ic:</a:t>
              </a:r>
            </a:p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200" smtClean="0">
                  <a:solidFill>
                    <a:srgbClr val="000000"/>
                  </a:solidFill>
                </a:rPr>
                <a:t>InterComp</a:t>
              </a:r>
              <a:endParaRPr lang="en-GB" sz="1200" dirty="0">
                <a:solidFill>
                  <a:srgbClr val="000000"/>
                </a:solidFill>
              </a:endParaRPr>
            </a:p>
          </p:txBody>
        </p:sp>
        <p:grpSp>
          <p:nvGrpSpPr>
            <p:cNvPr id="11" name="Groupe 10"/>
            <p:cNvGrpSpPr/>
            <p:nvPr/>
          </p:nvGrpSpPr>
          <p:grpSpPr>
            <a:xfrm>
              <a:off x="1162878" y="608640"/>
              <a:ext cx="689831" cy="319167"/>
              <a:chOff x="1098226" y="806061"/>
              <a:chExt cx="689831" cy="319167"/>
            </a:xfrm>
          </p:grpSpPr>
          <p:sp>
            <p:nvSpPr>
              <p:cNvPr id="25" name="Freeform 19"/>
              <p:cNvSpPr>
                <a:spLocks noChangeArrowheads="1"/>
              </p:cNvSpPr>
              <p:nvPr/>
            </p:nvSpPr>
            <p:spPr bwMode="auto">
              <a:xfrm rot="17640000">
                <a:off x="1385445" y="934354"/>
                <a:ext cx="195861" cy="185887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2147483647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831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817" y="11218"/>
                    </a:moveTo>
                    <a:cubicBezTo>
                      <a:pt x="2810" y="11079"/>
                      <a:pt x="2807" y="10939"/>
                      <a:pt x="2807" y="10800"/>
                    </a:cubicBezTo>
                    <a:cubicBezTo>
                      <a:pt x="2807" y="6385"/>
                      <a:pt x="6385" y="2807"/>
                      <a:pt x="10800" y="2807"/>
                    </a:cubicBezTo>
                    <a:cubicBezTo>
                      <a:pt x="15214" y="2807"/>
                      <a:pt x="18793" y="6385"/>
                      <a:pt x="18793" y="10800"/>
                    </a:cubicBezTo>
                    <a:cubicBezTo>
                      <a:pt x="18793" y="10939"/>
                      <a:pt x="18789" y="11079"/>
                      <a:pt x="18782" y="11218"/>
                    </a:cubicBezTo>
                    <a:lnTo>
                      <a:pt x="21585" y="11366"/>
                    </a:lnTo>
                    <a:cubicBezTo>
                      <a:pt x="21595" y="11177"/>
                      <a:pt x="21600" y="10988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0988"/>
                      <a:pt x="4" y="11177"/>
                      <a:pt x="14" y="11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 sz="1200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 flipV="1">
                <a:off x="1218095" y="858823"/>
                <a:ext cx="569962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0476" tIns="40238" rIns="80476" bIns="40238"/>
              <a:lstStyle/>
              <a:p>
                <a:endParaRPr lang="en-US" sz="1200"/>
              </a:p>
            </p:txBody>
          </p:sp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1098226" y="806061"/>
                <a:ext cx="124381" cy="129614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 sz="1200"/>
              </a:p>
            </p:txBody>
          </p:sp>
        </p:grp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3470899" y="600502"/>
              <a:ext cx="124381" cy="129614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80476" tIns="40238" rIns="80476" bIns="40238" anchor="ctr"/>
            <a:lstStyle/>
            <a:p>
              <a:endParaRPr lang="en-US" sz="1200"/>
            </a:p>
          </p:txBody>
        </p:sp>
        <p:grpSp>
          <p:nvGrpSpPr>
            <p:cNvPr id="13" name="Groupe 12"/>
            <p:cNvGrpSpPr/>
            <p:nvPr/>
          </p:nvGrpSpPr>
          <p:grpSpPr>
            <a:xfrm>
              <a:off x="1701487" y="600319"/>
              <a:ext cx="278830" cy="194421"/>
              <a:chOff x="1562943" y="760796"/>
              <a:chExt cx="278830" cy="194421"/>
            </a:xfrm>
          </p:grpSpPr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 flipH="1">
                <a:off x="1562943" y="824163"/>
                <a:ext cx="209123" cy="13105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oval" w="lg" len="lg"/>
              </a:ln>
            </p:spPr>
            <p:txBody>
              <a:bodyPr lIns="80476" tIns="40238" rIns="80476" bIns="40238"/>
              <a:lstStyle/>
              <a:p>
                <a:endParaRPr lang="en-US" sz="1200"/>
              </a:p>
            </p:txBody>
          </p:sp>
          <p:sp>
            <p:nvSpPr>
              <p:cNvPr id="21" name="Rectangle 25"/>
              <p:cNvSpPr>
                <a:spLocks noChangeArrowheads="1"/>
              </p:cNvSpPr>
              <p:nvPr/>
            </p:nvSpPr>
            <p:spPr bwMode="auto">
              <a:xfrm>
                <a:off x="1717393" y="760796"/>
                <a:ext cx="124380" cy="129614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 sz="1200"/>
              </a:p>
            </p:txBody>
          </p:sp>
        </p:grpSp>
        <p:grpSp>
          <p:nvGrpSpPr>
            <p:cNvPr id="14" name="Groupe 13"/>
            <p:cNvGrpSpPr/>
            <p:nvPr/>
          </p:nvGrpSpPr>
          <p:grpSpPr>
            <a:xfrm>
              <a:off x="2790061" y="600319"/>
              <a:ext cx="680837" cy="129614"/>
              <a:chOff x="3764438" y="760796"/>
              <a:chExt cx="680837" cy="129614"/>
            </a:xfrm>
          </p:grpSpPr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 flipV="1">
                <a:off x="3764438" y="821879"/>
                <a:ext cx="680837" cy="372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0476" tIns="40238" rIns="80476" bIns="40238"/>
              <a:lstStyle/>
              <a:p>
                <a:endParaRPr lang="en-US" sz="1200"/>
              </a:p>
            </p:txBody>
          </p:sp>
          <p:sp>
            <p:nvSpPr>
              <p:cNvPr id="19" name="Rectangle 26"/>
              <p:cNvSpPr>
                <a:spLocks noChangeArrowheads="1"/>
              </p:cNvSpPr>
              <p:nvPr/>
            </p:nvSpPr>
            <p:spPr bwMode="auto">
              <a:xfrm>
                <a:off x="3779525" y="760796"/>
                <a:ext cx="124381" cy="129614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 sz="1200"/>
              </a:p>
            </p:txBody>
          </p:sp>
        </p:grpSp>
        <p:sp>
          <p:nvSpPr>
            <p:cNvPr id="15" name="ZoneTexte 46"/>
            <p:cNvSpPr txBox="1">
              <a:spLocks noChangeArrowheads="1"/>
            </p:cNvSpPr>
            <p:nvPr/>
          </p:nvSpPr>
          <p:spPr bwMode="auto">
            <a:xfrm>
              <a:off x="1059462" y="911597"/>
              <a:ext cx="1085297" cy="3236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476" tIns="40238" rIns="80476" bIns="40238">
              <a:spAutoFit/>
            </a:bodyPr>
            <a:lstStyle/>
            <a:p>
              <a:r>
                <a:rPr lang="en-US" sz="1200" smtClean="0"/>
                <a:t>ICompute</a:t>
              </a:r>
              <a:endParaRPr lang="en-US" sz="1200" dirty="0"/>
            </a:p>
          </p:txBody>
        </p:sp>
        <p:sp>
          <p:nvSpPr>
            <p:cNvPr id="16" name="ZoneTexte 47"/>
            <p:cNvSpPr txBox="1">
              <a:spLocks noChangeArrowheads="1"/>
            </p:cNvSpPr>
            <p:nvPr/>
          </p:nvSpPr>
          <p:spPr bwMode="auto">
            <a:xfrm>
              <a:off x="2743020" y="896472"/>
              <a:ext cx="1085297" cy="3236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476" tIns="40238" rIns="80476" bIns="40238">
              <a:spAutoFit/>
            </a:bodyPr>
            <a:lstStyle/>
            <a:p>
              <a:r>
                <a:rPr lang="en-US" sz="1200" smtClean="0"/>
                <a:t>ICompute</a:t>
              </a:r>
              <a:endParaRPr lang="en-US" sz="1200" dirty="0"/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786296" y="2569999"/>
            <a:ext cx="3289863" cy="1073892"/>
            <a:chOff x="18106" y="15011"/>
            <a:chExt cx="4608216" cy="1306795"/>
          </a:xfrm>
        </p:grpSpPr>
        <p:sp>
          <p:nvSpPr>
            <p:cNvPr id="29" name="AutoShape 14"/>
            <p:cNvSpPr>
              <a:spLocks noChangeArrowheads="1"/>
            </p:cNvSpPr>
            <p:nvPr/>
          </p:nvSpPr>
          <p:spPr bwMode="auto">
            <a:xfrm>
              <a:off x="18106" y="15011"/>
              <a:ext cx="4608216" cy="1306795"/>
            </a:xfrm>
            <a:prstGeom prst="roundRect">
              <a:avLst>
                <a:gd name="adj" fmla="val 0"/>
              </a:avLst>
            </a:prstGeom>
            <a:noFill/>
            <a:ln w="2556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79209" tIns="0" rIns="79209" bIns="41189"/>
            <a:lstStyle/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200" dirty="0">
                  <a:solidFill>
                    <a:srgbClr val="000000"/>
                  </a:solidFill>
                  <a:latin typeface="Arial" pitchFamily="34" charset="0"/>
                </a:rPr>
                <a:t>System</a:t>
              </a:r>
            </a:p>
          </p:txBody>
        </p:sp>
        <p:sp>
          <p:nvSpPr>
            <p:cNvPr id="30" name="AutoShape 15"/>
            <p:cNvSpPr>
              <a:spLocks noChangeArrowheads="1"/>
            </p:cNvSpPr>
            <p:nvPr/>
          </p:nvSpPr>
          <p:spPr bwMode="auto">
            <a:xfrm>
              <a:off x="78245" y="451535"/>
              <a:ext cx="1144362" cy="511588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50195"/>
              </a:schemeClr>
            </a:solidFill>
            <a:ln w="2556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79209" tIns="41189" rIns="79209" bIns="41189"/>
            <a:lstStyle/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200" smtClean="0">
                  <a:solidFill>
                    <a:srgbClr val="000000"/>
                  </a:solidFill>
                </a:rPr>
                <a:t>client :</a:t>
              </a:r>
            </a:p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200" smtClean="0">
                  <a:solidFill>
                    <a:srgbClr val="000000"/>
                  </a:solidFill>
                </a:rPr>
                <a:t>Client</a:t>
              </a:r>
              <a:endParaRPr lang="en-GB" sz="1200" dirty="0">
                <a:solidFill>
                  <a:srgbClr val="000000"/>
                </a:solidFill>
              </a:endParaRPr>
            </a:p>
          </p:txBody>
        </p:sp>
        <p:sp>
          <p:nvSpPr>
            <p:cNvPr id="31" name="AutoShape 16"/>
            <p:cNvSpPr>
              <a:spLocks noChangeArrowheads="1"/>
            </p:cNvSpPr>
            <p:nvPr/>
          </p:nvSpPr>
          <p:spPr bwMode="auto">
            <a:xfrm>
              <a:off x="3539734" y="451535"/>
              <a:ext cx="986999" cy="505609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50195"/>
              </a:schemeClr>
            </a:solidFill>
            <a:ln w="2556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79209" tIns="41189" rIns="79209" bIns="41189"/>
            <a:lstStyle/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200" smtClean="0">
                  <a:solidFill>
                    <a:srgbClr val="000000"/>
                  </a:solidFill>
                </a:rPr>
                <a:t>server :</a:t>
              </a:r>
            </a:p>
            <a:p>
              <a:pPr algn="ctr">
                <a:lnSpc>
                  <a:spcPct val="107000"/>
                </a:lnSpc>
                <a:tabLst>
                  <a:tab pos="0" algn="l"/>
                  <a:tab pos="804763" algn="l"/>
                  <a:tab pos="1609527" algn="l"/>
                  <a:tab pos="2414290" algn="l"/>
                  <a:tab pos="3219054" algn="l"/>
                  <a:tab pos="4023817" algn="l"/>
                  <a:tab pos="4828581" algn="l"/>
                  <a:tab pos="5633344" algn="l"/>
                  <a:tab pos="6438108" algn="l"/>
                  <a:tab pos="7242871" algn="l"/>
                  <a:tab pos="8047634" algn="l"/>
                  <a:tab pos="8852398" algn="l"/>
                </a:tabLst>
              </a:pPr>
              <a:r>
                <a:rPr lang="en-GB" sz="1200" smtClean="0">
                  <a:solidFill>
                    <a:srgbClr val="000000"/>
                  </a:solidFill>
                </a:rPr>
                <a:t>Server</a:t>
              </a:r>
              <a:endParaRPr lang="en-GB" sz="1200" dirty="0">
                <a:solidFill>
                  <a:srgbClr val="000000"/>
                </a:solidFill>
              </a:endParaRPr>
            </a:p>
          </p:txBody>
        </p:sp>
        <p:sp>
          <p:nvSpPr>
            <p:cNvPr id="32" name="Line 18"/>
            <p:cNvSpPr>
              <a:spLocks noChangeShapeType="1"/>
            </p:cNvSpPr>
            <p:nvPr/>
          </p:nvSpPr>
          <p:spPr bwMode="auto">
            <a:xfrm flipH="1" flipV="1">
              <a:off x="1269197" y="671232"/>
              <a:ext cx="196822" cy="11953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0476" tIns="40238" rIns="80476" bIns="40238"/>
            <a:lstStyle/>
            <a:p>
              <a:endParaRPr lang="en-US" sz="1200"/>
            </a:p>
          </p:txBody>
        </p:sp>
        <p:sp>
          <p:nvSpPr>
            <p:cNvPr id="33" name="Line 22"/>
            <p:cNvSpPr>
              <a:spLocks noChangeShapeType="1"/>
            </p:cNvSpPr>
            <p:nvPr/>
          </p:nvSpPr>
          <p:spPr bwMode="auto">
            <a:xfrm>
              <a:off x="18106" y="214452"/>
              <a:ext cx="4608000" cy="0"/>
            </a:xfrm>
            <a:prstGeom prst="line">
              <a:avLst/>
            </a:prstGeom>
            <a:noFill/>
            <a:ln w="255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80476" tIns="40238" rIns="80476" bIns="40238"/>
            <a:lstStyle/>
            <a:p>
              <a:endParaRPr lang="en-US" sz="1200"/>
            </a:p>
          </p:txBody>
        </p:sp>
        <p:grpSp>
          <p:nvGrpSpPr>
            <p:cNvPr id="35" name="Groupe 34"/>
            <p:cNvGrpSpPr/>
            <p:nvPr/>
          </p:nvGrpSpPr>
          <p:grpSpPr>
            <a:xfrm>
              <a:off x="1162878" y="608640"/>
              <a:ext cx="689831" cy="319167"/>
              <a:chOff x="1098226" y="806061"/>
              <a:chExt cx="689831" cy="319167"/>
            </a:xfrm>
          </p:grpSpPr>
          <p:sp>
            <p:nvSpPr>
              <p:cNvPr id="49" name="Freeform 19"/>
              <p:cNvSpPr>
                <a:spLocks noChangeArrowheads="1"/>
              </p:cNvSpPr>
              <p:nvPr/>
            </p:nvSpPr>
            <p:spPr bwMode="auto">
              <a:xfrm rot="17640000">
                <a:off x="1385445" y="934354"/>
                <a:ext cx="195861" cy="185887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2147483647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831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817" y="11218"/>
                    </a:moveTo>
                    <a:cubicBezTo>
                      <a:pt x="2810" y="11079"/>
                      <a:pt x="2807" y="10939"/>
                      <a:pt x="2807" y="10800"/>
                    </a:cubicBezTo>
                    <a:cubicBezTo>
                      <a:pt x="2807" y="6385"/>
                      <a:pt x="6385" y="2807"/>
                      <a:pt x="10800" y="2807"/>
                    </a:cubicBezTo>
                    <a:cubicBezTo>
                      <a:pt x="15214" y="2807"/>
                      <a:pt x="18793" y="6385"/>
                      <a:pt x="18793" y="10800"/>
                    </a:cubicBezTo>
                    <a:cubicBezTo>
                      <a:pt x="18793" y="10939"/>
                      <a:pt x="18789" y="11079"/>
                      <a:pt x="18782" y="11218"/>
                    </a:cubicBezTo>
                    <a:lnTo>
                      <a:pt x="21585" y="11366"/>
                    </a:lnTo>
                    <a:cubicBezTo>
                      <a:pt x="21595" y="11177"/>
                      <a:pt x="21600" y="10988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0988"/>
                      <a:pt x="4" y="11177"/>
                      <a:pt x="14" y="11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 sz="1200"/>
              </a:p>
            </p:txBody>
          </p:sp>
          <p:sp>
            <p:nvSpPr>
              <p:cNvPr id="50" name="Line 24"/>
              <p:cNvSpPr>
                <a:spLocks noChangeShapeType="1"/>
              </p:cNvSpPr>
              <p:nvPr/>
            </p:nvSpPr>
            <p:spPr bwMode="auto">
              <a:xfrm flipV="1">
                <a:off x="1218095" y="858823"/>
                <a:ext cx="569962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0476" tIns="40238" rIns="80476" bIns="40238"/>
              <a:lstStyle/>
              <a:p>
                <a:endParaRPr lang="en-US" sz="1200"/>
              </a:p>
            </p:txBody>
          </p:sp>
          <p:sp>
            <p:nvSpPr>
              <p:cNvPr id="51" name="Rectangle 27"/>
              <p:cNvSpPr>
                <a:spLocks noChangeArrowheads="1"/>
              </p:cNvSpPr>
              <p:nvPr/>
            </p:nvSpPr>
            <p:spPr bwMode="auto">
              <a:xfrm>
                <a:off x="1098226" y="806061"/>
                <a:ext cx="124381" cy="129614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 sz="1200"/>
              </a:p>
            </p:txBody>
          </p:sp>
        </p:grpSp>
        <p:grpSp>
          <p:nvGrpSpPr>
            <p:cNvPr id="36" name="Groupe 35"/>
            <p:cNvGrpSpPr/>
            <p:nvPr/>
          </p:nvGrpSpPr>
          <p:grpSpPr>
            <a:xfrm>
              <a:off x="3152661" y="600502"/>
              <a:ext cx="442619" cy="325542"/>
              <a:chOff x="3979259" y="751743"/>
              <a:chExt cx="442619" cy="325542"/>
            </a:xfrm>
          </p:grpSpPr>
          <p:sp>
            <p:nvSpPr>
              <p:cNvPr id="46" name="Line 18"/>
              <p:cNvSpPr>
                <a:spLocks noChangeShapeType="1"/>
              </p:cNvSpPr>
              <p:nvPr/>
            </p:nvSpPr>
            <p:spPr bwMode="auto">
              <a:xfrm flipH="1">
                <a:off x="4153144" y="812643"/>
                <a:ext cx="209960" cy="104305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0476" tIns="40238" rIns="80476" bIns="40238"/>
              <a:lstStyle/>
              <a:p>
                <a:endParaRPr lang="en-US" sz="1200"/>
              </a:p>
            </p:txBody>
          </p:sp>
          <p:sp>
            <p:nvSpPr>
              <p:cNvPr id="47" name="Freeform 19"/>
              <p:cNvSpPr>
                <a:spLocks noChangeArrowheads="1"/>
              </p:cNvSpPr>
              <p:nvPr/>
            </p:nvSpPr>
            <p:spPr bwMode="auto">
              <a:xfrm rot="2640000">
                <a:off x="3979259" y="881424"/>
                <a:ext cx="185887" cy="195861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2147483647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831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817" y="11218"/>
                    </a:moveTo>
                    <a:cubicBezTo>
                      <a:pt x="2810" y="11079"/>
                      <a:pt x="2807" y="10939"/>
                      <a:pt x="2807" y="10800"/>
                    </a:cubicBezTo>
                    <a:cubicBezTo>
                      <a:pt x="2807" y="6385"/>
                      <a:pt x="6385" y="2807"/>
                      <a:pt x="10800" y="2807"/>
                    </a:cubicBezTo>
                    <a:cubicBezTo>
                      <a:pt x="15214" y="2807"/>
                      <a:pt x="18793" y="6385"/>
                      <a:pt x="18793" y="10800"/>
                    </a:cubicBezTo>
                    <a:cubicBezTo>
                      <a:pt x="18793" y="10939"/>
                      <a:pt x="18789" y="11079"/>
                      <a:pt x="18782" y="11218"/>
                    </a:cubicBezTo>
                    <a:lnTo>
                      <a:pt x="21585" y="11366"/>
                    </a:lnTo>
                    <a:cubicBezTo>
                      <a:pt x="21595" y="11177"/>
                      <a:pt x="21600" y="10988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0988"/>
                      <a:pt x="4" y="11177"/>
                      <a:pt x="14" y="11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 sz="1200"/>
              </a:p>
            </p:txBody>
          </p:sp>
          <p:sp>
            <p:nvSpPr>
              <p:cNvPr id="48" name="Rectangle 21"/>
              <p:cNvSpPr>
                <a:spLocks noChangeArrowheads="1"/>
              </p:cNvSpPr>
              <p:nvPr/>
            </p:nvSpPr>
            <p:spPr bwMode="auto">
              <a:xfrm>
                <a:off x="4297497" y="751743"/>
                <a:ext cx="124381" cy="129614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 sz="1200"/>
              </a:p>
            </p:txBody>
          </p:sp>
        </p:grpSp>
        <p:grpSp>
          <p:nvGrpSpPr>
            <p:cNvPr id="37" name="Groupe 36"/>
            <p:cNvGrpSpPr/>
            <p:nvPr/>
          </p:nvGrpSpPr>
          <p:grpSpPr>
            <a:xfrm>
              <a:off x="1701487" y="600319"/>
              <a:ext cx="278830" cy="194421"/>
              <a:chOff x="1562943" y="760796"/>
              <a:chExt cx="278830" cy="194421"/>
            </a:xfrm>
          </p:grpSpPr>
          <p:sp>
            <p:nvSpPr>
              <p:cNvPr id="44" name="Line 20"/>
              <p:cNvSpPr>
                <a:spLocks noChangeShapeType="1"/>
              </p:cNvSpPr>
              <p:nvPr/>
            </p:nvSpPr>
            <p:spPr bwMode="auto">
              <a:xfrm flipH="1">
                <a:off x="1562943" y="824163"/>
                <a:ext cx="209123" cy="13105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oval" w="lg" len="lg"/>
              </a:ln>
            </p:spPr>
            <p:txBody>
              <a:bodyPr lIns="80476" tIns="40238" rIns="80476" bIns="40238"/>
              <a:lstStyle/>
              <a:p>
                <a:endParaRPr lang="en-US" sz="1200"/>
              </a:p>
            </p:txBody>
          </p:sp>
          <p:sp>
            <p:nvSpPr>
              <p:cNvPr id="45" name="Rectangle 25"/>
              <p:cNvSpPr>
                <a:spLocks noChangeArrowheads="1"/>
              </p:cNvSpPr>
              <p:nvPr/>
            </p:nvSpPr>
            <p:spPr bwMode="auto">
              <a:xfrm>
                <a:off x="1717393" y="760796"/>
                <a:ext cx="124380" cy="129614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80476" tIns="40238" rIns="80476" bIns="40238" anchor="ctr"/>
              <a:lstStyle/>
              <a:p>
                <a:endParaRPr lang="en-US" sz="1200"/>
              </a:p>
            </p:txBody>
          </p:sp>
        </p:grpSp>
        <p:sp>
          <p:nvSpPr>
            <p:cNvPr id="41" name="Line 17"/>
            <p:cNvSpPr>
              <a:spLocks noChangeShapeType="1"/>
            </p:cNvSpPr>
            <p:nvPr/>
          </p:nvSpPr>
          <p:spPr bwMode="auto">
            <a:xfrm flipV="1">
              <a:off x="2790061" y="661402"/>
              <a:ext cx="680837" cy="372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0476" tIns="40238" rIns="80476" bIns="40238"/>
            <a:lstStyle/>
            <a:p>
              <a:endParaRPr lang="en-US" sz="1200"/>
            </a:p>
          </p:txBody>
        </p:sp>
        <p:sp>
          <p:nvSpPr>
            <p:cNvPr id="39" name="ZoneTexte 46"/>
            <p:cNvSpPr txBox="1">
              <a:spLocks noChangeArrowheads="1"/>
            </p:cNvSpPr>
            <p:nvPr/>
          </p:nvSpPr>
          <p:spPr bwMode="auto">
            <a:xfrm>
              <a:off x="1240988" y="826664"/>
              <a:ext cx="614949" cy="286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476" tIns="40238" rIns="80476" bIns="40238">
              <a:spAutoFit/>
            </a:bodyPr>
            <a:lstStyle/>
            <a:p>
              <a:r>
                <a:rPr lang="en-US" sz="1200" smtClean="0"/>
                <a:t>IPush</a:t>
              </a:r>
              <a:endParaRPr lang="en-US" sz="1200" dirty="0"/>
            </a:p>
          </p:txBody>
        </p:sp>
        <p:sp>
          <p:nvSpPr>
            <p:cNvPr id="40" name="ZoneTexte 47"/>
            <p:cNvSpPr txBox="1">
              <a:spLocks noChangeArrowheads="1"/>
            </p:cNvSpPr>
            <p:nvPr/>
          </p:nvSpPr>
          <p:spPr bwMode="auto">
            <a:xfrm>
              <a:off x="2866174" y="823180"/>
              <a:ext cx="528610" cy="286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476" tIns="40238" rIns="80476" bIns="40238">
              <a:spAutoFit/>
            </a:bodyPr>
            <a:lstStyle/>
            <a:p>
              <a:r>
                <a:rPr lang="en-US" sz="1200" smtClean="0"/>
                <a:t>IPull</a:t>
              </a:r>
              <a:endParaRPr lang="en-US" sz="1200" dirty="0"/>
            </a:p>
          </p:txBody>
        </p:sp>
      </p:grpSp>
      <p:grpSp>
        <p:nvGrpSpPr>
          <p:cNvPr id="55" name="Groupe 54"/>
          <p:cNvGrpSpPr/>
          <p:nvPr/>
        </p:nvGrpSpPr>
        <p:grpSpPr>
          <a:xfrm>
            <a:off x="6821217" y="3144884"/>
            <a:ext cx="244341" cy="198217"/>
            <a:chOff x="5827297" y="3280054"/>
            <a:chExt cx="244341" cy="198217"/>
          </a:xfrm>
        </p:grpSpPr>
        <p:sp>
          <p:nvSpPr>
            <p:cNvPr id="53" name="Line 18"/>
            <p:cNvSpPr>
              <a:spLocks noChangeShapeType="1"/>
            </p:cNvSpPr>
            <p:nvPr/>
          </p:nvSpPr>
          <p:spPr bwMode="auto">
            <a:xfrm flipH="1" flipV="1">
              <a:off x="5827297" y="3280054"/>
              <a:ext cx="119442" cy="8559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0476" tIns="40238" rIns="80476" bIns="40238"/>
            <a:lstStyle/>
            <a:p>
              <a:endParaRPr lang="en-US" sz="1200"/>
            </a:p>
          </p:txBody>
        </p:sp>
        <p:sp>
          <p:nvSpPr>
            <p:cNvPr id="54" name="Freeform 19"/>
            <p:cNvSpPr>
              <a:spLocks noChangeArrowheads="1"/>
            </p:cNvSpPr>
            <p:nvPr/>
          </p:nvSpPr>
          <p:spPr bwMode="auto">
            <a:xfrm rot="17640000">
              <a:off x="5924808" y="3331440"/>
              <a:ext cx="160954" cy="132707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831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817" y="11218"/>
                  </a:moveTo>
                  <a:cubicBezTo>
                    <a:pt x="2810" y="11079"/>
                    <a:pt x="2807" y="10939"/>
                    <a:pt x="2807" y="10800"/>
                  </a:cubicBezTo>
                  <a:cubicBezTo>
                    <a:pt x="2807" y="6385"/>
                    <a:pt x="6385" y="2807"/>
                    <a:pt x="10800" y="2807"/>
                  </a:cubicBezTo>
                  <a:cubicBezTo>
                    <a:pt x="15214" y="2807"/>
                    <a:pt x="18793" y="6385"/>
                    <a:pt x="18793" y="10800"/>
                  </a:cubicBezTo>
                  <a:cubicBezTo>
                    <a:pt x="18793" y="10939"/>
                    <a:pt x="18789" y="11079"/>
                    <a:pt x="18782" y="11218"/>
                  </a:cubicBezTo>
                  <a:lnTo>
                    <a:pt x="21585" y="11366"/>
                  </a:lnTo>
                  <a:cubicBezTo>
                    <a:pt x="21595" y="11177"/>
                    <a:pt x="21600" y="10988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0988"/>
                    <a:pt x="4" y="11177"/>
                    <a:pt x="14" y="11366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80476" tIns="40238" rIns="80476" bIns="40238" anchor="ctr"/>
            <a:lstStyle/>
            <a:p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0114385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</Words>
  <Application>Microsoft Office PowerPoint</Application>
  <PresentationFormat>Grand écran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5</cp:revision>
  <dcterms:created xsi:type="dcterms:W3CDTF">2017-03-24T12:31:51Z</dcterms:created>
  <dcterms:modified xsi:type="dcterms:W3CDTF">2017-03-25T11:25:16Z</dcterms:modified>
</cp:coreProperties>
</file>