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9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61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90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04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04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2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03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53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24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00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08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DDC07-7DD6-4675-BC1B-C739AFBCBA1F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21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ZoneTexte 1154"/>
          <p:cNvSpPr txBox="1"/>
          <p:nvPr/>
        </p:nvSpPr>
        <p:spPr>
          <a:xfrm>
            <a:off x="4066665" y="60637"/>
            <a:ext cx="2339102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 System {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Client 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client; 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AsyncCall 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ic;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bindPorts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(client.p,ic.q);</a:t>
            </a:r>
            <a:endParaRPr 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8" name="ZoneTexte 197"/>
          <p:cNvSpPr txBox="1"/>
          <p:nvPr/>
        </p:nvSpPr>
        <p:spPr>
          <a:xfrm>
            <a:off x="4048604" y="1292238"/>
            <a:ext cx="2339102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System {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Server 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server; </a:t>
            </a:r>
            <a:endParaRPr 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AsyncCall 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ic;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bindPorts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(server.q,ic.p);</a:t>
            </a:r>
            <a:endParaRPr 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61" name="Group 152"/>
          <p:cNvGrpSpPr>
            <a:grpSpLocks noChangeAspect="1"/>
          </p:cNvGrpSpPr>
          <p:nvPr/>
        </p:nvGrpSpPr>
        <p:grpSpPr bwMode="auto">
          <a:xfrm>
            <a:off x="-73226" y="5379"/>
            <a:ext cx="4248150" cy="2665412"/>
            <a:chOff x="393" y="1201"/>
            <a:chExt cx="2676" cy="1679"/>
          </a:xfrm>
        </p:grpSpPr>
        <p:sp>
          <p:nvSpPr>
            <p:cNvPr id="1162" name="AutoShape 151"/>
            <p:cNvSpPr>
              <a:spLocks noChangeAspect="1" noChangeArrowheads="1" noTextEdit="1"/>
            </p:cNvSpPr>
            <p:nvPr/>
          </p:nvSpPr>
          <p:spPr bwMode="auto">
            <a:xfrm>
              <a:off x="393" y="1201"/>
              <a:ext cx="2676" cy="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Rectangle 153"/>
            <p:cNvSpPr>
              <a:spLocks noChangeArrowheads="1"/>
            </p:cNvSpPr>
            <p:nvPr/>
          </p:nvSpPr>
          <p:spPr bwMode="auto">
            <a:xfrm>
              <a:off x="636" y="1265"/>
              <a:ext cx="2215" cy="6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178" name="Picture 15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5" y="128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4" name="Rectangle 155"/>
            <p:cNvSpPr>
              <a:spLocks noChangeArrowheads="1"/>
            </p:cNvSpPr>
            <p:nvPr/>
          </p:nvSpPr>
          <p:spPr bwMode="auto">
            <a:xfrm>
              <a:off x="1667" y="1293"/>
              <a:ext cx="34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System 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5" name="Rectangle 156"/>
            <p:cNvSpPr>
              <a:spLocks noChangeArrowheads="1"/>
            </p:cNvSpPr>
            <p:nvPr/>
          </p:nvSpPr>
          <p:spPr bwMode="auto">
            <a:xfrm>
              <a:off x="681" y="1483"/>
              <a:ext cx="627" cy="2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Rectangle 158"/>
            <p:cNvSpPr>
              <a:spLocks noChangeArrowheads="1"/>
            </p:cNvSpPr>
            <p:nvPr/>
          </p:nvSpPr>
          <p:spPr bwMode="auto">
            <a:xfrm>
              <a:off x="810" y="1487"/>
              <a:ext cx="51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 client: Client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7" name="Line 159"/>
            <p:cNvSpPr>
              <a:spLocks noChangeShapeType="1"/>
            </p:cNvSpPr>
            <p:nvPr/>
          </p:nvSpPr>
          <p:spPr bwMode="auto">
            <a:xfrm>
              <a:off x="687" y="1611"/>
              <a:ext cx="628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Rectangle 160"/>
            <p:cNvSpPr>
              <a:spLocks noChangeArrowheads="1"/>
            </p:cNvSpPr>
            <p:nvPr/>
          </p:nvSpPr>
          <p:spPr bwMode="auto">
            <a:xfrm>
              <a:off x="681" y="1483"/>
              <a:ext cx="621" cy="288"/>
            </a:xfrm>
            <a:prstGeom prst="rect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Rectangle 161"/>
            <p:cNvSpPr>
              <a:spLocks noChangeArrowheads="1"/>
            </p:cNvSpPr>
            <p:nvPr/>
          </p:nvSpPr>
          <p:spPr bwMode="auto">
            <a:xfrm>
              <a:off x="1244" y="1585"/>
              <a:ext cx="128" cy="1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186" name="Picture 16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" y="1598"/>
              <a:ext cx="7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0" name="Rectangle 163"/>
            <p:cNvSpPr>
              <a:spLocks noChangeArrowheads="1"/>
            </p:cNvSpPr>
            <p:nvPr/>
          </p:nvSpPr>
          <p:spPr bwMode="auto">
            <a:xfrm>
              <a:off x="1244" y="1585"/>
              <a:ext cx="122" cy="122"/>
            </a:xfrm>
            <a:prstGeom prst="rect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Rectangle 164"/>
            <p:cNvSpPr>
              <a:spLocks noChangeArrowheads="1"/>
            </p:cNvSpPr>
            <p:nvPr/>
          </p:nvSpPr>
          <p:spPr bwMode="auto">
            <a:xfrm>
              <a:off x="886" y="1658"/>
              <a:ext cx="36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 p: IPush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2" name="Rectangle 165"/>
            <p:cNvSpPr>
              <a:spLocks noChangeArrowheads="1"/>
            </p:cNvSpPr>
            <p:nvPr/>
          </p:nvSpPr>
          <p:spPr bwMode="auto">
            <a:xfrm>
              <a:off x="2140" y="1483"/>
              <a:ext cx="659" cy="2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Rectangle 167"/>
            <p:cNvSpPr>
              <a:spLocks noChangeArrowheads="1"/>
            </p:cNvSpPr>
            <p:nvPr/>
          </p:nvSpPr>
          <p:spPr bwMode="auto">
            <a:xfrm>
              <a:off x="2270" y="1487"/>
              <a:ext cx="5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 server: Server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4" name="Line 168"/>
            <p:cNvSpPr>
              <a:spLocks noChangeShapeType="1"/>
            </p:cNvSpPr>
            <p:nvPr/>
          </p:nvSpPr>
          <p:spPr bwMode="auto">
            <a:xfrm>
              <a:off x="2147" y="1611"/>
              <a:ext cx="659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Rectangle 169"/>
            <p:cNvSpPr>
              <a:spLocks noChangeArrowheads="1"/>
            </p:cNvSpPr>
            <p:nvPr/>
          </p:nvSpPr>
          <p:spPr bwMode="auto">
            <a:xfrm>
              <a:off x="2140" y="1483"/>
              <a:ext cx="653" cy="288"/>
            </a:xfrm>
            <a:prstGeom prst="rect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6" name="Rectangle 170"/>
            <p:cNvSpPr>
              <a:spLocks noChangeArrowheads="1"/>
            </p:cNvSpPr>
            <p:nvPr/>
          </p:nvSpPr>
          <p:spPr bwMode="auto">
            <a:xfrm>
              <a:off x="2077" y="1579"/>
              <a:ext cx="127" cy="1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195" name="Picture 17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" y="1605"/>
              <a:ext cx="9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7" name="Rectangle 172"/>
            <p:cNvSpPr>
              <a:spLocks noChangeArrowheads="1"/>
            </p:cNvSpPr>
            <p:nvPr/>
          </p:nvSpPr>
          <p:spPr bwMode="auto">
            <a:xfrm>
              <a:off x="2077" y="1579"/>
              <a:ext cx="121" cy="122"/>
            </a:xfrm>
            <a:prstGeom prst="rect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Rectangle 173"/>
            <p:cNvSpPr>
              <a:spLocks noChangeArrowheads="1"/>
            </p:cNvSpPr>
            <p:nvPr/>
          </p:nvSpPr>
          <p:spPr bwMode="auto">
            <a:xfrm>
              <a:off x="2230" y="1665"/>
              <a:ext cx="36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 q: IPush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0" name="Line 174"/>
            <p:cNvSpPr>
              <a:spLocks noChangeShapeType="1"/>
            </p:cNvSpPr>
            <p:nvPr/>
          </p:nvSpPr>
          <p:spPr bwMode="auto">
            <a:xfrm>
              <a:off x="643" y="1393"/>
              <a:ext cx="2214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Rectangle 175"/>
            <p:cNvSpPr>
              <a:spLocks noChangeArrowheads="1"/>
            </p:cNvSpPr>
            <p:nvPr/>
          </p:nvSpPr>
          <p:spPr bwMode="auto">
            <a:xfrm>
              <a:off x="636" y="1265"/>
              <a:ext cx="2209" cy="621"/>
            </a:xfrm>
            <a:prstGeom prst="rect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Rectangle 176"/>
            <p:cNvSpPr>
              <a:spLocks noChangeArrowheads="1"/>
            </p:cNvSpPr>
            <p:nvPr/>
          </p:nvSpPr>
          <p:spPr bwMode="auto">
            <a:xfrm>
              <a:off x="457" y="2079"/>
              <a:ext cx="2534" cy="7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201" name="Picture 17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" y="209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4" name="Rectangle 178"/>
            <p:cNvSpPr>
              <a:spLocks noChangeArrowheads="1"/>
            </p:cNvSpPr>
            <p:nvPr/>
          </p:nvSpPr>
          <p:spPr bwMode="auto">
            <a:xfrm>
              <a:off x="1647" y="2107"/>
              <a:ext cx="34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System 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5" name="Rectangle 179"/>
            <p:cNvSpPr>
              <a:spLocks noChangeArrowheads="1"/>
            </p:cNvSpPr>
            <p:nvPr/>
          </p:nvSpPr>
          <p:spPr bwMode="auto">
            <a:xfrm>
              <a:off x="495" y="2251"/>
              <a:ext cx="589" cy="2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7" name="Rectangle 181"/>
            <p:cNvSpPr>
              <a:spLocks noChangeArrowheads="1"/>
            </p:cNvSpPr>
            <p:nvPr/>
          </p:nvSpPr>
          <p:spPr bwMode="auto">
            <a:xfrm>
              <a:off x="599" y="2249"/>
              <a:ext cx="51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 client: Client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8" name="Line 182"/>
            <p:cNvSpPr>
              <a:spLocks noChangeShapeType="1"/>
            </p:cNvSpPr>
            <p:nvPr/>
          </p:nvSpPr>
          <p:spPr bwMode="auto">
            <a:xfrm>
              <a:off x="502" y="2379"/>
              <a:ext cx="589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Rectangle 183"/>
            <p:cNvSpPr>
              <a:spLocks noChangeArrowheads="1"/>
            </p:cNvSpPr>
            <p:nvPr/>
          </p:nvSpPr>
          <p:spPr bwMode="auto">
            <a:xfrm>
              <a:off x="495" y="2251"/>
              <a:ext cx="583" cy="289"/>
            </a:xfrm>
            <a:prstGeom prst="rect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Rectangle 184"/>
            <p:cNvSpPr>
              <a:spLocks noChangeArrowheads="1"/>
            </p:cNvSpPr>
            <p:nvPr/>
          </p:nvSpPr>
          <p:spPr bwMode="auto">
            <a:xfrm>
              <a:off x="1020" y="2341"/>
              <a:ext cx="128" cy="1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209" name="Picture 18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" y="2354"/>
              <a:ext cx="7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2" name="Rectangle 186"/>
            <p:cNvSpPr>
              <a:spLocks noChangeArrowheads="1"/>
            </p:cNvSpPr>
            <p:nvPr/>
          </p:nvSpPr>
          <p:spPr bwMode="auto">
            <a:xfrm>
              <a:off x="1020" y="2341"/>
              <a:ext cx="122" cy="122"/>
            </a:xfrm>
            <a:prstGeom prst="rect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Rectangle 187"/>
            <p:cNvSpPr>
              <a:spLocks noChangeArrowheads="1"/>
            </p:cNvSpPr>
            <p:nvPr/>
          </p:nvSpPr>
          <p:spPr bwMode="auto">
            <a:xfrm>
              <a:off x="675" y="2427"/>
              <a:ext cx="36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 p: IPush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4" name="Rectangle 188"/>
            <p:cNvSpPr>
              <a:spLocks noChangeArrowheads="1"/>
            </p:cNvSpPr>
            <p:nvPr/>
          </p:nvSpPr>
          <p:spPr bwMode="auto">
            <a:xfrm>
              <a:off x="2326" y="2251"/>
              <a:ext cx="621" cy="2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6" name="Rectangle 190"/>
            <p:cNvSpPr>
              <a:spLocks noChangeArrowheads="1"/>
            </p:cNvSpPr>
            <p:nvPr/>
          </p:nvSpPr>
          <p:spPr bwMode="auto">
            <a:xfrm>
              <a:off x="2419" y="2261"/>
              <a:ext cx="5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 server: Server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7" name="Line 191"/>
            <p:cNvSpPr>
              <a:spLocks noChangeShapeType="1"/>
            </p:cNvSpPr>
            <p:nvPr/>
          </p:nvSpPr>
          <p:spPr bwMode="auto">
            <a:xfrm>
              <a:off x="2332" y="2379"/>
              <a:ext cx="621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Rectangle 192"/>
            <p:cNvSpPr>
              <a:spLocks noChangeArrowheads="1"/>
            </p:cNvSpPr>
            <p:nvPr/>
          </p:nvSpPr>
          <p:spPr bwMode="auto">
            <a:xfrm>
              <a:off x="2326" y="2251"/>
              <a:ext cx="615" cy="289"/>
            </a:xfrm>
            <a:prstGeom prst="rect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9" name="Rectangle 193"/>
            <p:cNvSpPr>
              <a:spLocks noChangeArrowheads="1"/>
            </p:cNvSpPr>
            <p:nvPr/>
          </p:nvSpPr>
          <p:spPr bwMode="auto">
            <a:xfrm>
              <a:off x="2262" y="2328"/>
              <a:ext cx="128" cy="1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218" name="Picture 19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" y="2354"/>
              <a:ext cx="9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0" name="Rectangle 195"/>
            <p:cNvSpPr>
              <a:spLocks noChangeArrowheads="1"/>
            </p:cNvSpPr>
            <p:nvPr/>
          </p:nvSpPr>
          <p:spPr bwMode="auto">
            <a:xfrm>
              <a:off x="2262" y="2328"/>
              <a:ext cx="122" cy="122"/>
            </a:xfrm>
            <a:prstGeom prst="rect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Rectangle 196"/>
            <p:cNvSpPr>
              <a:spLocks noChangeArrowheads="1"/>
            </p:cNvSpPr>
            <p:nvPr/>
          </p:nvSpPr>
          <p:spPr bwMode="auto">
            <a:xfrm>
              <a:off x="2428" y="2414"/>
              <a:ext cx="36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 q: IPush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3" name="Rectangle 197"/>
            <p:cNvSpPr>
              <a:spLocks noChangeArrowheads="1"/>
            </p:cNvSpPr>
            <p:nvPr/>
          </p:nvSpPr>
          <p:spPr bwMode="auto">
            <a:xfrm>
              <a:off x="1321" y="2450"/>
              <a:ext cx="749" cy="2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Rectangle 199"/>
            <p:cNvSpPr>
              <a:spLocks noChangeArrowheads="1"/>
            </p:cNvSpPr>
            <p:nvPr/>
          </p:nvSpPr>
          <p:spPr bwMode="auto">
            <a:xfrm>
              <a:off x="1507" y="2478"/>
              <a:ext cx="48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 ic: AsyncCall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6" name="Line 200"/>
            <p:cNvSpPr>
              <a:spLocks noChangeShapeType="1"/>
            </p:cNvSpPr>
            <p:nvPr/>
          </p:nvSpPr>
          <p:spPr bwMode="auto">
            <a:xfrm>
              <a:off x="1328" y="2578"/>
              <a:ext cx="749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Rectangle 201"/>
            <p:cNvSpPr>
              <a:spLocks noChangeArrowheads="1"/>
            </p:cNvSpPr>
            <p:nvPr/>
          </p:nvSpPr>
          <p:spPr bwMode="auto">
            <a:xfrm>
              <a:off x="1321" y="2450"/>
              <a:ext cx="743" cy="288"/>
            </a:xfrm>
            <a:prstGeom prst="rect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8" name="Rectangle 202"/>
            <p:cNvSpPr>
              <a:spLocks noChangeArrowheads="1"/>
            </p:cNvSpPr>
            <p:nvPr/>
          </p:nvSpPr>
          <p:spPr bwMode="auto">
            <a:xfrm>
              <a:off x="1257" y="2597"/>
              <a:ext cx="128" cy="1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227" name="Picture 20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" y="2623"/>
              <a:ext cx="9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0" name="Rectangle 204"/>
            <p:cNvSpPr>
              <a:spLocks noChangeArrowheads="1"/>
            </p:cNvSpPr>
            <p:nvPr/>
          </p:nvSpPr>
          <p:spPr bwMode="auto">
            <a:xfrm>
              <a:off x="1257" y="2597"/>
              <a:ext cx="122" cy="122"/>
            </a:xfrm>
            <a:prstGeom prst="rect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Rectangle 205"/>
            <p:cNvSpPr>
              <a:spLocks noChangeArrowheads="1"/>
            </p:cNvSpPr>
            <p:nvPr/>
          </p:nvSpPr>
          <p:spPr bwMode="auto">
            <a:xfrm>
              <a:off x="1347" y="2625"/>
              <a:ext cx="36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 q: IPush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2" name="Rectangle 206"/>
            <p:cNvSpPr>
              <a:spLocks noChangeArrowheads="1"/>
            </p:cNvSpPr>
            <p:nvPr/>
          </p:nvSpPr>
          <p:spPr bwMode="auto">
            <a:xfrm>
              <a:off x="2006" y="2584"/>
              <a:ext cx="128" cy="1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231" name="Picture 20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" y="2597"/>
              <a:ext cx="7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4" name="Rectangle 208"/>
            <p:cNvSpPr>
              <a:spLocks noChangeArrowheads="1"/>
            </p:cNvSpPr>
            <p:nvPr/>
          </p:nvSpPr>
          <p:spPr bwMode="auto">
            <a:xfrm>
              <a:off x="2006" y="2584"/>
              <a:ext cx="121" cy="122"/>
            </a:xfrm>
            <a:prstGeom prst="rect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Rectangle 209"/>
            <p:cNvSpPr>
              <a:spLocks noChangeArrowheads="1"/>
            </p:cNvSpPr>
            <p:nvPr/>
          </p:nvSpPr>
          <p:spPr bwMode="auto">
            <a:xfrm>
              <a:off x="1692" y="2625"/>
              <a:ext cx="36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 p: IPush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6" name="Line 210"/>
            <p:cNvSpPr>
              <a:spLocks noChangeShapeType="1"/>
            </p:cNvSpPr>
            <p:nvPr/>
          </p:nvSpPr>
          <p:spPr bwMode="auto">
            <a:xfrm>
              <a:off x="464" y="2206"/>
              <a:ext cx="2534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Rectangle 211"/>
            <p:cNvSpPr>
              <a:spLocks noChangeArrowheads="1"/>
            </p:cNvSpPr>
            <p:nvPr/>
          </p:nvSpPr>
          <p:spPr bwMode="auto">
            <a:xfrm>
              <a:off x="457" y="2079"/>
              <a:ext cx="2528" cy="723"/>
            </a:xfrm>
            <a:prstGeom prst="rect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Line 212"/>
            <p:cNvSpPr>
              <a:spLocks noChangeShapeType="1"/>
            </p:cNvSpPr>
            <p:nvPr/>
          </p:nvSpPr>
          <p:spPr bwMode="auto">
            <a:xfrm>
              <a:off x="1372" y="1643"/>
              <a:ext cx="70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1" name="Line 214"/>
            <p:cNvSpPr>
              <a:spLocks noChangeShapeType="1"/>
            </p:cNvSpPr>
            <p:nvPr/>
          </p:nvSpPr>
          <p:spPr bwMode="auto">
            <a:xfrm flipH="1">
              <a:off x="2134" y="2456"/>
              <a:ext cx="128" cy="128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3" name="Rectangle 215"/>
            <p:cNvSpPr>
              <a:spLocks noChangeArrowheads="1"/>
            </p:cNvSpPr>
            <p:nvPr/>
          </p:nvSpPr>
          <p:spPr bwMode="auto">
            <a:xfrm>
              <a:off x="2160" y="2581"/>
              <a:ext cx="49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«Connector»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4" name="Line 216"/>
            <p:cNvSpPr>
              <a:spLocks noChangeShapeType="1"/>
            </p:cNvSpPr>
            <p:nvPr/>
          </p:nvSpPr>
          <p:spPr bwMode="auto">
            <a:xfrm>
              <a:off x="1142" y="2469"/>
              <a:ext cx="115" cy="128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5" name="Rectangle 217"/>
            <p:cNvSpPr>
              <a:spLocks noChangeArrowheads="1"/>
            </p:cNvSpPr>
            <p:nvPr/>
          </p:nvSpPr>
          <p:spPr bwMode="auto">
            <a:xfrm>
              <a:off x="822" y="2561"/>
              <a:ext cx="49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«Connector»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6" name="Line 218"/>
            <p:cNvSpPr>
              <a:spLocks noChangeShapeType="1"/>
            </p:cNvSpPr>
            <p:nvPr/>
          </p:nvSpPr>
          <p:spPr bwMode="auto">
            <a:xfrm>
              <a:off x="1372" y="1643"/>
              <a:ext cx="70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8" name="Rectangle 219"/>
            <p:cNvSpPr>
              <a:spLocks noChangeArrowheads="1"/>
            </p:cNvSpPr>
            <p:nvPr/>
          </p:nvSpPr>
          <p:spPr bwMode="auto">
            <a:xfrm>
              <a:off x="1483" y="1546"/>
              <a:ext cx="49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«Connector»</a:t>
              </a:r>
              <a:b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</a:b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ic</a:t>
              </a:r>
              <a:r>
                <a:rPr kumimoji="0" lang="fr-FR" altLang="fr-FR" sz="10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=</a:t>
              </a: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AsyncCal</a:t>
              </a:r>
              <a:r>
                <a:rPr lang="fr-FR" altLang="fr-FR" sz="1000" smtClean="0">
                  <a:solidFill>
                    <a:srgbClr val="000000"/>
                  </a:solidFill>
                  <a:latin typeface="Segoe UI" panose="020B0502040204020203" pitchFamily="34" charset="0"/>
                </a:rPr>
                <a:t>l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9" name="Line 220"/>
            <p:cNvSpPr>
              <a:spLocks noChangeShapeType="1"/>
            </p:cNvSpPr>
            <p:nvPr/>
          </p:nvSpPr>
          <p:spPr bwMode="auto">
            <a:xfrm>
              <a:off x="1142" y="2469"/>
              <a:ext cx="115" cy="128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0" name="Rectangle 221"/>
            <p:cNvSpPr>
              <a:spLocks noChangeArrowheads="1"/>
            </p:cNvSpPr>
            <p:nvPr/>
          </p:nvSpPr>
          <p:spPr bwMode="auto">
            <a:xfrm>
              <a:off x="822" y="2561"/>
              <a:ext cx="49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«Connector»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2" name="Line 222"/>
            <p:cNvSpPr>
              <a:spLocks noChangeShapeType="1"/>
            </p:cNvSpPr>
            <p:nvPr/>
          </p:nvSpPr>
          <p:spPr bwMode="auto">
            <a:xfrm flipH="1">
              <a:off x="2134" y="2456"/>
              <a:ext cx="128" cy="128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3" name="Rectangle 223"/>
            <p:cNvSpPr>
              <a:spLocks noChangeArrowheads="1"/>
            </p:cNvSpPr>
            <p:nvPr/>
          </p:nvSpPr>
          <p:spPr bwMode="auto">
            <a:xfrm>
              <a:off x="2160" y="2581"/>
              <a:ext cx="49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«Connector»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78" name="Image 2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4267" y="499923"/>
            <a:ext cx="177801" cy="146051"/>
          </a:xfrm>
          <a:prstGeom prst="rect">
            <a:avLst/>
          </a:prstGeom>
        </p:spPr>
      </p:pic>
      <p:pic>
        <p:nvPicPr>
          <p:cNvPr id="279" name="Image 2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770" y="1731036"/>
            <a:ext cx="115567" cy="94930"/>
          </a:xfrm>
          <a:prstGeom prst="rect">
            <a:avLst/>
          </a:prstGeom>
        </p:spPr>
      </p:pic>
      <p:pic>
        <p:nvPicPr>
          <p:cNvPr id="280" name="Image 2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008" y="2082614"/>
            <a:ext cx="115567" cy="94930"/>
          </a:xfrm>
          <a:prstGeom prst="rect">
            <a:avLst/>
          </a:prstGeom>
        </p:spPr>
      </p:pic>
      <p:pic>
        <p:nvPicPr>
          <p:cNvPr id="281" name="Image 2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86" y="1748725"/>
            <a:ext cx="115567" cy="94930"/>
          </a:xfrm>
          <a:prstGeom prst="rect">
            <a:avLst/>
          </a:prstGeom>
        </p:spPr>
      </p:pic>
      <p:pic>
        <p:nvPicPr>
          <p:cNvPr id="282" name="Image 2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49" y="494822"/>
            <a:ext cx="177801" cy="146051"/>
          </a:xfrm>
          <a:prstGeom prst="rect">
            <a:avLst/>
          </a:prstGeom>
        </p:spPr>
      </p:pic>
      <p:cxnSp>
        <p:nvCxnSpPr>
          <p:cNvPr id="1235" name="Connecteur droit 1234"/>
          <p:cNvCxnSpPr/>
          <p:nvPr/>
        </p:nvCxnSpPr>
        <p:spPr>
          <a:xfrm>
            <a:off x="4087311" y="41591"/>
            <a:ext cx="11113" cy="266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7" name="Connecteur droit 1236"/>
          <p:cNvCxnSpPr/>
          <p:nvPr/>
        </p:nvCxnSpPr>
        <p:spPr>
          <a:xfrm>
            <a:off x="4120987" y="1337504"/>
            <a:ext cx="16189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2" name="Flèche vers le bas 1241"/>
          <p:cNvSpPr/>
          <p:nvPr/>
        </p:nvSpPr>
        <p:spPr>
          <a:xfrm>
            <a:off x="2017512" y="1103929"/>
            <a:ext cx="110055" cy="28918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3" name="ZoneTexte 1242"/>
          <p:cNvSpPr txBox="1"/>
          <p:nvPr/>
        </p:nvSpPr>
        <p:spPr>
          <a:xfrm>
            <a:off x="2117146" y="1040641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Interaction </a:t>
            </a:r>
          </a:p>
          <a:p>
            <a:r>
              <a:rPr lang="en-US" sz="10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Transformation</a:t>
            </a:r>
            <a:endParaRPr lang="fr-FR" sz="10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4" name="ZoneTexte 1243"/>
          <p:cNvSpPr txBox="1"/>
          <p:nvPr/>
        </p:nvSpPr>
        <p:spPr>
          <a:xfrm>
            <a:off x="4858021" y="1032862"/>
            <a:ext cx="83247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/>
              <a:t>Client side</a:t>
            </a:r>
            <a:endParaRPr lang="fr-FR" sz="1200"/>
          </a:p>
        </p:txBody>
      </p:sp>
      <p:sp>
        <p:nvSpPr>
          <p:cNvPr id="294" name="ZoneTexte 293"/>
          <p:cNvSpPr txBox="1"/>
          <p:nvPr/>
        </p:nvSpPr>
        <p:spPr>
          <a:xfrm>
            <a:off x="4794649" y="2274343"/>
            <a:ext cx="87229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/>
              <a:t>Server side</a:t>
            </a:r>
            <a:endParaRPr lang="fr-FR" sz="1200"/>
          </a:p>
        </p:txBody>
      </p:sp>
      <p:sp>
        <p:nvSpPr>
          <p:cNvPr id="1245" name="Ellipse 1244"/>
          <p:cNvSpPr/>
          <p:nvPr/>
        </p:nvSpPr>
        <p:spPr>
          <a:xfrm>
            <a:off x="3568101" y="923229"/>
            <a:ext cx="184945" cy="16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fr-FR"/>
          </a:p>
        </p:txBody>
      </p:sp>
      <p:sp>
        <p:nvSpPr>
          <p:cNvPr id="296" name="Ellipse 295"/>
          <p:cNvSpPr/>
          <p:nvPr/>
        </p:nvSpPr>
        <p:spPr>
          <a:xfrm>
            <a:off x="3593105" y="2351356"/>
            <a:ext cx="184945" cy="16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fr-FR"/>
          </a:p>
        </p:txBody>
      </p:sp>
      <p:pic>
        <p:nvPicPr>
          <p:cNvPr id="297" name="Picture 1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48" y="2571540"/>
            <a:ext cx="1222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8" name="Picture 1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9" y="2582642"/>
            <a:ext cx="1524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9" name="Rectangle 219"/>
          <p:cNvSpPr>
            <a:spLocks noChangeArrowheads="1"/>
          </p:cNvSpPr>
          <p:nvPr/>
        </p:nvSpPr>
        <p:spPr bwMode="auto">
          <a:xfrm>
            <a:off x="1233973" y="2550863"/>
            <a:ext cx="78386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Required port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0" name="Rectangle 219"/>
          <p:cNvSpPr>
            <a:spLocks noChangeArrowheads="1"/>
          </p:cNvSpPr>
          <p:nvPr/>
        </p:nvSpPr>
        <p:spPr bwMode="auto">
          <a:xfrm>
            <a:off x="2780603" y="2549357"/>
            <a:ext cx="77585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Provided</a:t>
            </a:r>
            <a:r>
              <a:rPr kumimoji="0" lang="fr-FR" altLang="fr-FR" sz="10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port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1" name="Rectangle 219"/>
          <p:cNvSpPr>
            <a:spLocks noChangeArrowheads="1"/>
          </p:cNvSpPr>
          <p:nvPr/>
        </p:nvSpPr>
        <p:spPr bwMode="auto">
          <a:xfrm>
            <a:off x="75144" y="2550863"/>
            <a:ext cx="41838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Legend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385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120</Words>
  <Application>Microsoft Office PowerPoint</Application>
  <PresentationFormat>Grand écran</PresentationFormat>
  <Paragraphs>43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Segoe UI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16</cp:revision>
  <dcterms:created xsi:type="dcterms:W3CDTF">2017-03-24T12:31:51Z</dcterms:created>
  <dcterms:modified xsi:type="dcterms:W3CDTF">2017-03-28T11:56:24Z</dcterms:modified>
</cp:coreProperties>
</file>