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8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07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9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5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95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3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4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2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450E-1332-4087-B924-DE0B504EA5F4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44F1-2466-4F0B-AA1F-A335DC91B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45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/>
          <p:cNvGrpSpPr/>
          <p:nvPr/>
        </p:nvGrpSpPr>
        <p:grpSpPr>
          <a:xfrm>
            <a:off x="-145806" y="-78298"/>
            <a:ext cx="6561139" cy="1845430"/>
            <a:chOff x="2219325" y="1829633"/>
            <a:chExt cx="6561139" cy="1845430"/>
          </a:xfrm>
        </p:grpSpPr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2219325" y="2063750"/>
              <a:ext cx="6561139" cy="1611313"/>
              <a:chOff x="1398" y="1300"/>
              <a:chExt cx="4133" cy="1015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98" y="1300"/>
                <a:ext cx="4133" cy="1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386" y="1556"/>
                <a:ext cx="1023" cy="5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4492" y="1666"/>
                <a:ext cx="84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  <a:t>Component </a:t>
                </a:r>
                <a:br>
                  <a:rPr kumimoji="0" lang="fr-FR" altLang="fr-FR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</a:br>
                <a:r>
                  <a:rPr kumimoji="0" lang="fr-FR" altLang="fr-FR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  <a:t>(extended code)</a:t>
                </a:r>
                <a:endParaRPr kumimoji="0" lang="fr-FR" altLang="fr-F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4386" y="1556"/>
                <a:ext cx="1013" cy="491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500" y="1556"/>
                <a:ext cx="1024" cy="5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1577" y="1650"/>
                <a:ext cx="86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  <a:t>Delegatee</a:t>
                </a:r>
                <a:br>
                  <a:rPr kumimoji="0" lang="fr-FR" altLang="fr-FR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</a:br>
                <a:r>
                  <a:rPr kumimoji="0" lang="fr-FR" altLang="fr-FR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  <a:t>(delegatee</a:t>
                </a:r>
                <a:r>
                  <a:rPr kumimoji="0" lang="fr-FR" altLang="fr-FR" sz="1600" b="0" i="0" u="none" strike="noStrike" cap="none" normalizeH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  <a:t> code)</a:t>
                </a:r>
                <a:endParaRPr kumimoji="0" lang="fr-FR" altLang="fr-F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500" y="1556"/>
                <a:ext cx="1013" cy="502"/>
              </a:xfrm>
              <a:prstGeom prst="rect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 flipH="1">
                <a:off x="2524" y="1791"/>
                <a:ext cx="1862" cy="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497" y="1549"/>
                <a:ext cx="72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  <a:t> + component</a:t>
                </a:r>
                <a:endParaRPr kumimoji="0" lang="fr-FR" altLang="fr-F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2595" y="1549"/>
                <a:ext cx="6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</a:rPr>
                  <a:t> + delegatee</a:t>
                </a:r>
                <a:endParaRPr kumimoji="0" lang="fr-FR" altLang="fr-F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auto">
              <a:xfrm>
                <a:off x="3977" y="1730"/>
                <a:ext cx="409" cy="123"/>
              </a:xfrm>
              <a:custGeom>
                <a:avLst/>
                <a:gdLst>
                  <a:gd name="T0" fmla="*/ 533 w 533"/>
                  <a:gd name="T1" fmla="*/ 93 h 160"/>
                  <a:gd name="T2" fmla="*/ 507 w 533"/>
                  <a:gd name="T3" fmla="*/ 107 h 160"/>
                  <a:gd name="T4" fmla="*/ 480 w 533"/>
                  <a:gd name="T5" fmla="*/ 107 h 160"/>
                  <a:gd name="T6" fmla="*/ 453 w 533"/>
                  <a:gd name="T7" fmla="*/ 93 h 160"/>
                  <a:gd name="T8" fmla="*/ 453 w 533"/>
                  <a:gd name="T9" fmla="*/ 80 h 160"/>
                  <a:gd name="T10" fmla="*/ 333 w 533"/>
                  <a:gd name="T11" fmla="*/ 147 h 160"/>
                  <a:gd name="T12" fmla="*/ 213 w 533"/>
                  <a:gd name="T13" fmla="*/ 80 h 160"/>
                  <a:gd name="T14" fmla="*/ 0 w 533"/>
                  <a:gd name="T15" fmla="*/ 160 h 160"/>
                  <a:gd name="T16" fmla="*/ 213 w 533"/>
                  <a:gd name="T17" fmla="*/ 80 h 160"/>
                  <a:gd name="T18" fmla="*/ 0 w 533"/>
                  <a:gd name="T19" fmla="*/ 0 h 160"/>
                  <a:gd name="T20" fmla="*/ 213 w 533"/>
                  <a:gd name="T21" fmla="*/ 80 h 160"/>
                  <a:gd name="T22" fmla="*/ 333 w 533"/>
                  <a:gd name="T23" fmla="*/ 27 h 160"/>
                  <a:gd name="T24" fmla="*/ 453 w 533"/>
                  <a:gd name="T25" fmla="*/ 80 h 160"/>
                  <a:gd name="T26" fmla="*/ 453 w 533"/>
                  <a:gd name="T27" fmla="*/ 67 h 160"/>
                  <a:gd name="T28" fmla="*/ 480 w 533"/>
                  <a:gd name="T29" fmla="*/ 53 h 160"/>
                  <a:gd name="T30" fmla="*/ 507 w 533"/>
                  <a:gd name="T31" fmla="*/ 53 h 160"/>
                  <a:gd name="T32" fmla="*/ 533 w 533"/>
                  <a:gd name="T33" fmla="*/ 67 h 160"/>
                  <a:gd name="T34" fmla="*/ 533 w 533"/>
                  <a:gd name="T35" fmla="*/ 93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3" h="160">
                    <a:moveTo>
                      <a:pt x="533" y="93"/>
                    </a:moveTo>
                    <a:lnTo>
                      <a:pt x="507" y="107"/>
                    </a:lnTo>
                    <a:lnTo>
                      <a:pt x="480" y="107"/>
                    </a:lnTo>
                    <a:lnTo>
                      <a:pt x="453" y="93"/>
                    </a:lnTo>
                    <a:lnTo>
                      <a:pt x="453" y="80"/>
                    </a:lnTo>
                    <a:lnTo>
                      <a:pt x="333" y="147"/>
                    </a:lnTo>
                    <a:lnTo>
                      <a:pt x="213" y="80"/>
                    </a:lnTo>
                    <a:lnTo>
                      <a:pt x="0" y="160"/>
                    </a:lnTo>
                    <a:lnTo>
                      <a:pt x="213" y="80"/>
                    </a:lnTo>
                    <a:lnTo>
                      <a:pt x="0" y="0"/>
                    </a:lnTo>
                    <a:lnTo>
                      <a:pt x="213" y="80"/>
                    </a:lnTo>
                    <a:lnTo>
                      <a:pt x="333" y="27"/>
                    </a:lnTo>
                    <a:lnTo>
                      <a:pt x="453" y="80"/>
                    </a:lnTo>
                    <a:lnTo>
                      <a:pt x="453" y="67"/>
                    </a:lnTo>
                    <a:lnTo>
                      <a:pt x="480" y="53"/>
                    </a:lnTo>
                    <a:lnTo>
                      <a:pt x="507" y="53"/>
                    </a:lnTo>
                    <a:lnTo>
                      <a:pt x="533" y="67"/>
                    </a:lnTo>
                    <a:lnTo>
                      <a:pt x="533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3977" y="1730"/>
                <a:ext cx="409" cy="123"/>
              </a:xfrm>
              <a:custGeom>
                <a:avLst/>
                <a:gdLst>
                  <a:gd name="T0" fmla="*/ 533 w 533"/>
                  <a:gd name="T1" fmla="*/ 93 h 160"/>
                  <a:gd name="T2" fmla="*/ 507 w 533"/>
                  <a:gd name="T3" fmla="*/ 107 h 160"/>
                  <a:gd name="T4" fmla="*/ 480 w 533"/>
                  <a:gd name="T5" fmla="*/ 107 h 160"/>
                  <a:gd name="T6" fmla="*/ 453 w 533"/>
                  <a:gd name="T7" fmla="*/ 93 h 160"/>
                  <a:gd name="T8" fmla="*/ 453 w 533"/>
                  <a:gd name="T9" fmla="*/ 80 h 160"/>
                  <a:gd name="T10" fmla="*/ 333 w 533"/>
                  <a:gd name="T11" fmla="*/ 147 h 160"/>
                  <a:gd name="T12" fmla="*/ 213 w 533"/>
                  <a:gd name="T13" fmla="*/ 80 h 160"/>
                  <a:gd name="T14" fmla="*/ 0 w 533"/>
                  <a:gd name="T15" fmla="*/ 160 h 160"/>
                  <a:gd name="T16" fmla="*/ 213 w 533"/>
                  <a:gd name="T17" fmla="*/ 80 h 160"/>
                  <a:gd name="T18" fmla="*/ 0 w 533"/>
                  <a:gd name="T19" fmla="*/ 0 h 160"/>
                  <a:gd name="T20" fmla="*/ 213 w 533"/>
                  <a:gd name="T21" fmla="*/ 80 h 160"/>
                  <a:gd name="T22" fmla="*/ 333 w 533"/>
                  <a:gd name="T23" fmla="*/ 27 h 160"/>
                  <a:gd name="T24" fmla="*/ 453 w 533"/>
                  <a:gd name="T25" fmla="*/ 80 h 160"/>
                  <a:gd name="T26" fmla="*/ 453 w 533"/>
                  <a:gd name="T27" fmla="*/ 67 h 160"/>
                  <a:gd name="T28" fmla="*/ 480 w 533"/>
                  <a:gd name="T29" fmla="*/ 53 h 160"/>
                  <a:gd name="T30" fmla="*/ 507 w 533"/>
                  <a:gd name="T31" fmla="*/ 53 h 160"/>
                  <a:gd name="T32" fmla="*/ 533 w 533"/>
                  <a:gd name="T33" fmla="*/ 67 h 160"/>
                  <a:gd name="T34" fmla="*/ 533 w 533"/>
                  <a:gd name="T35" fmla="*/ 93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3" h="160">
                    <a:moveTo>
                      <a:pt x="533" y="93"/>
                    </a:moveTo>
                    <a:lnTo>
                      <a:pt x="507" y="107"/>
                    </a:lnTo>
                    <a:lnTo>
                      <a:pt x="480" y="107"/>
                    </a:lnTo>
                    <a:lnTo>
                      <a:pt x="453" y="93"/>
                    </a:lnTo>
                    <a:lnTo>
                      <a:pt x="453" y="80"/>
                    </a:lnTo>
                    <a:lnTo>
                      <a:pt x="333" y="147"/>
                    </a:lnTo>
                    <a:lnTo>
                      <a:pt x="213" y="80"/>
                    </a:lnTo>
                    <a:lnTo>
                      <a:pt x="0" y="160"/>
                    </a:lnTo>
                    <a:lnTo>
                      <a:pt x="213" y="80"/>
                    </a:lnTo>
                    <a:lnTo>
                      <a:pt x="0" y="0"/>
                    </a:lnTo>
                    <a:lnTo>
                      <a:pt x="213" y="80"/>
                    </a:lnTo>
                    <a:lnTo>
                      <a:pt x="333" y="27"/>
                    </a:lnTo>
                    <a:lnTo>
                      <a:pt x="453" y="80"/>
                    </a:lnTo>
                    <a:lnTo>
                      <a:pt x="453" y="67"/>
                    </a:lnTo>
                    <a:lnTo>
                      <a:pt x="480" y="53"/>
                    </a:lnTo>
                    <a:lnTo>
                      <a:pt x="507" y="53"/>
                    </a:lnTo>
                    <a:lnTo>
                      <a:pt x="533" y="67"/>
                    </a:lnTo>
                    <a:lnTo>
                      <a:pt x="533" y="93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auto">
              <a:xfrm>
                <a:off x="2524" y="1730"/>
                <a:ext cx="184" cy="123"/>
              </a:xfrm>
              <a:custGeom>
                <a:avLst/>
                <a:gdLst>
                  <a:gd name="T0" fmla="*/ 0 w 240"/>
                  <a:gd name="T1" fmla="*/ 67 h 160"/>
                  <a:gd name="T2" fmla="*/ 26 w 240"/>
                  <a:gd name="T3" fmla="*/ 40 h 160"/>
                  <a:gd name="T4" fmla="*/ 53 w 240"/>
                  <a:gd name="T5" fmla="*/ 40 h 160"/>
                  <a:gd name="T6" fmla="*/ 80 w 240"/>
                  <a:gd name="T7" fmla="*/ 67 h 160"/>
                  <a:gd name="T8" fmla="*/ 80 w 240"/>
                  <a:gd name="T9" fmla="*/ 80 h 160"/>
                  <a:gd name="T10" fmla="*/ 240 w 240"/>
                  <a:gd name="T11" fmla="*/ 0 h 160"/>
                  <a:gd name="T12" fmla="*/ 80 w 240"/>
                  <a:gd name="T13" fmla="*/ 80 h 160"/>
                  <a:gd name="T14" fmla="*/ 240 w 240"/>
                  <a:gd name="T15" fmla="*/ 160 h 160"/>
                  <a:gd name="T16" fmla="*/ 80 w 240"/>
                  <a:gd name="T17" fmla="*/ 80 h 160"/>
                  <a:gd name="T18" fmla="*/ 80 w 240"/>
                  <a:gd name="T19" fmla="*/ 93 h 160"/>
                  <a:gd name="T20" fmla="*/ 53 w 240"/>
                  <a:gd name="T21" fmla="*/ 120 h 160"/>
                  <a:gd name="T22" fmla="*/ 26 w 240"/>
                  <a:gd name="T23" fmla="*/ 120 h 160"/>
                  <a:gd name="T24" fmla="*/ 0 w 240"/>
                  <a:gd name="T25" fmla="*/ 93 h 160"/>
                  <a:gd name="T26" fmla="*/ 0 w 240"/>
                  <a:gd name="T27" fmla="*/ 6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0" h="160">
                    <a:moveTo>
                      <a:pt x="0" y="67"/>
                    </a:moveTo>
                    <a:lnTo>
                      <a:pt x="26" y="40"/>
                    </a:lnTo>
                    <a:lnTo>
                      <a:pt x="53" y="40"/>
                    </a:lnTo>
                    <a:lnTo>
                      <a:pt x="80" y="67"/>
                    </a:lnTo>
                    <a:lnTo>
                      <a:pt x="80" y="80"/>
                    </a:lnTo>
                    <a:lnTo>
                      <a:pt x="240" y="0"/>
                    </a:lnTo>
                    <a:lnTo>
                      <a:pt x="80" y="80"/>
                    </a:lnTo>
                    <a:lnTo>
                      <a:pt x="240" y="160"/>
                    </a:lnTo>
                    <a:lnTo>
                      <a:pt x="80" y="80"/>
                    </a:lnTo>
                    <a:lnTo>
                      <a:pt x="80" y="93"/>
                    </a:lnTo>
                    <a:lnTo>
                      <a:pt x="53" y="120"/>
                    </a:lnTo>
                    <a:lnTo>
                      <a:pt x="26" y="120"/>
                    </a:lnTo>
                    <a:lnTo>
                      <a:pt x="0" y="9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auto">
              <a:xfrm>
                <a:off x="2524" y="1730"/>
                <a:ext cx="184" cy="123"/>
              </a:xfrm>
              <a:custGeom>
                <a:avLst/>
                <a:gdLst>
                  <a:gd name="T0" fmla="*/ 0 w 240"/>
                  <a:gd name="T1" fmla="*/ 67 h 160"/>
                  <a:gd name="T2" fmla="*/ 26 w 240"/>
                  <a:gd name="T3" fmla="*/ 40 h 160"/>
                  <a:gd name="T4" fmla="*/ 53 w 240"/>
                  <a:gd name="T5" fmla="*/ 40 h 160"/>
                  <a:gd name="T6" fmla="*/ 80 w 240"/>
                  <a:gd name="T7" fmla="*/ 67 h 160"/>
                  <a:gd name="T8" fmla="*/ 80 w 240"/>
                  <a:gd name="T9" fmla="*/ 80 h 160"/>
                  <a:gd name="T10" fmla="*/ 240 w 240"/>
                  <a:gd name="T11" fmla="*/ 0 h 160"/>
                  <a:gd name="T12" fmla="*/ 80 w 240"/>
                  <a:gd name="T13" fmla="*/ 80 h 160"/>
                  <a:gd name="T14" fmla="*/ 240 w 240"/>
                  <a:gd name="T15" fmla="*/ 160 h 160"/>
                  <a:gd name="T16" fmla="*/ 80 w 240"/>
                  <a:gd name="T17" fmla="*/ 80 h 160"/>
                  <a:gd name="T18" fmla="*/ 80 w 240"/>
                  <a:gd name="T19" fmla="*/ 93 h 160"/>
                  <a:gd name="T20" fmla="*/ 53 w 240"/>
                  <a:gd name="T21" fmla="*/ 120 h 160"/>
                  <a:gd name="T22" fmla="*/ 26 w 240"/>
                  <a:gd name="T23" fmla="*/ 120 h 160"/>
                  <a:gd name="T24" fmla="*/ 0 w 240"/>
                  <a:gd name="T25" fmla="*/ 93 h 160"/>
                  <a:gd name="T26" fmla="*/ 0 w 240"/>
                  <a:gd name="T27" fmla="*/ 6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0" h="160">
                    <a:moveTo>
                      <a:pt x="0" y="67"/>
                    </a:moveTo>
                    <a:lnTo>
                      <a:pt x="26" y="40"/>
                    </a:lnTo>
                    <a:lnTo>
                      <a:pt x="53" y="40"/>
                    </a:lnTo>
                    <a:lnTo>
                      <a:pt x="80" y="67"/>
                    </a:lnTo>
                    <a:lnTo>
                      <a:pt x="80" y="80"/>
                    </a:lnTo>
                    <a:lnTo>
                      <a:pt x="240" y="0"/>
                    </a:lnTo>
                    <a:lnTo>
                      <a:pt x="80" y="80"/>
                    </a:lnTo>
                    <a:lnTo>
                      <a:pt x="240" y="160"/>
                    </a:lnTo>
                    <a:lnTo>
                      <a:pt x="80" y="80"/>
                    </a:lnTo>
                    <a:lnTo>
                      <a:pt x="80" y="93"/>
                    </a:lnTo>
                    <a:lnTo>
                      <a:pt x="53" y="120"/>
                    </a:lnTo>
                    <a:lnTo>
                      <a:pt x="26" y="120"/>
                    </a:lnTo>
                    <a:lnTo>
                      <a:pt x="0" y="93"/>
                    </a:lnTo>
                    <a:lnTo>
                      <a:pt x="0" y="67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600">
                  <a:latin typeface="+mj-lt"/>
                </a:endParaRPr>
              </a:p>
            </p:txBody>
          </p:sp>
        </p:grpSp>
        <p:cxnSp>
          <p:nvCxnSpPr>
            <p:cNvPr id="36" name="Connecteur en angle 35"/>
            <p:cNvCxnSpPr>
              <a:stCxn id="20" idx="0"/>
              <a:endCxn id="23" idx="0"/>
            </p:cNvCxnSpPr>
            <p:nvPr/>
          </p:nvCxnSpPr>
          <p:spPr>
            <a:xfrm rot="16200000" flipV="1">
              <a:off x="5476082" y="179387"/>
              <a:ext cx="12700" cy="4581525"/>
            </a:xfrm>
            <a:prstGeom prst="bentConnector3">
              <a:avLst>
                <a:gd name="adj1" fmla="val 256152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/>
            <p:cNvCxnSpPr>
              <a:stCxn id="21" idx="2"/>
              <a:endCxn id="20" idx="2"/>
            </p:cNvCxnSpPr>
            <p:nvPr/>
          </p:nvCxnSpPr>
          <p:spPr>
            <a:xfrm rot="5400000" flipH="1" flipV="1">
              <a:off x="5463778" y="979885"/>
              <a:ext cx="33337" cy="4572794"/>
            </a:xfrm>
            <a:prstGeom prst="bentConnector3">
              <a:avLst>
                <a:gd name="adj1" fmla="val -87035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4494275" y="1829633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+mj-lt"/>
                </a:rPr>
                <a:t>Execution delegation</a:t>
              </a:r>
              <a:endParaRPr lang="fr-FR" sz="1600">
                <a:latin typeface="+mj-lt"/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427965" y="3241293"/>
              <a:ext cx="1909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+mj-lt"/>
                </a:rPr>
                <a:t>User code invocation</a:t>
              </a:r>
              <a:endParaRPr lang="fr-FR" sz="16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90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3</cp:revision>
  <dcterms:created xsi:type="dcterms:W3CDTF">2017-03-22T10:24:20Z</dcterms:created>
  <dcterms:modified xsi:type="dcterms:W3CDTF">2017-03-22T10:37:23Z</dcterms:modified>
</cp:coreProperties>
</file>