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7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23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8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36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8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82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7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DD08-BC26-46EC-BABF-F110478B6018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EA47-393B-4256-A710-80F6C1F50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66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ocument 3"/>
          <p:cNvSpPr/>
          <p:nvPr/>
        </p:nvSpPr>
        <p:spPr>
          <a:xfrm>
            <a:off x="55125" y="1029969"/>
            <a:ext cx="1668562" cy="6480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Architecture model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Organigramme : Document 4"/>
          <p:cNvSpPr/>
          <p:nvPr/>
        </p:nvSpPr>
        <p:spPr>
          <a:xfrm>
            <a:off x="6681112" y="35168"/>
            <a:ext cx="2497014" cy="94460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Extended Code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27" y="348642"/>
            <a:ext cx="438520" cy="438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61" y="348642"/>
            <a:ext cx="438520" cy="4385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390" y="348642"/>
            <a:ext cx="438520" cy="4385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Organigramme : Document 12"/>
          <p:cNvSpPr/>
          <p:nvPr/>
        </p:nvSpPr>
        <p:spPr>
          <a:xfrm>
            <a:off x="6400801" y="1910861"/>
            <a:ext cx="3006969" cy="131095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Modified extended Code</a:t>
            </a: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Organigramme : Document 16"/>
          <p:cNvSpPr/>
          <p:nvPr/>
        </p:nvSpPr>
        <p:spPr>
          <a:xfrm>
            <a:off x="6528756" y="2233656"/>
            <a:ext cx="1159442" cy="699613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Modified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31" y="2494749"/>
            <a:ext cx="352043" cy="3520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68" y="2494749"/>
            <a:ext cx="352043" cy="3520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955" y="2494749"/>
            <a:ext cx="352043" cy="3520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89" y="2494749"/>
            <a:ext cx="352043" cy="3520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Organigramme : Document 19"/>
          <p:cNvSpPr/>
          <p:nvPr/>
        </p:nvSpPr>
        <p:spPr>
          <a:xfrm>
            <a:off x="7775079" y="2233656"/>
            <a:ext cx="1551422" cy="699613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Non-modified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1" name="Picture 2" descr="Image result for source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919" y="348642"/>
            <a:ext cx="438520" cy="4385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/>
          <p:nvPr/>
        </p:nvSpPr>
        <p:spPr>
          <a:xfrm>
            <a:off x="3499338" y="1178990"/>
            <a:ext cx="1186961" cy="582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File tracker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3" name="Connecteur en angle 22"/>
          <p:cNvCxnSpPr>
            <a:stCxn id="4" idx="0"/>
            <a:endCxn id="5" idx="1"/>
          </p:cNvCxnSpPr>
          <p:nvPr/>
        </p:nvCxnSpPr>
        <p:spPr>
          <a:xfrm rot="5400000" flipH="1" flipV="1">
            <a:off x="3524010" y="-2127133"/>
            <a:ext cx="522498" cy="579170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776441" y="139631"/>
            <a:ext cx="41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Code generation + In-place transformation</a:t>
            </a:r>
            <a:endParaRPr lang="fr-FR"/>
          </a:p>
        </p:txBody>
      </p:sp>
      <p:cxnSp>
        <p:nvCxnSpPr>
          <p:cNvPr id="26" name="Connecteur droit avec flèche 25"/>
          <p:cNvCxnSpPr>
            <a:stCxn id="11" idx="0"/>
          </p:cNvCxnSpPr>
          <p:nvPr/>
        </p:nvCxnSpPr>
        <p:spPr>
          <a:xfrm flipV="1">
            <a:off x="4092819" y="768720"/>
            <a:ext cx="2588293" cy="410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699164" y="61455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Monitoring</a:t>
            </a:r>
            <a:endParaRPr lang="fr-FR"/>
          </a:p>
        </p:txBody>
      </p:sp>
      <p:cxnSp>
        <p:nvCxnSpPr>
          <p:cNvPr id="29" name="Connecteur droit avec flèche 28"/>
          <p:cNvCxnSpPr>
            <a:stCxn id="11" idx="2"/>
            <a:endCxn id="13" idx="1"/>
          </p:cNvCxnSpPr>
          <p:nvPr/>
        </p:nvCxnSpPr>
        <p:spPr>
          <a:xfrm>
            <a:off x="4092819" y="1761841"/>
            <a:ext cx="2307982" cy="804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865728" y="1504958"/>
            <a:ext cx="151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File</a:t>
            </a:r>
          </a:p>
          <a:p>
            <a:r>
              <a:rPr lang="en-US" smtClean="0"/>
              <a:t>categorization</a:t>
            </a: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2390088" y="2542988"/>
            <a:ext cx="2066194" cy="582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Incremental reverse engineering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8" name="Connecteur droit avec flèche 37"/>
          <p:cNvCxnSpPr>
            <a:stCxn id="4" idx="2"/>
            <a:endCxn id="35" idx="0"/>
          </p:cNvCxnSpPr>
          <p:nvPr/>
        </p:nvCxnSpPr>
        <p:spPr>
          <a:xfrm>
            <a:off x="889406" y="1635196"/>
            <a:ext cx="2533779" cy="907792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5" idx="3"/>
          </p:cNvCxnSpPr>
          <p:nvPr/>
        </p:nvCxnSpPr>
        <p:spPr>
          <a:xfrm flipH="1">
            <a:off x="4456282" y="2823220"/>
            <a:ext cx="2085032" cy="1119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047686" y="17819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r>
              <a:rPr lang="en-US" smtClean="0"/>
              <a:t>nput</a:t>
            </a:r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28054" y="25157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</a:t>
            </a:r>
            <a:r>
              <a:rPr lang="en-US" smtClean="0"/>
              <a:t>nput</a:t>
            </a:r>
            <a:endParaRPr lang="fr-FR"/>
          </a:p>
        </p:txBody>
      </p:sp>
      <p:sp>
        <p:nvSpPr>
          <p:cNvPr id="47" name="Organigramme : Document 46"/>
          <p:cNvSpPr/>
          <p:nvPr/>
        </p:nvSpPr>
        <p:spPr>
          <a:xfrm>
            <a:off x="65526" y="2517045"/>
            <a:ext cx="1051097" cy="64807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Updated model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/>
          <p:cNvCxnSpPr>
            <a:stCxn id="35" idx="1"/>
            <a:endCxn id="47" idx="3"/>
          </p:cNvCxnSpPr>
          <p:nvPr/>
        </p:nvCxnSpPr>
        <p:spPr>
          <a:xfrm flipH="1">
            <a:off x="1116623" y="2834414"/>
            <a:ext cx="1273465" cy="6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165366" y="2473022"/>
            <a:ext cx="131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Incremental</a:t>
            </a:r>
          </a:p>
          <a:p>
            <a:r>
              <a:rPr lang="en-US" smtClean="0"/>
              <a:t>reversing</a:t>
            </a:r>
            <a:endParaRPr lang="fr-FR"/>
          </a:p>
        </p:txBody>
      </p:sp>
      <p:cxnSp>
        <p:nvCxnSpPr>
          <p:cNvPr id="54" name="Connecteur en angle 53"/>
          <p:cNvCxnSpPr>
            <a:stCxn id="5" idx="3"/>
            <a:endCxn id="5" idx="2"/>
          </p:cNvCxnSpPr>
          <p:nvPr/>
        </p:nvCxnSpPr>
        <p:spPr>
          <a:xfrm flipH="1">
            <a:off x="7929619" y="507471"/>
            <a:ext cx="1248507" cy="409854"/>
          </a:xfrm>
          <a:prstGeom prst="bentConnector4">
            <a:avLst>
              <a:gd name="adj1" fmla="val -18310"/>
              <a:gd name="adj2" fmla="val 17101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8055390" y="890133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Modification</a:t>
            </a:r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781546" y="2370821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*</a:t>
            </a:r>
            <a:endParaRPr lang="fr-FR" sz="2800">
              <a:solidFill>
                <a:srgbClr val="0070C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7179813" y="237700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*</a:t>
            </a:r>
            <a:endParaRPr lang="fr-FR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0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31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7</cp:revision>
  <dcterms:created xsi:type="dcterms:W3CDTF">2017-03-03T14:51:31Z</dcterms:created>
  <dcterms:modified xsi:type="dcterms:W3CDTF">2017-03-23T11:50:07Z</dcterms:modified>
</cp:coreProperties>
</file>