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3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0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89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74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2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1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29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6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7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D546-A2FB-4ED3-BC30-D88FB293C03B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B5C44-B4AD-4C3D-ADF7-979465E74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4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2" y="-84670"/>
            <a:ext cx="6768752" cy="35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48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</cp:revision>
  <dcterms:created xsi:type="dcterms:W3CDTF">2017-03-22T22:23:07Z</dcterms:created>
  <dcterms:modified xsi:type="dcterms:W3CDTF">2017-03-22T22:24:14Z</dcterms:modified>
</cp:coreProperties>
</file>