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09/03/2017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66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09/03/2017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076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09/03/2017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6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09/03/2017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19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09/03/2017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84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09/03/2017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0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09/03/2017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04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09/03/2017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65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09/03/2017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87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09/03/2017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56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09/03/2017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792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7458-0CDA-4E00-96CD-35DB9DC1AB11}" type="datetimeFigureOut">
              <a:rPr lang="fr-FR" smtClean="0"/>
              <a:t>09/03/2017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00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e 134"/>
          <p:cNvGrpSpPr/>
          <p:nvPr/>
        </p:nvGrpSpPr>
        <p:grpSpPr>
          <a:xfrm>
            <a:off x="106077" y="506018"/>
            <a:ext cx="10350521" cy="3816101"/>
            <a:chOff x="106077" y="506018"/>
            <a:chExt cx="10350521" cy="3816101"/>
          </a:xfrm>
        </p:grpSpPr>
        <p:grpSp>
          <p:nvGrpSpPr>
            <p:cNvPr id="122" name="Groupe 121"/>
            <p:cNvGrpSpPr/>
            <p:nvPr/>
          </p:nvGrpSpPr>
          <p:grpSpPr>
            <a:xfrm>
              <a:off x="106077" y="506018"/>
              <a:ext cx="10350521" cy="3449999"/>
              <a:chOff x="267445" y="1187337"/>
              <a:chExt cx="10350521" cy="3449999"/>
            </a:xfrm>
          </p:grpSpPr>
          <p:grpSp>
            <p:nvGrpSpPr>
              <p:cNvPr id="89" name="Groupe 88"/>
              <p:cNvGrpSpPr/>
              <p:nvPr/>
            </p:nvGrpSpPr>
            <p:grpSpPr>
              <a:xfrm>
                <a:off x="267445" y="1294433"/>
                <a:ext cx="6031543" cy="3112482"/>
                <a:chOff x="1083233" y="2045049"/>
                <a:chExt cx="6031543" cy="3112482"/>
              </a:xfrm>
            </p:grpSpPr>
            <p:grpSp>
              <p:nvGrpSpPr>
                <p:cNvPr id="54" name="Groupe 53"/>
                <p:cNvGrpSpPr/>
                <p:nvPr/>
              </p:nvGrpSpPr>
              <p:grpSpPr>
                <a:xfrm>
                  <a:off x="1083233" y="2045049"/>
                  <a:ext cx="6031543" cy="3112482"/>
                  <a:chOff x="1083233" y="2045049"/>
                  <a:chExt cx="6031543" cy="3112482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1083233" y="3729470"/>
                    <a:ext cx="931333" cy="508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>
                        <a:solidFill>
                          <a:schemeClr val="tx1"/>
                        </a:solidFill>
                      </a:rPr>
                      <a:t>Model change</a:t>
                    </a:r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2239683" y="2858005"/>
                    <a:ext cx="1166906" cy="50800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>
                        <a:solidFill>
                          <a:schemeClr val="tx1"/>
                        </a:solidFill>
                      </a:rPr>
                      <a:t>Structural change</a:t>
                    </a:r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2230720" y="4649530"/>
                    <a:ext cx="1184834" cy="50800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>
                        <a:solidFill>
                          <a:schemeClr val="tx1"/>
                        </a:solidFill>
                      </a:rPr>
                      <a:t>Behavioral change</a:t>
                    </a:r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3611283" y="2045049"/>
                    <a:ext cx="1657135" cy="50800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>
                        <a:solidFill>
                          <a:schemeClr val="tx1"/>
                        </a:solidFill>
                      </a:rPr>
                      <a:t>Port/Connector</a:t>
                    </a:r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3620248" y="2853766"/>
                    <a:ext cx="1648169" cy="50800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>
                        <a:solidFill>
                          <a:schemeClr val="tx1"/>
                        </a:solidFill>
                      </a:rPr>
                      <a:t>Class/Component/Interface</a:t>
                    </a:r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3629211" y="3587925"/>
                    <a:ext cx="1638839" cy="50800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>
                        <a:solidFill>
                          <a:schemeClr val="tx1"/>
                        </a:solidFill>
                      </a:rPr>
                      <a:t>Property</a:t>
                    </a:r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3623080" y="4268780"/>
                    <a:ext cx="1643477" cy="50800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>
                        <a:solidFill>
                          <a:schemeClr val="tx1"/>
                        </a:solidFill>
                      </a:rPr>
                      <a:t>Operation</a:t>
                    </a:r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7" name="Connecteur en angle 16"/>
                  <p:cNvCxnSpPr>
                    <a:stCxn id="4" idx="3"/>
                    <a:endCxn id="5" idx="1"/>
                  </p:cNvCxnSpPr>
                  <p:nvPr/>
                </p:nvCxnSpPr>
                <p:spPr>
                  <a:xfrm flipV="1">
                    <a:off x="2014566" y="3112006"/>
                    <a:ext cx="225117" cy="871464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Connecteur en angle 18"/>
                  <p:cNvCxnSpPr>
                    <a:stCxn id="4" idx="3"/>
                    <a:endCxn id="6" idx="1"/>
                  </p:cNvCxnSpPr>
                  <p:nvPr/>
                </p:nvCxnSpPr>
                <p:spPr>
                  <a:xfrm>
                    <a:off x="2014566" y="3983470"/>
                    <a:ext cx="216154" cy="920061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Connecteur en angle 20"/>
                  <p:cNvCxnSpPr>
                    <a:stCxn id="5" idx="3"/>
                    <a:endCxn id="7" idx="1"/>
                  </p:cNvCxnSpPr>
                  <p:nvPr/>
                </p:nvCxnSpPr>
                <p:spPr>
                  <a:xfrm flipV="1">
                    <a:off x="3406589" y="2299050"/>
                    <a:ext cx="204694" cy="812956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Connecteur en angle 22"/>
                  <p:cNvCxnSpPr>
                    <a:stCxn id="5" idx="3"/>
                    <a:endCxn id="8" idx="1"/>
                  </p:cNvCxnSpPr>
                  <p:nvPr/>
                </p:nvCxnSpPr>
                <p:spPr>
                  <a:xfrm flipV="1">
                    <a:off x="3406589" y="3107767"/>
                    <a:ext cx="213659" cy="4239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Connecteur en angle 24"/>
                  <p:cNvCxnSpPr>
                    <a:stCxn id="5" idx="3"/>
                    <a:endCxn id="9" idx="1"/>
                  </p:cNvCxnSpPr>
                  <p:nvPr/>
                </p:nvCxnSpPr>
                <p:spPr>
                  <a:xfrm>
                    <a:off x="3406589" y="3112006"/>
                    <a:ext cx="222622" cy="729920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Connecteur en angle 26"/>
                  <p:cNvCxnSpPr>
                    <a:stCxn id="6" idx="3"/>
                    <a:endCxn id="10" idx="1"/>
                  </p:cNvCxnSpPr>
                  <p:nvPr/>
                </p:nvCxnSpPr>
                <p:spPr>
                  <a:xfrm flipV="1">
                    <a:off x="3415554" y="4522781"/>
                    <a:ext cx="207526" cy="380750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3" name="Groupe 52"/>
                  <p:cNvGrpSpPr/>
                  <p:nvPr/>
                </p:nvGrpSpPr>
                <p:grpSpPr>
                  <a:xfrm>
                    <a:off x="5612375" y="2048318"/>
                    <a:ext cx="1502401" cy="2729802"/>
                    <a:chOff x="5612375" y="2048318"/>
                    <a:chExt cx="1502401" cy="2729802"/>
                  </a:xfrm>
                </p:grpSpPr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5612375" y="2048318"/>
                      <a:ext cx="1502401" cy="502199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Add/Remove/Update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7" name="Rectangle 46"/>
                    <p:cNvSpPr/>
                    <p:nvPr/>
                  </p:nvSpPr>
                  <p:spPr>
                    <a:xfrm>
                      <a:off x="5644938" y="4270119"/>
                      <a:ext cx="1469837" cy="508001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Add/Remove/Update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cxnSp>
              <p:nvCxnSpPr>
                <p:cNvPr id="80" name="Connecteur en angle 79"/>
                <p:cNvCxnSpPr>
                  <a:stCxn id="10" idx="3"/>
                  <a:endCxn id="47" idx="1"/>
                </p:cNvCxnSpPr>
                <p:nvPr/>
              </p:nvCxnSpPr>
              <p:spPr>
                <a:xfrm>
                  <a:off x="5266557" y="4522781"/>
                  <a:ext cx="378381" cy="1339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Rectangle 89"/>
              <p:cNvSpPr/>
              <p:nvPr/>
            </p:nvSpPr>
            <p:spPr>
              <a:xfrm>
                <a:off x="7051455" y="1187337"/>
                <a:ext cx="3566511" cy="72656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mtClean="0">
                    <a:solidFill>
                      <a:schemeClr val="tx1"/>
                    </a:solidFill>
                  </a:rPr>
                  <a:t>(Re-)generate </a:t>
                </a:r>
                <a:r>
                  <a:rPr lang="en-US" smtClean="0">
                    <a:solidFill>
                      <a:schemeClr val="tx1"/>
                    </a:solidFill>
                  </a:rPr>
                  <a:t>and re-transform the class containing the modified model element</a:t>
                </a:r>
                <a:endParaRPr lang="fr-F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5" name="Connecteur droit avec flèche 94"/>
              <p:cNvCxnSpPr>
                <a:stCxn id="36" idx="3"/>
                <a:endCxn id="90" idx="1"/>
              </p:cNvCxnSpPr>
              <p:nvPr/>
            </p:nvCxnSpPr>
            <p:spPr>
              <a:xfrm>
                <a:off x="6298988" y="1548802"/>
                <a:ext cx="752467" cy="18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 97"/>
              <p:cNvSpPr/>
              <p:nvPr/>
            </p:nvSpPr>
            <p:spPr>
              <a:xfrm>
                <a:off x="7051925" y="2077575"/>
                <a:ext cx="3525935" cy="56029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Create/Remove/Regenerate the corresponding class code files</a:t>
                </a:r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043904" y="3128813"/>
                <a:ext cx="3525935" cy="54706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Regenerate the corresponding class code files</a:t>
                </a:r>
                <a:endParaRPr lang="fr-F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3" name="Connecteur droit avec flèche 102"/>
              <p:cNvCxnSpPr>
                <a:stCxn id="92" idx="3"/>
                <a:endCxn id="98" idx="1"/>
              </p:cNvCxnSpPr>
              <p:nvPr/>
            </p:nvCxnSpPr>
            <p:spPr>
              <a:xfrm flipV="1">
                <a:off x="6298989" y="2357724"/>
                <a:ext cx="752936" cy="12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cteur droit avec flèche 104"/>
              <p:cNvCxnSpPr>
                <a:stCxn id="100" idx="3"/>
                <a:endCxn id="99" idx="1"/>
              </p:cNvCxnSpPr>
              <p:nvPr/>
            </p:nvCxnSpPr>
            <p:spPr>
              <a:xfrm>
                <a:off x="6298988" y="3088882"/>
                <a:ext cx="744916" cy="3134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necteur droit avec flèche 108"/>
              <p:cNvCxnSpPr>
                <a:stCxn id="47" idx="3"/>
                <a:endCxn id="99" idx="1"/>
              </p:cNvCxnSpPr>
              <p:nvPr/>
            </p:nvCxnSpPr>
            <p:spPr>
              <a:xfrm flipV="1">
                <a:off x="6298987" y="3402345"/>
                <a:ext cx="744917" cy="371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necteur droit avec flèche 112"/>
              <p:cNvCxnSpPr>
                <a:stCxn id="118" idx="3"/>
                <a:endCxn id="129" idx="1"/>
              </p:cNvCxnSpPr>
              <p:nvPr/>
            </p:nvCxnSpPr>
            <p:spPr>
              <a:xfrm>
                <a:off x="4445800" y="4633469"/>
                <a:ext cx="374765" cy="3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Connecteur droit avec flèche 23"/>
            <p:cNvCxnSpPr>
              <a:stCxn id="7" idx="3"/>
              <a:endCxn id="36" idx="1"/>
            </p:cNvCxnSpPr>
            <p:nvPr/>
          </p:nvCxnSpPr>
          <p:spPr>
            <a:xfrm>
              <a:off x="4291262" y="867115"/>
              <a:ext cx="343957" cy="3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4667784" y="1426594"/>
              <a:ext cx="1469837" cy="5021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Add/Remove/Update</a:t>
              </a:r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31" name="Connecteur droit avec flèche 30"/>
            <p:cNvCxnSpPr>
              <a:stCxn id="8" idx="3"/>
              <a:endCxn id="92" idx="1"/>
            </p:cNvCxnSpPr>
            <p:nvPr/>
          </p:nvCxnSpPr>
          <p:spPr>
            <a:xfrm>
              <a:off x="4291261" y="1675832"/>
              <a:ext cx="376523" cy="1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/>
            <p:cNvSpPr/>
            <p:nvPr/>
          </p:nvSpPr>
          <p:spPr>
            <a:xfrm>
              <a:off x="4667783" y="2156463"/>
              <a:ext cx="1469837" cy="5021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Add/Remove/Update</a:t>
              </a:r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67" name="Connecteur droit avec flèche 66"/>
            <p:cNvCxnSpPr>
              <a:stCxn id="9" idx="3"/>
              <a:endCxn id="100" idx="1"/>
            </p:cNvCxnSpPr>
            <p:nvPr/>
          </p:nvCxnSpPr>
          <p:spPr>
            <a:xfrm flipV="1">
              <a:off x="4290894" y="2407563"/>
              <a:ext cx="376889" cy="2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/>
            <p:cNvSpPr/>
            <p:nvPr/>
          </p:nvSpPr>
          <p:spPr>
            <a:xfrm>
              <a:off x="2640955" y="3698149"/>
              <a:ext cx="1643477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State Machine</a:t>
              </a:r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120" name="Connecteur en angle 119"/>
            <p:cNvCxnSpPr>
              <a:stCxn id="6" idx="3"/>
              <a:endCxn id="118" idx="1"/>
            </p:cNvCxnSpPr>
            <p:nvPr/>
          </p:nvCxnSpPr>
          <p:spPr>
            <a:xfrm>
              <a:off x="2438398" y="3471596"/>
              <a:ext cx="202557" cy="48055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128"/>
            <p:cNvSpPr/>
            <p:nvPr/>
          </p:nvSpPr>
          <p:spPr>
            <a:xfrm>
              <a:off x="4659197" y="3702016"/>
              <a:ext cx="1469837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Add/Remove/Update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874045" y="3582181"/>
              <a:ext cx="3566510" cy="7399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mtClean="0">
                  <a:solidFill>
                    <a:schemeClr val="tx1"/>
                  </a:solidFill>
                </a:rPr>
                <a:t>(Re-)generate </a:t>
              </a:r>
              <a:r>
                <a:rPr lang="en-US" smtClean="0">
                  <a:solidFill>
                    <a:schemeClr val="tx1"/>
                  </a:solidFill>
                </a:rPr>
                <a:t>and re-transform the class containing the modified model element</a:t>
              </a:r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131" name="Connecteur droit avec flèche 130"/>
            <p:cNvCxnSpPr>
              <a:stCxn id="129" idx="3"/>
              <a:endCxn id="130" idx="1"/>
            </p:cNvCxnSpPr>
            <p:nvPr/>
          </p:nvCxnSpPr>
          <p:spPr>
            <a:xfrm flipV="1">
              <a:off x="6129034" y="3952150"/>
              <a:ext cx="745011" cy="3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70575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55</Words>
  <Application>Microsoft Office PowerPoint</Application>
  <PresentationFormat>Grand écran</PresentationFormat>
  <Paragraphs>17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20</cp:revision>
  <dcterms:created xsi:type="dcterms:W3CDTF">2016-08-09T21:32:47Z</dcterms:created>
  <dcterms:modified xsi:type="dcterms:W3CDTF">2017-03-09T11:49:06Z</dcterms:modified>
</cp:coreProperties>
</file>