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03/10/2016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08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03/10/2016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31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03/10/2016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68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03/10/2016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0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03/10/2016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49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03/10/2016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27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03/10/2016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73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03/10/2016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77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03/10/2016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21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03/10/2016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53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6E1-2378-4705-B564-ABC1E76FBE95}" type="datetimeFigureOut">
              <a:rPr lang="fr-FR" smtClean="0"/>
              <a:t>03/10/2016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47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AF6E1-2378-4705-B564-ABC1E76FBE95}" type="datetimeFigureOut">
              <a:rPr lang="fr-FR" smtClean="0"/>
              <a:t>03/10/2016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52D8-093E-44F3-85C1-57D960CE0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96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-46038" y="-46038"/>
            <a:ext cx="2233613" cy="2844801"/>
            <a:chOff x="-46038" y="-46038"/>
            <a:chExt cx="2233613" cy="2844801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-46038" y="-46038"/>
              <a:ext cx="2233613" cy="2844801"/>
              <a:chOff x="-29" y="-29"/>
              <a:chExt cx="1407" cy="1792"/>
            </a:xfrm>
          </p:grpSpPr>
          <p:sp>
            <p:nvSpPr>
              <p:cNvPr id="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-29" y="-29"/>
                <a:ext cx="1407" cy="17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31" y="31"/>
                <a:ext cx="1156" cy="16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447" y="68"/>
                <a:ext cx="39" cy="53"/>
              </a:xfrm>
              <a:custGeom>
                <a:avLst/>
                <a:gdLst>
                  <a:gd name="T0" fmla="*/ 0 w 83"/>
                  <a:gd name="T1" fmla="*/ 0 h 110"/>
                  <a:gd name="T2" fmla="*/ 15 w 83"/>
                  <a:gd name="T3" fmla="*/ 0 h 110"/>
                  <a:gd name="T4" fmla="*/ 15 w 83"/>
                  <a:gd name="T5" fmla="*/ 45 h 110"/>
                  <a:gd name="T6" fmla="*/ 68 w 83"/>
                  <a:gd name="T7" fmla="*/ 45 h 110"/>
                  <a:gd name="T8" fmla="*/ 68 w 83"/>
                  <a:gd name="T9" fmla="*/ 0 h 110"/>
                  <a:gd name="T10" fmla="*/ 83 w 83"/>
                  <a:gd name="T11" fmla="*/ 0 h 110"/>
                  <a:gd name="T12" fmla="*/ 83 w 83"/>
                  <a:gd name="T13" fmla="*/ 110 h 110"/>
                  <a:gd name="T14" fmla="*/ 68 w 83"/>
                  <a:gd name="T15" fmla="*/ 110 h 110"/>
                  <a:gd name="T16" fmla="*/ 68 w 83"/>
                  <a:gd name="T17" fmla="*/ 57 h 110"/>
                  <a:gd name="T18" fmla="*/ 15 w 83"/>
                  <a:gd name="T19" fmla="*/ 57 h 110"/>
                  <a:gd name="T20" fmla="*/ 15 w 83"/>
                  <a:gd name="T21" fmla="*/ 110 h 110"/>
                  <a:gd name="T22" fmla="*/ 0 w 83"/>
                  <a:gd name="T23" fmla="*/ 110 h 110"/>
                  <a:gd name="T24" fmla="*/ 0 w 83"/>
                  <a:gd name="T25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110">
                    <a:moveTo>
                      <a:pt x="0" y="0"/>
                    </a:moveTo>
                    <a:lnTo>
                      <a:pt x="15" y="0"/>
                    </a:lnTo>
                    <a:lnTo>
                      <a:pt x="15" y="45"/>
                    </a:lnTo>
                    <a:lnTo>
                      <a:pt x="68" y="45"/>
                    </a:lnTo>
                    <a:lnTo>
                      <a:pt x="68" y="0"/>
                    </a:lnTo>
                    <a:lnTo>
                      <a:pt x="83" y="0"/>
                    </a:lnTo>
                    <a:lnTo>
                      <a:pt x="83" y="110"/>
                    </a:lnTo>
                    <a:lnTo>
                      <a:pt x="68" y="110"/>
                    </a:lnTo>
                    <a:lnTo>
                      <a:pt x="68" y="57"/>
                    </a:lnTo>
                    <a:lnTo>
                      <a:pt x="15" y="57"/>
                    </a:lnTo>
                    <a:lnTo>
                      <a:pt x="15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Freeform 7"/>
              <p:cNvSpPr>
                <a:spLocks noEditPoints="1"/>
              </p:cNvSpPr>
              <p:nvPr/>
            </p:nvSpPr>
            <p:spPr bwMode="auto">
              <a:xfrm>
                <a:off x="500" y="67"/>
                <a:ext cx="7" cy="54"/>
              </a:xfrm>
              <a:custGeom>
                <a:avLst/>
                <a:gdLst>
                  <a:gd name="T0" fmla="*/ 0 w 13"/>
                  <a:gd name="T1" fmla="*/ 31 h 114"/>
                  <a:gd name="T2" fmla="*/ 13 w 13"/>
                  <a:gd name="T3" fmla="*/ 31 h 114"/>
                  <a:gd name="T4" fmla="*/ 13 w 13"/>
                  <a:gd name="T5" fmla="*/ 114 h 114"/>
                  <a:gd name="T6" fmla="*/ 0 w 13"/>
                  <a:gd name="T7" fmla="*/ 114 h 114"/>
                  <a:gd name="T8" fmla="*/ 0 w 13"/>
                  <a:gd name="T9" fmla="*/ 31 h 114"/>
                  <a:gd name="T10" fmla="*/ 0 w 13"/>
                  <a:gd name="T11" fmla="*/ 0 h 114"/>
                  <a:gd name="T12" fmla="*/ 13 w 13"/>
                  <a:gd name="T13" fmla="*/ 0 h 114"/>
                  <a:gd name="T14" fmla="*/ 13 w 13"/>
                  <a:gd name="T15" fmla="*/ 17 h 114"/>
                  <a:gd name="T16" fmla="*/ 0 w 13"/>
                  <a:gd name="T17" fmla="*/ 17 h 114"/>
                  <a:gd name="T18" fmla="*/ 0 w 13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14">
                    <a:moveTo>
                      <a:pt x="0" y="31"/>
                    </a:moveTo>
                    <a:lnTo>
                      <a:pt x="13" y="31"/>
                    </a:lnTo>
                    <a:lnTo>
                      <a:pt x="13" y="114"/>
                    </a:lnTo>
                    <a:lnTo>
                      <a:pt x="0" y="114"/>
                    </a:lnTo>
                    <a:lnTo>
                      <a:pt x="0" y="31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Freeform 8"/>
              <p:cNvSpPr>
                <a:spLocks noEditPoints="1"/>
              </p:cNvSpPr>
              <p:nvPr/>
            </p:nvSpPr>
            <p:spPr bwMode="auto">
              <a:xfrm>
                <a:off x="518" y="80"/>
                <a:ext cx="35" cy="56"/>
              </a:xfrm>
              <a:custGeom>
                <a:avLst/>
                <a:gdLst>
                  <a:gd name="T0" fmla="*/ 60 w 73"/>
                  <a:gd name="T1" fmla="*/ 43 h 116"/>
                  <a:gd name="T2" fmla="*/ 53 w 73"/>
                  <a:gd name="T3" fmla="*/ 20 h 116"/>
                  <a:gd name="T4" fmla="*/ 37 w 73"/>
                  <a:gd name="T5" fmla="*/ 12 h 116"/>
                  <a:gd name="T6" fmla="*/ 20 w 73"/>
                  <a:gd name="T7" fmla="*/ 20 h 116"/>
                  <a:gd name="T8" fmla="*/ 14 w 73"/>
                  <a:gd name="T9" fmla="*/ 43 h 116"/>
                  <a:gd name="T10" fmla="*/ 20 w 73"/>
                  <a:gd name="T11" fmla="*/ 65 h 116"/>
                  <a:gd name="T12" fmla="*/ 37 w 73"/>
                  <a:gd name="T13" fmla="*/ 73 h 116"/>
                  <a:gd name="T14" fmla="*/ 53 w 73"/>
                  <a:gd name="T15" fmla="*/ 65 h 116"/>
                  <a:gd name="T16" fmla="*/ 60 w 73"/>
                  <a:gd name="T17" fmla="*/ 43 h 116"/>
                  <a:gd name="T18" fmla="*/ 73 w 73"/>
                  <a:gd name="T19" fmla="*/ 74 h 116"/>
                  <a:gd name="T20" fmla="*/ 64 w 73"/>
                  <a:gd name="T21" fmla="*/ 105 h 116"/>
                  <a:gd name="T22" fmla="*/ 35 w 73"/>
                  <a:gd name="T23" fmla="*/ 116 h 116"/>
                  <a:gd name="T24" fmla="*/ 22 w 73"/>
                  <a:gd name="T25" fmla="*/ 115 h 116"/>
                  <a:gd name="T26" fmla="*/ 10 w 73"/>
                  <a:gd name="T27" fmla="*/ 111 h 116"/>
                  <a:gd name="T28" fmla="*/ 10 w 73"/>
                  <a:gd name="T29" fmla="*/ 98 h 116"/>
                  <a:gd name="T30" fmla="*/ 21 w 73"/>
                  <a:gd name="T31" fmla="*/ 103 h 116"/>
                  <a:gd name="T32" fmla="*/ 33 w 73"/>
                  <a:gd name="T33" fmla="*/ 105 h 116"/>
                  <a:gd name="T34" fmla="*/ 53 w 73"/>
                  <a:gd name="T35" fmla="*/ 98 h 116"/>
                  <a:gd name="T36" fmla="*/ 60 w 73"/>
                  <a:gd name="T37" fmla="*/ 77 h 116"/>
                  <a:gd name="T38" fmla="*/ 60 w 73"/>
                  <a:gd name="T39" fmla="*/ 70 h 116"/>
                  <a:gd name="T40" fmla="*/ 49 w 73"/>
                  <a:gd name="T41" fmla="*/ 81 h 116"/>
                  <a:gd name="T42" fmla="*/ 33 w 73"/>
                  <a:gd name="T43" fmla="*/ 85 h 116"/>
                  <a:gd name="T44" fmla="*/ 9 w 73"/>
                  <a:gd name="T45" fmla="*/ 73 h 116"/>
                  <a:gd name="T46" fmla="*/ 0 w 73"/>
                  <a:gd name="T47" fmla="*/ 43 h 116"/>
                  <a:gd name="T48" fmla="*/ 9 w 73"/>
                  <a:gd name="T49" fmla="*/ 12 h 116"/>
                  <a:gd name="T50" fmla="*/ 33 w 73"/>
                  <a:gd name="T51" fmla="*/ 0 h 116"/>
                  <a:gd name="T52" fmla="*/ 49 w 73"/>
                  <a:gd name="T53" fmla="*/ 4 h 116"/>
                  <a:gd name="T54" fmla="*/ 60 w 73"/>
                  <a:gd name="T55" fmla="*/ 15 h 116"/>
                  <a:gd name="T56" fmla="*/ 60 w 73"/>
                  <a:gd name="T57" fmla="*/ 2 h 116"/>
                  <a:gd name="T58" fmla="*/ 73 w 73"/>
                  <a:gd name="T59" fmla="*/ 2 h 116"/>
                  <a:gd name="T60" fmla="*/ 73 w 73"/>
                  <a:gd name="T61" fmla="*/ 7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16">
                    <a:moveTo>
                      <a:pt x="60" y="43"/>
                    </a:moveTo>
                    <a:cubicBezTo>
                      <a:pt x="60" y="33"/>
                      <a:pt x="57" y="25"/>
                      <a:pt x="53" y="20"/>
                    </a:cubicBezTo>
                    <a:cubicBezTo>
                      <a:pt x="49" y="14"/>
                      <a:pt x="44" y="12"/>
                      <a:pt x="37" y="12"/>
                    </a:cubicBezTo>
                    <a:cubicBezTo>
                      <a:pt x="29" y="12"/>
                      <a:pt x="24" y="14"/>
                      <a:pt x="20" y="20"/>
                    </a:cubicBezTo>
                    <a:cubicBezTo>
                      <a:pt x="16" y="25"/>
                      <a:pt x="14" y="33"/>
                      <a:pt x="14" y="43"/>
                    </a:cubicBezTo>
                    <a:cubicBezTo>
                      <a:pt x="14" y="52"/>
                      <a:pt x="16" y="60"/>
                      <a:pt x="20" y="65"/>
                    </a:cubicBezTo>
                    <a:cubicBezTo>
                      <a:pt x="24" y="71"/>
                      <a:pt x="29" y="73"/>
                      <a:pt x="37" y="73"/>
                    </a:cubicBezTo>
                    <a:cubicBezTo>
                      <a:pt x="44" y="73"/>
                      <a:pt x="49" y="71"/>
                      <a:pt x="53" y="65"/>
                    </a:cubicBezTo>
                    <a:cubicBezTo>
                      <a:pt x="57" y="60"/>
                      <a:pt x="60" y="52"/>
                      <a:pt x="60" y="43"/>
                    </a:cubicBezTo>
                    <a:close/>
                    <a:moveTo>
                      <a:pt x="73" y="74"/>
                    </a:moveTo>
                    <a:cubicBezTo>
                      <a:pt x="73" y="88"/>
                      <a:pt x="70" y="99"/>
                      <a:pt x="64" y="105"/>
                    </a:cubicBezTo>
                    <a:cubicBezTo>
                      <a:pt x="57" y="112"/>
                      <a:pt x="48" y="116"/>
                      <a:pt x="35" y="116"/>
                    </a:cubicBezTo>
                    <a:cubicBezTo>
                      <a:pt x="30" y="116"/>
                      <a:pt x="26" y="115"/>
                      <a:pt x="22" y="115"/>
                    </a:cubicBezTo>
                    <a:cubicBezTo>
                      <a:pt x="18" y="114"/>
                      <a:pt x="14" y="113"/>
                      <a:pt x="10" y="111"/>
                    </a:cubicBezTo>
                    <a:lnTo>
                      <a:pt x="10" y="98"/>
                    </a:lnTo>
                    <a:cubicBezTo>
                      <a:pt x="14" y="100"/>
                      <a:pt x="17" y="102"/>
                      <a:pt x="21" y="103"/>
                    </a:cubicBezTo>
                    <a:cubicBezTo>
                      <a:pt x="25" y="104"/>
                      <a:pt x="29" y="105"/>
                      <a:pt x="33" y="105"/>
                    </a:cubicBezTo>
                    <a:cubicBezTo>
                      <a:pt x="42" y="105"/>
                      <a:pt x="49" y="102"/>
                      <a:pt x="53" y="98"/>
                    </a:cubicBezTo>
                    <a:cubicBezTo>
                      <a:pt x="57" y="93"/>
                      <a:pt x="60" y="86"/>
                      <a:pt x="60" y="77"/>
                    </a:cubicBezTo>
                    <a:lnTo>
                      <a:pt x="60" y="70"/>
                    </a:lnTo>
                    <a:cubicBezTo>
                      <a:pt x="57" y="75"/>
                      <a:pt x="53" y="79"/>
                      <a:pt x="49" y="81"/>
                    </a:cubicBezTo>
                    <a:cubicBezTo>
                      <a:pt x="44" y="83"/>
                      <a:pt x="39" y="85"/>
                      <a:pt x="33" y="85"/>
                    </a:cubicBezTo>
                    <a:cubicBezTo>
                      <a:pt x="23" y="85"/>
                      <a:pt x="15" y="81"/>
                      <a:pt x="9" y="73"/>
                    </a:cubicBezTo>
                    <a:cubicBezTo>
                      <a:pt x="3" y="65"/>
                      <a:pt x="0" y="55"/>
                      <a:pt x="0" y="43"/>
                    </a:cubicBezTo>
                    <a:cubicBezTo>
                      <a:pt x="0" y="30"/>
                      <a:pt x="3" y="20"/>
                      <a:pt x="9" y="12"/>
                    </a:cubicBezTo>
                    <a:cubicBezTo>
                      <a:pt x="15" y="4"/>
                      <a:pt x="23" y="0"/>
                      <a:pt x="33" y="0"/>
                    </a:cubicBezTo>
                    <a:cubicBezTo>
                      <a:pt x="39" y="0"/>
                      <a:pt x="44" y="2"/>
                      <a:pt x="49" y="4"/>
                    </a:cubicBezTo>
                    <a:cubicBezTo>
                      <a:pt x="53" y="6"/>
                      <a:pt x="57" y="10"/>
                      <a:pt x="60" y="15"/>
                    </a:cubicBezTo>
                    <a:lnTo>
                      <a:pt x="60" y="2"/>
                    </a:lnTo>
                    <a:lnTo>
                      <a:pt x="73" y="2"/>
                    </a:lnTo>
                    <a:lnTo>
                      <a:pt x="73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566" y="67"/>
                <a:ext cx="33" cy="54"/>
              </a:xfrm>
              <a:custGeom>
                <a:avLst/>
                <a:gdLst>
                  <a:gd name="T0" fmla="*/ 69 w 69"/>
                  <a:gd name="T1" fmla="*/ 64 h 114"/>
                  <a:gd name="T2" fmla="*/ 69 w 69"/>
                  <a:gd name="T3" fmla="*/ 114 h 114"/>
                  <a:gd name="T4" fmla="*/ 55 w 69"/>
                  <a:gd name="T5" fmla="*/ 114 h 114"/>
                  <a:gd name="T6" fmla="*/ 55 w 69"/>
                  <a:gd name="T7" fmla="*/ 64 h 114"/>
                  <a:gd name="T8" fmla="*/ 51 w 69"/>
                  <a:gd name="T9" fmla="*/ 47 h 114"/>
                  <a:gd name="T10" fmla="*/ 37 w 69"/>
                  <a:gd name="T11" fmla="*/ 41 h 114"/>
                  <a:gd name="T12" fmla="*/ 20 w 69"/>
                  <a:gd name="T13" fmla="*/ 48 h 114"/>
                  <a:gd name="T14" fmla="*/ 14 w 69"/>
                  <a:gd name="T15" fmla="*/ 67 h 114"/>
                  <a:gd name="T16" fmla="*/ 14 w 69"/>
                  <a:gd name="T17" fmla="*/ 114 h 114"/>
                  <a:gd name="T18" fmla="*/ 0 w 69"/>
                  <a:gd name="T19" fmla="*/ 114 h 114"/>
                  <a:gd name="T20" fmla="*/ 0 w 69"/>
                  <a:gd name="T21" fmla="*/ 0 h 114"/>
                  <a:gd name="T22" fmla="*/ 14 w 69"/>
                  <a:gd name="T23" fmla="*/ 0 h 114"/>
                  <a:gd name="T24" fmla="*/ 14 w 69"/>
                  <a:gd name="T25" fmla="*/ 44 h 114"/>
                  <a:gd name="T26" fmla="*/ 25 w 69"/>
                  <a:gd name="T27" fmla="*/ 33 h 114"/>
                  <a:gd name="T28" fmla="*/ 40 w 69"/>
                  <a:gd name="T29" fmla="*/ 29 h 114"/>
                  <a:gd name="T30" fmla="*/ 62 w 69"/>
                  <a:gd name="T31" fmla="*/ 38 h 114"/>
                  <a:gd name="T32" fmla="*/ 69 w 69"/>
                  <a:gd name="T33" fmla="*/ 6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114">
                    <a:moveTo>
                      <a:pt x="69" y="64"/>
                    </a:moveTo>
                    <a:lnTo>
                      <a:pt x="69" y="114"/>
                    </a:lnTo>
                    <a:lnTo>
                      <a:pt x="55" y="114"/>
                    </a:lnTo>
                    <a:lnTo>
                      <a:pt x="55" y="64"/>
                    </a:lnTo>
                    <a:cubicBezTo>
                      <a:pt x="55" y="57"/>
                      <a:pt x="54" y="51"/>
                      <a:pt x="51" y="47"/>
                    </a:cubicBezTo>
                    <a:cubicBezTo>
                      <a:pt x="48" y="43"/>
                      <a:pt x="43" y="41"/>
                      <a:pt x="37" y="41"/>
                    </a:cubicBezTo>
                    <a:cubicBezTo>
                      <a:pt x="30" y="41"/>
                      <a:pt x="24" y="44"/>
                      <a:pt x="20" y="48"/>
                    </a:cubicBezTo>
                    <a:cubicBezTo>
                      <a:pt x="16" y="53"/>
                      <a:pt x="14" y="59"/>
                      <a:pt x="14" y="67"/>
                    </a:cubicBezTo>
                    <a:lnTo>
                      <a:pt x="1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44"/>
                    </a:lnTo>
                    <a:cubicBezTo>
                      <a:pt x="17" y="39"/>
                      <a:pt x="21" y="36"/>
                      <a:pt x="25" y="33"/>
                    </a:cubicBezTo>
                    <a:cubicBezTo>
                      <a:pt x="30" y="31"/>
                      <a:pt x="35" y="29"/>
                      <a:pt x="40" y="29"/>
                    </a:cubicBezTo>
                    <a:cubicBezTo>
                      <a:pt x="50" y="29"/>
                      <a:pt x="57" y="32"/>
                      <a:pt x="62" y="38"/>
                    </a:cubicBezTo>
                    <a:cubicBezTo>
                      <a:pt x="67" y="44"/>
                      <a:pt x="69" y="53"/>
                      <a:pt x="69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608" y="81"/>
                <a:ext cx="53" cy="40"/>
              </a:xfrm>
              <a:custGeom>
                <a:avLst/>
                <a:gdLst>
                  <a:gd name="T0" fmla="*/ 0 w 110"/>
                  <a:gd name="T1" fmla="*/ 0 h 83"/>
                  <a:gd name="T2" fmla="*/ 14 w 110"/>
                  <a:gd name="T3" fmla="*/ 0 h 83"/>
                  <a:gd name="T4" fmla="*/ 30 w 110"/>
                  <a:gd name="T5" fmla="*/ 64 h 83"/>
                  <a:gd name="T6" fmla="*/ 47 w 110"/>
                  <a:gd name="T7" fmla="*/ 0 h 83"/>
                  <a:gd name="T8" fmla="*/ 63 w 110"/>
                  <a:gd name="T9" fmla="*/ 0 h 83"/>
                  <a:gd name="T10" fmla="*/ 80 w 110"/>
                  <a:gd name="T11" fmla="*/ 64 h 83"/>
                  <a:gd name="T12" fmla="*/ 97 w 110"/>
                  <a:gd name="T13" fmla="*/ 0 h 83"/>
                  <a:gd name="T14" fmla="*/ 110 w 110"/>
                  <a:gd name="T15" fmla="*/ 0 h 83"/>
                  <a:gd name="T16" fmla="*/ 89 w 110"/>
                  <a:gd name="T17" fmla="*/ 83 h 83"/>
                  <a:gd name="T18" fmla="*/ 73 w 110"/>
                  <a:gd name="T19" fmla="*/ 83 h 83"/>
                  <a:gd name="T20" fmla="*/ 55 w 110"/>
                  <a:gd name="T21" fmla="*/ 15 h 83"/>
                  <a:gd name="T22" fmla="*/ 37 w 110"/>
                  <a:gd name="T23" fmla="*/ 83 h 83"/>
                  <a:gd name="T24" fmla="*/ 22 w 110"/>
                  <a:gd name="T25" fmla="*/ 83 h 83"/>
                  <a:gd name="T26" fmla="*/ 0 w 110"/>
                  <a:gd name="T2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0" h="83">
                    <a:moveTo>
                      <a:pt x="0" y="0"/>
                    </a:moveTo>
                    <a:lnTo>
                      <a:pt x="14" y="0"/>
                    </a:lnTo>
                    <a:lnTo>
                      <a:pt x="30" y="64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80" y="64"/>
                    </a:lnTo>
                    <a:lnTo>
                      <a:pt x="97" y="0"/>
                    </a:lnTo>
                    <a:lnTo>
                      <a:pt x="110" y="0"/>
                    </a:lnTo>
                    <a:lnTo>
                      <a:pt x="89" y="83"/>
                    </a:lnTo>
                    <a:lnTo>
                      <a:pt x="73" y="83"/>
                    </a:lnTo>
                    <a:lnTo>
                      <a:pt x="55" y="15"/>
                    </a:lnTo>
                    <a:lnTo>
                      <a:pt x="37" y="83"/>
                    </a:lnTo>
                    <a:lnTo>
                      <a:pt x="22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11"/>
              <p:cNvSpPr>
                <a:spLocks noEditPoints="1"/>
              </p:cNvSpPr>
              <p:nvPr/>
            </p:nvSpPr>
            <p:spPr bwMode="auto">
              <a:xfrm>
                <a:off x="669" y="80"/>
                <a:ext cx="33" cy="42"/>
              </a:xfrm>
              <a:custGeom>
                <a:avLst/>
                <a:gdLst>
                  <a:gd name="T0" fmla="*/ 42 w 69"/>
                  <a:gd name="T1" fmla="*/ 43 h 87"/>
                  <a:gd name="T2" fmla="*/ 19 w 69"/>
                  <a:gd name="T3" fmla="*/ 47 h 87"/>
                  <a:gd name="T4" fmla="*/ 13 w 69"/>
                  <a:gd name="T5" fmla="*/ 60 h 87"/>
                  <a:gd name="T6" fmla="*/ 18 w 69"/>
                  <a:gd name="T7" fmla="*/ 71 h 87"/>
                  <a:gd name="T8" fmla="*/ 31 w 69"/>
                  <a:gd name="T9" fmla="*/ 75 h 87"/>
                  <a:gd name="T10" fmla="*/ 49 w 69"/>
                  <a:gd name="T11" fmla="*/ 67 h 87"/>
                  <a:gd name="T12" fmla="*/ 55 w 69"/>
                  <a:gd name="T13" fmla="*/ 46 h 87"/>
                  <a:gd name="T14" fmla="*/ 55 w 69"/>
                  <a:gd name="T15" fmla="*/ 43 h 87"/>
                  <a:gd name="T16" fmla="*/ 42 w 69"/>
                  <a:gd name="T17" fmla="*/ 43 h 87"/>
                  <a:gd name="T18" fmla="*/ 69 w 69"/>
                  <a:gd name="T19" fmla="*/ 38 h 87"/>
                  <a:gd name="T20" fmla="*/ 69 w 69"/>
                  <a:gd name="T21" fmla="*/ 85 h 87"/>
                  <a:gd name="T22" fmla="*/ 55 w 69"/>
                  <a:gd name="T23" fmla="*/ 85 h 87"/>
                  <a:gd name="T24" fmla="*/ 55 w 69"/>
                  <a:gd name="T25" fmla="*/ 72 h 87"/>
                  <a:gd name="T26" fmla="*/ 44 w 69"/>
                  <a:gd name="T27" fmla="*/ 83 h 87"/>
                  <a:gd name="T28" fmla="*/ 27 w 69"/>
                  <a:gd name="T29" fmla="*/ 87 h 87"/>
                  <a:gd name="T30" fmla="*/ 7 w 69"/>
                  <a:gd name="T31" fmla="*/ 80 h 87"/>
                  <a:gd name="T32" fmla="*/ 0 w 69"/>
                  <a:gd name="T33" fmla="*/ 61 h 87"/>
                  <a:gd name="T34" fmla="*/ 9 w 69"/>
                  <a:gd name="T35" fmla="*/ 40 h 87"/>
                  <a:gd name="T36" fmla="*/ 37 w 69"/>
                  <a:gd name="T37" fmla="*/ 33 h 87"/>
                  <a:gd name="T38" fmla="*/ 55 w 69"/>
                  <a:gd name="T39" fmla="*/ 33 h 87"/>
                  <a:gd name="T40" fmla="*/ 55 w 69"/>
                  <a:gd name="T41" fmla="*/ 31 h 87"/>
                  <a:gd name="T42" fmla="*/ 49 w 69"/>
                  <a:gd name="T43" fmla="*/ 17 h 87"/>
                  <a:gd name="T44" fmla="*/ 32 w 69"/>
                  <a:gd name="T45" fmla="*/ 12 h 87"/>
                  <a:gd name="T46" fmla="*/ 18 w 69"/>
                  <a:gd name="T47" fmla="*/ 14 h 87"/>
                  <a:gd name="T48" fmla="*/ 6 w 69"/>
                  <a:gd name="T49" fmla="*/ 19 h 87"/>
                  <a:gd name="T50" fmla="*/ 6 w 69"/>
                  <a:gd name="T51" fmla="*/ 6 h 87"/>
                  <a:gd name="T52" fmla="*/ 20 w 69"/>
                  <a:gd name="T53" fmla="*/ 2 h 87"/>
                  <a:gd name="T54" fmla="*/ 33 w 69"/>
                  <a:gd name="T55" fmla="*/ 0 h 87"/>
                  <a:gd name="T56" fmla="*/ 60 w 69"/>
                  <a:gd name="T57" fmla="*/ 10 h 87"/>
                  <a:gd name="T58" fmla="*/ 69 w 69"/>
                  <a:gd name="T59" fmla="*/ 3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7">
                    <a:moveTo>
                      <a:pt x="42" y="43"/>
                    </a:moveTo>
                    <a:cubicBezTo>
                      <a:pt x="31" y="43"/>
                      <a:pt x="24" y="45"/>
                      <a:pt x="19" y="47"/>
                    </a:cubicBezTo>
                    <a:cubicBezTo>
                      <a:pt x="15" y="49"/>
                      <a:pt x="13" y="54"/>
                      <a:pt x="13" y="60"/>
                    </a:cubicBezTo>
                    <a:cubicBezTo>
                      <a:pt x="13" y="65"/>
                      <a:pt x="15" y="68"/>
                      <a:pt x="18" y="71"/>
                    </a:cubicBezTo>
                    <a:cubicBezTo>
                      <a:pt x="21" y="74"/>
                      <a:pt x="25" y="75"/>
                      <a:pt x="31" y="75"/>
                    </a:cubicBezTo>
                    <a:cubicBezTo>
                      <a:pt x="38" y="75"/>
                      <a:pt x="44" y="73"/>
                      <a:pt x="49" y="67"/>
                    </a:cubicBezTo>
                    <a:cubicBezTo>
                      <a:pt x="53" y="62"/>
                      <a:pt x="55" y="55"/>
                      <a:pt x="55" y="46"/>
                    </a:cubicBezTo>
                    <a:lnTo>
                      <a:pt x="55" y="43"/>
                    </a:lnTo>
                    <a:lnTo>
                      <a:pt x="42" y="43"/>
                    </a:lnTo>
                    <a:close/>
                    <a:moveTo>
                      <a:pt x="69" y="38"/>
                    </a:moveTo>
                    <a:lnTo>
                      <a:pt x="69" y="85"/>
                    </a:lnTo>
                    <a:lnTo>
                      <a:pt x="55" y="85"/>
                    </a:lnTo>
                    <a:lnTo>
                      <a:pt x="55" y="72"/>
                    </a:lnTo>
                    <a:cubicBezTo>
                      <a:pt x="52" y="77"/>
                      <a:pt x="48" y="81"/>
                      <a:pt x="44" y="83"/>
                    </a:cubicBezTo>
                    <a:cubicBezTo>
                      <a:pt x="39" y="85"/>
                      <a:pt x="34" y="87"/>
                      <a:pt x="27" y="87"/>
                    </a:cubicBezTo>
                    <a:cubicBezTo>
                      <a:pt x="19" y="87"/>
                      <a:pt x="12" y="84"/>
                      <a:pt x="7" y="80"/>
                    </a:cubicBezTo>
                    <a:cubicBezTo>
                      <a:pt x="2" y="75"/>
                      <a:pt x="0" y="69"/>
                      <a:pt x="0" y="61"/>
                    </a:cubicBezTo>
                    <a:cubicBezTo>
                      <a:pt x="0" y="51"/>
                      <a:pt x="3" y="44"/>
                      <a:pt x="9" y="40"/>
                    </a:cubicBezTo>
                    <a:cubicBezTo>
                      <a:pt x="15" y="35"/>
                      <a:pt x="24" y="33"/>
                      <a:pt x="37" y="33"/>
                    </a:cubicBezTo>
                    <a:lnTo>
                      <a:pt x="55" y="33"/>
                    </a:lnTo>
                    <a:lnTo>
                      <a:pt x="55" y="31"/>
                    </a:lnTo>
                    <a:cubicBezTo>
                      <a:pt x="55" y="25"/>
                      <a:pt x="53" y="20"/>
                      <a:pt x="49" y="17"/>
                    </a:cubicBezTo>
                    <a:cubicBezTo>
                      <a:pt x="45" y="14"/>
                      <a:pt x="39" y="12"/>
                      <a:pt x="32" y="12"/>
                    </a:cubicBezTo>
                    <a:cubicBezTo>
                      <a:pt x="27" y="12"/>
                      <a:pt x="23" y="12"/>
                      <a:pt x="18" y="14"/>
                    </a:cubicBezTo>
                    <a:cubicBezTo>
                      <a:pt x="14" y="15"/>
                      <a:pt x="10" y="16"/>
                      <a:pt x="6" y="19"/>
                    </a:cubicBezTo>
                    <a:lnTo>
                      <a:pt x="6" y="6"/>
                    </a:lnTo>
                    <a:cubicBezTo>
                      <a:pt x="11" y="4"/>
                      <a:pt x="15" y="3"/>
                      <a:pt x="20" y="2"/>
                    </a:cubicBezTo>
                    <a:cubicBezTo>
                      <a:pt x="25" y="1"/>
                      <a:pt x="29" y="0"/>
                      <a:pt x="33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6" y="16"/>
                      <a:pt x="69" y="25"/>
                      <a:pt x="69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710" y="81"/>
                <a:ext cx="39" cy="55"/>
              </a:xfrm>
              <a:custGeom>
                <a:avLst/>
                <a:gdLst>
                  <a:gd name="T0" fmla="*/ 44 w 80"/>
                  <a:gd name="T1" fmla="*/ 90 h 114"/>
                  <a:gd name="T2" fmla="*/ 33 w 80"/>
                  <a:gd name="T3" fmla="*/ 109 h 114"/>
                  <a:gd name="T4" fmla="*/ 18 w 80"/>
                  <a:gd name="T5" fmla="*/ 114 h 114"/>
                  <a:gd name="T6" fmla="*/ 7 w 80"/>
                  <a:gd name="T7" fmla="*/ 114 h 114"/>
                  <a:gd name="T8" fmla="*/ 7 w 80"/>
                  <a:gd name="T9" fmla="*/ 102 h 114"/>
                  <a:gd name="T10" fmla="*/ 15 w 80"/>
                  <a:gd name="T11" fmla="*/ 102 h 114"/>
                  <a:gd name="T12" fmla="*/ 24 w 80"/>
                  <a:gd name="T13" fmla="*/ 100 h 114"/>
                  <a:gd name="T14" fmla="*/ 31 w 80"/>
                  <a:gd name="T15" fmla="*/ 87 h 114"/>
                  <a:gd name="T16" fmla="*/ 33 w 80"/>
                  <a:gd name="T17" fmla="*/ 81 h 114"/>
                  <a:gd name="T18" fmla="*/ 0 w 80"/>
                  <a:gd name="T19" fmla="*/ 0 h 114"/>
                  <a:gd name="T20" fmla="*/ 14 w 80"/>
                  <a:gd name="T21" fmla="*/ 0 h 114"/>
                  <a:gd name="T22" fmla="*/ 40 w 80"/>
                  <a:gd name="T23" fmla="*/ 65 h 114"/>
                  <a:gd name="T24" fmla="*/ 66 w 80"/>
                  <a:gd name="T25" fmla="*/ 0 h 114"/>
                  <a:gd name="T26" fmla="*/ 80 w 80"/>
                  <a:gd name="T27" fmla="*/ 0 h 114"/>
                  <a:gd name="T28" fmla="*/ 44 w 80"/>
                  <a:gd name="T29" fmla="*/ 9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114">
                    <a:moveTo>
                      <a:pt x="44" y="90"/>
                    </a:moveTo>
                    <a:cubicBezTo>
                      <a:pt x="40" y="100"/>
                      <a:pt x="36" y="106"/>
                      <a:pt x="33" y="109"/>
                    </a:cubicBezTo>
                    <a:cubicBezTo>
                      <a:pt x="29" y="112"/>
                      <a:pt x="24" y="114"/>
                      <a:pt x="18" y="114"/>
                    </a:cubicBezTo>
                    <a:lnTo>
                      <a:pt x="7" y="114"/>
                    </a:lnTo>
                    <a:lnTo>
                      <a:pt x="7" y="102"/>
                    </a:lnTo>
                    <a:lnTo>
                      <a:pt x="15" y="102"/>
                    </a:lnTo>
                    <a:cubicBezTo>
                      <a:pt x="19" y="102"/>
                      <a:pt x="22" y="102"/>
                      <a:pt x="24" y="100"/>
                    </a:cubicBezTo>
                    <a:cubicBezTo>
                      <a:pt x="26" y="98"/>
                      <a:pt x="28" y="94"/>
                      <a:pt x="31" y="87"/>
                    </a:cubicBezTo>
                    <a:lnTo>
                      <a:pt x="33" y="81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40" y="65"/>
                    </a:lnTo>
                    <a:lnTo>
                      <a:pt x="66" y="0"/>
                    </a:lnTo>
                    <a:lnTo>
                      <a:pt x="80" y="0"/>
                    </a:lnTo>
                    <a:lnTo>
                      <a:pt x="44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reeform 13"/>
              <p:cNvSpPr>
                <a:spLocks noEditPoints="1"/>
              </p:cNvSpPr>
              <p:nvPr/>
            </p:nvSpPr>
            <p:spPr bwMode="auto">
              <a:xfrm>
                <a:off x="755" y="68"/>
                <a:ext cx="49" cy="54"/>
              </a:xfrm>
              <a:custGeom>
                <a:avLst/>
                <a:gdLst>
                  <a:gd name="T0" fmla="*/ 50 w 101"/>
                  <a:gd name="T1" fmla="*/ 12 h 114"/>
                  <a:gd name="T2" fmla="*/ 25 w 101"/>
                  <a:gd name="T3" fmla="*/ 24 h 114"/>
                  <a:gd name="T4" fmla="*/ 15 w 101"/>
                  <a:gd name="T5" fmla="*/ 57 h 114"/>
                  <a:gd name="T6" fmla="*/ 25 w 101"/>
                  <a:gd name="T7" fmla="*/ 90 h 114"/>
                  <a:gd name="T8" fmla="*/ 50 w 101"/>
                  <a:gd name="T9" fmla="*/ 102 h 114"/>
                  <a:gd name="T10" fmla="*/ 76 w 101"/>
                  <a:gd name="T11" fmla="*/ 90 h 114"/>
                  <a:gd name="T12" fmla="*/ 85 w 101"/>
                  <a:gd name="T13" fmla="*/ 57 h 114"/>
                  <a:gd name="T14" fmla="*/ 76 w 101"/>
                  <a:gd name="T15" fmla="*/ 24 h 114"/>
                  <a:gd name="T16" fmla="*/ 50 w 101"/>
                  <a:gd name="T17" fmla="*/ 12 h 114"/>
                  <a:gd name="T18" fmla="*/ 50 w 101"/>
                  <a:gd name="T19" fmla="*/ 0 h 114"/>
                  <a:gd name="T20" fmla="*/ 87 w 101"/>
                  <a:gd name="T21" fmla="*/ 16 h 114"/>
                  <a:gd name="T22" fmla="*/ 101 w 101"/>
                  <a:gd name="T23" fmla="*/ 57 h 114"/>
                  <a:gd name="T24" fmla="*/ 87 w 101"/>
                  <a:gd name="T25" fmla="*/ 98 h 114"/>
                  <a:gd name="T26" fmla="*/ 50 w 101"/>
                  <a:gd name="T27" fmla="*/ 114 h 114"/>
                  <a:gd name="T28" fmla="*/ 14 w 101"/>
                  <a:gd name="T29" fmla="*/ 98 h 114"/>
                  <a:gd name="T30" fmla="*/ 0 w 101"/>
                  <a:gd name="T31" fmla="*/ 57 h 114"/>
                  <a:gd name="T32" fmla="*/ 14 w 101"/>
                  <a:gd name="T33" fmla="*/ 16 h 114"/>
                  <a:gd name="T34" fmla="*/ 50 w 101"/>
                  <a:gd name="T3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1" h="114">
                    <a:moveTo>
                      <a:pt x="50" y="12"/>
                    </a:moveTo>
                    <a:cubicBezTo>
                      <a:pt x="40" y="12"/>
                      <a:pt x="31" y="16"/>
                      <a:pt x="25" y="24"/>
                    </a:cubicBezTo>
                    <a:cubicBezTo>
                      <a:pt x="19" y="32"/>
                      <a:pt x="15" y="43"/>
                      <a:pt x="15" y="57"/>
                    </a:cubicBezTo>
                    <a:cubicBezTo>
                      <a:pt x="15" y="71"/>
                      <a:pt x="19" y="82"/>
                      <a:pt x="25" y="90"/>
                    </a:cubicBezTo>
                    <a:cubicBezTo>
                      <a:pt x="31" y="98"/>
                      <a:pt x="40" y="102"/>
                      <a:pt x="50" y="102"/>
                    </a:cubicBezTo>
                    <a:cubicBezTo>
                      <a:pt x="61" y="102"/>
                      <a:pt x="70" y="98"/>
                      <a:pt x="76" y="90"/>
                    </a:cubicBezTo>
                    <a:cubicBezTo>
                      <a:pt x="82" y="82"/>
                      <a:pt x="85" y="71"/>
                      <a:pt x="85" y="57"/>
                    </a:cubicBezTo>
                    <a:cubicBezTo>
                      <a:pt x="85" y="43"/>
                      <a:pt x="82" y="32"/>
                      <a:pt x="76" y="24"/>
                    </a:cubicBezTo>
                    <a:cubicBezTo>
                      <a:pt x="70" y="16"/>
                      <a:pt x="61" y="12"/>
                      <a:pt x="50" y="12"/>
                    </a:cubicBezTo>
                    <a:close/>
                    <a:moveTo>
                      <a:pt x="50" y="0"/>
                    </a:moveTo>
                    <a:cubicBezTo>
                      <a:pt x="66" y="0"/>
                      <a:pt x="78" y="5"/>
                      <a:pt x="87" y="16"/>
                    </a:cubicBezTo>
                    <a:cubicBezTo>
                      <a:pt x="96" y="26"/>
                      <a:pt x="101" y="40"/>
                      <a:pt x="101" y="57"/>
                    </a:cubicBezTo>
                    <a:cubicBezTo>
                      <a:pt x="101" y="74"/>
                      <a:pt x="96" y="88"/>
                      <a:pt x="87" y="98"/>
                    </a:cubicBezTo>
                    <a:cubicBezTo>
                      <a:pt x="78" y="108"/>
                      <a:pt x="66" y="114"/>
                      <a:pt x="50" y="114"/>
                    </a:cubicBezTo>
                    <a:cubicBezTo>
                      <a:pt x="35" y="114"/>
                      <a:pt x="23" y="108"/>
                      <a:pt x="14" y="98"/>
                    </a:cubicBezTo>
                    <a:cubicBezTo>
                      <a:pt x="4" y="88"/>
                      <a:pt x="0" y="74"/>
                      <a:pt x="0" y="57"/>
                    </a:cubicBezTo>
                    <a:cubicBezTo>
                      <a:pt x="0" y="40"/>
                      <a:pt x="4" y="26"/>
                      <a:pt x="14" y="16"/>
                    </a:cubicBezTo>
                    <a:cubicBezTo>
                      <a:pt x="23" y="5"/>
                      <a:pt x="35" y="0"/>
                      <a:pt x="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14"/>
              <p:cNvSpPr>
                <a:spLocks noEditPoints="1"/>
              </p:cNvSpPr>
              <p:nvPr/>
            </p:nvSpPr>
            <p:spPr bwMode="auto">
              <a:xfrm>
                <a:off x="814" y="80"/>
                <a:ext cx="35" cy="56"/>
              </a:xfrm>
              <a:custGeom>
                <a:avLst/>
                <a:gdLst>
                  <a:gd name="T0" fmla="*/ 14 w 73"/>
                  <a:gd name="T1" fmla="*/ 72 h 116"/>
                  <a:gd name="T2" fmla="*/ 14 w 73"/>
                  <a:gd name="T3" fmla="*/ 116 h 116"/>
                  <a:gd name="T4" fmla="*/ 0 w 73"/>
                  <a:gd name="T5" fmla="*/ 116 h 116"/>
                  <a:gd name="T6" fmla="*/ 0 w 73"/>
                  <a:gd name="T7" fmla="*/ 2 h 116"/>
                  <a:gd name="T8" fmla="*/ 14 w 73"/>
                  <a:gd name="T9" fmla="*/ 2 h 116"/>
                  <a:gd name="T10" fmla="*/ 14 w 73"/>
                  <a:gd name="T11" fmla="*/ 15 h 116"/>
                  <a:gd name="T12" fmla="*/ 24 w 73"/>
                  <a:gd name="T13" fmla="*/ 4 h 116"/>
                  <a:gd name="T14" fmla="*/ 40 w 73"/>
                  <a:gd name="T15" fmla="*/ 0 h 116"/>
                  <a:gd name="T16" fmla="*/ 64 w 73"/>
                  <a:gd name="T17" fmla="*/ 12 h 116"/>
                  <a:gd name="T18" fmla="*/ 73 w 73"/>
                  <a:gd name="T19" fmla="*/ 44 h 116"/>
                  <a:gd name="T20" fmla="*/ 64 w 73"/>
                  <a:gd name="T21" fmla="*/ 75 h 116"/>
                  <a:gd name="T22" fmla="*/ 40 w 73"/>
                  <a:gd name="T23" fmla="*/ 87 h 116"/>
                  <a:gd name="T24" fmla="*/ 24 w 73"/>
                  <a:gd name="T25" fmla="*/ 83 h 116"/>
                  <a:gd name="T26" fmla="*/ 14 w 73"/>
                  <a:gd name="T27" fmla="*/ 72 h 116"/>
                  <a:gd name="T28" fmla="*/ 59 w 73"/>
                  <a:gd name="T29" fmla="*/ 44 h 116"/>
                  <a:gd name="T30" fmla="*/ 53 w 73"/>
                  <a:gd name="T31" fmla="*/ 20 h 116"/>
                  <a:gd name="T32" fmla="*/ 37 w 73"/>
                  <a:gd name="T33" fmla="*/ 12 h 116"/>
                  <a:gd name="T34" fmla="*/ 20 w 73"/>
                  <a:gd name="T35" fmla="*/ 20 h 116"/>
                  <a:gd name="T36" fmla="*/ 14 w 73"/>
                  <a:gd name="T37" fmla="*/ 44 h 116"/>
                  <a:gd name="T38" fmla="*/ 20 w 73"/>
                  <a:gd name="T39" fmla="*/ 67 h 116"/>
                  <a:gd name="T40" fmla="*/ 37 w 73"/>
                  <a:gd name="T41" fmla="*/ 75 h 116"/>
                  <a:gd name="T42" fmla="*/ 53 w 73"/>
                  <a:gd name="T43" fmla="*/ 67 h 116"/>
                  <a:gd name="T44" fmla="*/ 59 w 73"/>
                  <a:gd name="T45" fmla="*/ 4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3" h="116">
                    <a:moveTo>
                      <a:pt x="14" y="72"/>
                    </a:moveTo>
                    <a:lnTo>
                      <a:pt x="14" y="116"/>
                    </a:lnTo>
                    <a:lnTo>
                      <a:pt x="0" y="116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6" y="10"/>
                      <a:pt x="20" y="6"/>
                      <a:pt x="24" y="4"/>
                    </a:cubicBezTo>
                    <a:cubicBezTo>
                      <a:pt x="29" y="2"/>
                      <a:pt x="34" y="0"/>
                      <a:pt x="40" y="0"/>
                    </a:cubicBezTo>
                    <a:cubicBezTo>
                      <a:pt x="50" y="0"/>
                      <a:pt x="58" y="4"/>
                      <a:pt x="64" y="12"/>
                    </a:cubicBezTo>
                    <a:cubicBezTo>
                      <a:pt x="70" y="20"/>
                      <a:pt x="73" y="31"/>
                      <a:pt x="73" y="44"/>
                    </a:cubicBezTo>
                    <a:cubicBezTo>
                      <a:pt x="73" y="56"/>
                      <a:pt x="70" y="67"/>
                      <a:pt x="64" y="75"/>
                    </a:cubicBezTo>
                    <a:cubicBezTo>
                      <a:pt x="58" y="83"/>
                      <a:pt x="50" y="87"/>
                      <a:pt x="40" y="87"/>
                    </a:cubicBezTo>
                    <a:cubicBezTo>
                      <a:pt x="34" y="87"/>
                      <a:pt x="29" y="85"/>
                      <a:pt x="24" y="83"/>
                    </a:cubicBezTo>
                    <a:cubicBezTo>
                      <a:pt x="20" y="81"/>
                      <a:pt x="16" y="77"/>
                      <a:pt x="14" y="72"/>
                    </a:cubicBezTo>
                    <a:close/>
                    <a:moveTo>
                      <a:pt x="59" y="44"/>
                    </a:moveTo>
                    <a:cubicBezTo>
                      <a:pt x="59" y="34"/>
                      <a:pt x="57" y="26"/>
                      <a:pt x="53" y="20"/>
                    </a:cubicBezTo>
                    <a:cubicBezTo>
                      <a:pt x="49" y="15"/>
                      <a:pt x="44" y="12"/>
                      <a:pt x="37" y="12"/>
                    </a:cubicBezTo>
                    <a:cubicBezTo>
                      <a:pt x="29" y="12"/>
                      <a:pt x="24" y="15"/>
                      <a:pt x="20" y="20"/>
                    </a:cubicBezTo>
                    <a:cubicBezTo>
                      <a:pt x="16" y="26"/>
                      <a:pt x="14" y="34"/>
                      <a:pt x="14" y="44"/>
                    </a:cubicBezTo>
                    <a:cubicBezTo>
                      <a:pt x="14" y="53"/>
                      <a:pt x="16" y="61"/>
                      <a:pt x="20" y="67"/>
                    </a:cubicBezTo>
                    <a:cubicBezTo>
                      <a:pt x="24" y="73"/>
                      <a:pt x="29" y="75"/>
                      <a:pt x="37" y="75"/>
                    </a:cubicBezTo>
                    <a:cubicBezTo>
                      <a:pt x="44" y="75"/>
                      <a:pt x="49" y="73"/>
                      <a:pt x="53" y="67"/>
                    </a:cubicBezTo>
                    <a:cubicBezTo>
                      <a:pt x="57" y="61"/>
                      <a:pt x="59" y="53"/>
                      <a:pt x="59" y="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15"/>
              <p:cNvSpPr>
                <a:spLocks noEditPoints="1"/>
              </p:cNvSpPr>
              <p:nvPr/>
            </p:nvSpPr>
            <p:spPr bwMode="auto">
              <a:xfrm>
                <a:off x="857" y="80"/>
                <a:ext cx="37" cy="42"/>
              </a:xfrm>
              <a:custGeom>
                <a:avLst/>
                <a:gdLst>
                  <a:gd name="T0" fmla="*/ 76 w 76"/>
                  <a:gd name="T1" fmla="*/ 40 h 87"/>
                  <a:gd name="T2" fmla="*/ 76 w 76"/>
                  <a:gd name="T3" fmla="*/ 47 h 87"/>
                  <a:gd name="T4" fmla="*/ 14 w 76"/>
                  <a:gd name="T5" fmla="*/ 47 h 87"/>
                  <a:gd name="T6" fmla="*/ 22 w 76"/>
                  <a:gd name="T7" fmla="*/ 68 h 87"/>
                  <a:gd name="T8" fmla="*/ 43 w 76"/>
                  <a:gd name="T9" fmla="*/ 75 h 87"/>
                  <a:gd name="T10" fmla="*/ 58 w 76"/>
                  <a:gd name="T11" fmla="*/ 73 h 87"/>
                  <a:gd name="T12" fmla="*/ 73 w 76"/>
                  <a:gd name="T13" fmla="*/ 68 h 87"/>
                  <a:gd name="T14" fmla="*/ 73 w 76"/>
                  <a:gd name="T15" fmla="*/ 80 h 87"/>
                  <a:gd name="T16" fmla="*/ 58 w 76"/>
                  <a:gd name="T17" fmla="*/ 85 h 87"/>
                  <a:gd name="T18" fmla="*/ 42 w 76"/>
                  <a:gd name="T19" fmla="*/ 87 h 87"/>
                  <a:gd name="T20" fmla="*/ 11 w 76"/>
                  <a:gd name="T21" fmla="*/ 75 h 87"/>
                  <a:gd name="T22" fmla="*/ 0 w 76"/>
                  <a:gd name="T23" fmla="*/ 44 h 87"/>
                  <a:gd name="T24" fmla="*/ 11 w 76"/>
                  <a:gd name="T25" fmla="*/ 12 h 87"/>
                  <a:gd name="T26" fmla="*/ 40 w 76"/>
                  <a:gd name="T27" fmla="*/ 0 h 87"/>
                  <a:gd name="T28" fmla="*/ 66 w 76"/>
                  <a:gd name="T29" fmla="*/ 11 h 87"/>
                  <a:gd name="T30" fmla="*/ 76 w 76"/>
                  <a:gd name="T31" fmla="*/ 40 h 87"/>
                  <a:gd name="T32" fmla="*/ 62 w 76"/>
                  <a:gd name="T33" fmla="*/ 36 h 87"/>
                  <a:gd name="T34" fmla="*/ 56 w 76"/>
                  <a:gd name="T35" fmla="*/ 19 h 87"/>
                  <a:gd name="T36" fmla="*/ 40 w 76"/>
                  <a:gd name="T37" fmla="*/ 12 h 87"/>
                  <a:gd name="T38" fmla="*/ 22 w 76"/>
                  <a:gd name="T39" fmla="*/ 18 h 87"/>
                  <a:gd name="T40" fmla="*/ 14 w 76"/>
                  <a:gd name="T41" fmla="*/ 36 h 87"/>
                  <a:gd name="T42" fmla="*/ 62 w 76"/>
                  <a:gd name="T43" fmla="*/ 3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87">
                    <a:moveTo>
                      <a:pt x="76" y="40"/>
                    </a:moveTo>
                    <a:lnTo>
                      <a:pt x="76" y="47"/>
                    </a:lnTo>
                    <a:lnTo>
                      <a:pt x="14" y="47"/>
                    </a:lnTo>
                    <a:cubicBezTo>
                      <a:pt x="15" y="56"/>
                      <a:pt x="17" y="63"/>
                      <a:pt x="22" y="68"/>
                    </a:cubicBezTo>
                    <a:cubicBezTo>
                      <a:pt x="27" y="73"/>
                      <a:pt x="34" y="75"/>
                      <a:pt x="43" y="75"/>
                    </a:cubicBezTo>
                    <a:cubicBezTo>
                      <a:pt x="48" y="75"/>
                      <a:pt x="53" y="75"/>
                      <a:pt x="58" y="73"/>
                    </a:cubicBezTo>
                    <a:cubicBezTo>
                      <a:pt x="63" y="72"/>
                      <a:pt x="68" y="70"/>
                      <a:pt x="73" y="68"/>
                    </a:cubicBezTo>
                    <a:lnTo>
                      <a:pt x="73" y="80"/>
                    </a:lnTo>
                    <a:cubicBezTo>
                      <a:pt x="68" y="82"/>
                      <a:pt x="63" y="84"/>
                      <a:pt x="58" y="85"/>
                    </a:cubicBezTo>
                    <a:cubicBezTo>
                      <a:pt x="53" y="86"/>
                      <a:pt x="48" y="87"/>
                      <a:pt x="42" y="87"/>
                    </a:cubicBezTo>
                    <a:cubicBezTo>
                      <a:pt x="29" y="87"/>
                      <a:pt x="19" y="83"/>
                      <a:pt x="11" y="75"/>
                    </a:cubicBezTo>
                    <a:cubicBezTo>
                      <a:pt x="4" y="68"/>
                      <a:pt x="0" y="57"/>
                      <a:pt x="0" y="44"/>
                    </a:cubicBezTo>
                    <a:cubicBezTo>
                      <a:pt x="0" y="31"/>
                      <a:pt x="4" y="20"/>
                      <a:pt x="11" y="12"/>
                    </a:cubicBezTo>
                    <a:cubicBezTo>
                      <a:pt x="18" y="4"/>
                      <a:pt x="28" y="0"/>
                      <a:pt x="40" y="0"/>
                    </a:cubicBezTo>
                    <a:cubicBezTo>
                      <a:pt x="51" y="0"/>
                      <a:pt x="60" y="4"/>
                      <a:pt x="66" y="11"/>
                    </a:cubicBezTo>
                    <a:cubicBezTo>
                      <a:pt x="73" y="18"/>
                      <a:pt x="76" y="28"/>
                      <a:pt x="76" y="40"/>
                    </a:cubicBezTo>
                    <a:close/>
                    <a:moveTo>
                      <a:pt x="62" y="36"/>
                    </a:moveTo>
                    <a:cubicBezTo>
                      <a:pt x="62" y="29"/>
                      <a:pt x="60" y="23"/>
                      <a:pt x="56" y="19"/>
                    </a:cubicBezTo>
                    <a:cubicBezTo>
                      <a:pt x="52" y="14"/>
                      <a:pt x="47" y="12"/>
                      <a:pt x="40" y="12"/>
                    </a:cubicBezTo>
                    <a:cubicBezTo>
                      <a:pt x="33" y="12"/>
                      <a:pt x="27" y="14"/>
                      <a:pt x="22" y="18"/>
                    </a:cubicBezTo>
                    <a:cubicBezTo>
                      <a:pt x="18" y="23"/>
                      <a:pt x="15" y="29"/>
                      <a:pt x="14" y="36"/>
                    </a:cubicBezTo>
                    <a:lnTo>
                      <a:pt x="6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>
                <a:off x="904" y="80"/>
                <a:ext cx="33" cy="41"/>
              </a:xfrm>
              <a:custGeom>
                <a:avLst/>
                <a:gdLst>
                  <a:gd name="T0" fmla="*/ 68 w 68"/>
                  <a:gd name="T1" fmla="*/ 35 h 85"/>
                  <a:gd name="T2" fmla="*/ 68 w 68"/>
                  <a:gd name="T3" fmla="*/ 85 h 85"/>
                  <a:gd name="T4" fmla="*/ 55 w 68"/>
                  <a:gd name="T5" fmla="*/ 85 h 85"/>
                  <a:gd name="T6" fmla="*/ 55 w 68"/>
                  <a:gd name="T7" fmla="*/ 35 h 85"/>
                  <a:gd name="T8" fmla="*/ 50 w 68"/>
                  <a:gd name="T9" fmla="*/ 18 h 85"/>
                  <a:gd name="T10" fmla="*/ 37 w 68"/>
                  <a:gd name="T11" fmla="*/ 12 h 85"/>
                  <a:gd name="T12" fmla="*/ 19 w 68"/>
                  <a:gd name="T13" fmla="*/ 19 h 85"/>
                  <a:gd name="T14" fmla="*/ 13 w 68"/>
                  <a:gd name="T15" fmla="*/ 38 h 85"/>
                  <a:gd name="T16" fmla="*/ 13 w 68"/>
                  <a:gd name="T17" fmla="*/ 85 h 85"/>
                  <a:gd name="T18" fmla="*/ 0 w 68"/>
                  <a:gd name="T19" fmla="*/ 85 h 85"/>
                  <a:gd name="T20" fmla="*/ 0 w 68"/>
                  <a:gd name="T21" fmla="*/ 2 h 85"/>
                  <a:gd name="T22" fmla="*/ 13 w 68"/>
                  <a:gd name="T23" fmla="*/ 2 h 85"/>
                  <a:gd name="T24" fmla="*/ 13 w 68"/>
                  <a:gd name="T25" fmla="*/ 15 h 85"/>
                  <a:gd name="T26" fmla="*/ 24 w 68"/>
                  <a:gd name="T27" fmla="*/ 4 h 85"/>
                  <a:gd name="T28" fmla="*/ 40 w 68"/>
                  <a:gd name="T29" fmla="*/ 0 h 85"/>
                  <a:gd name="T30" fmla="*/ 61 w 68"/>
                  <a:gd name="T31" fmla="*/ 9 h 85"/>
                  <a:gd name="T32" fmla="*/ 68 w 68"/>
                  <a:gd name="T33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85">
                    <a:moveTo>
                      <a:pt x="68" y="35"/>
                    </a:moveTo>
                    <a:lnTo>
                      <a:pt x="68" y="85"/>
                    </a:lnTo>
                    <a:lnTo>
                      <a:pt x="55" y="85"/>
                    </a:lnTo>
                    <a:lnTo>
                      <a:pt x="55" y="35"/>
                    </a:lnTo>
                    <a:cubicBezTo>
                      <a:pt x="55" y="28"/>
                      <a:pt x="53" y="22"/>
                      <a:pt x="50" y="18"/>
                    </a:cubicBezTo>
                    <a:cubicBezTo>
                      <a:pt x="47" y="14"/>
                      <a:pt x="43" y="12"/>
                      <a:pt x="37" y="12"/>
                    </a:cubicBezTo>
                    <a:cubicBezTo>
                      <a:pt x="29" y="12"/>
                      <a:pt x="24" y="15"/>
                      <a:pt x="19" y="19"/>
                    </a:cubicBezTo>
                    <a:cubicBezTo>
                      <a:pt x="15" y="24"/>
                      <a:pt x="13" y="30"/>
                      <a:pt x="13" y="38"/>
                    </a:cubicBezTo>
                    <a:lnTo>
                      <a:pt x="13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6" y="10"/>
                      <a:pt x="20" y="7"/>
                      <a:pt x="24" y="4"/>
                    </a:cubicBezTo>
                    <a:cubicBezTo>
                      <a:pt x="29" y="2"/>
                      <a:pt x="34" y="0"/>
                      <a:pt x="40" y="0"/>
                    </a:cubicBezTo>
                    <a:cubicBezTo>
                      <a:pt x="49" y="0"/>
                      <a:pt x="56" y="3"/>
                      <a:pt x="61" y="9"/>
                    </a:cubicBezTo>
                    <a:cubicBezTo>
                      <a:pt x="66" y="15"/>
                      <a:pt x="68" y="24"/>
                      <a:pt x="68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37" y="145"/>
                <a:ext cx="1015" cy="15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85" y="451"/>
                <a:ext cx="919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99" y="495"/>
                <a:ext cx="67" cy="52"/>
              </a:xfrm>
              <a:custGeom>
                <a:avLst/>
                <a:gdLst>
                  <a:gd name="T0" fmla="*/ 0 w 139"/>
                  <a:gd name="T1" fmla="*/ 0 h 109"/>
                  <a:gd name="T2" fmla="*/ 15 w 139"/>
                  <a:gd name="T3" fmla="*/ 0 h 109"/>
                  <a:gd name="T4" fmla="*/ 38 w 139"/>
                  <a:gd name="T5" fmla="*/ 92 h 109"/>
                  <a:gd name="T6" fmla="*/ 61 w 139"/>
                  <a:gd name="T7" fmla="*/ 0 h 109"/>
                  <a:gd name="T8" fmla="*/ 78 w 139"/>
                  <a:gd name="T9" fmla="*/ 0 h 109"/>
                  <a:gd name="T10" fmla="*/ 101 w 139"/>
                  <a:gd name="T11" fmla="*/ 92 h 109"/>
                  <a:gd name="T12" fmla="*/ 124 w 139"/>
                  <a:gd name="T13" fmla="*/ 0 h 109"/>
                  <a:gd name="T14" fmla="*/ 139 w 139"/>
                  <a:gd name="T15" fmla="*/ 0 h 109"/>
                  <a:gd name="T16" fmla="*/ 111 w 139"/>
                  <a:gd name="T17" fmla="*/ 109 h 109"/>
                  <a:gd name="T18" fmla="*/ 93 w 139"/>
                  <a:gd name="T19" fmla="*/ 109 h 109"/>
                  <a:gd name="T20" fmla="*/ 70 w 139"/>
                  <a:gd name="T21" fmla="*/ 14 h 109"/>
                  <a:gd name="T22" fmla="*/ 46 w 139"/>
                  <a:gd name="T23" fmla="*/ 109 h 109"/>
                  <a:gd name="T24" fmla="*/ 28 w 139"/>
                  <a:gd name="T25" fmla="*/ 109 h 109"/>
                  <a:gd name="T26" fmla="*/ 0 w 139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" h="109">
                    <a:moveTo>
                      <a:pt x="0" y="0"/>
                    </a:moveTo>
                    <a:lnTo>
                      <a:pt x="15" y="0"/>
                    </a:lnTo>
                    <a:lnTo>
                      <a:pt x="38" y="92"/>
                    </a:lnTo>
                    <a:lnTo>
                      <a:pt x="61" y="0"/>
                    </a:lnTo>
                    <a:lnTo>
                      <a:pt x="78" y="0"/>
                    </a:lnTo>
                    <a:lnTo>
                      <a:pt x="101" y="92"/>
                    </a:lnTo>
                    <a:lnTo>
                      <a:pt x="124" y="0"/>
                    </a:lnTo>
                    <a:lnTo>
                      <a:pt x="139" y="0"/>
                    </a:lnTo>
                    <a:lnTo>
                      <a:pt x="111" y="109"/>
                    </a:lnTo>
                    <a:lnTo>
                      <a:pt x="93" y="109"/>
                    </a:lnTo>
                    <a:lnTo>
                      <a:pt x="70" y="14"/>
                    </a:lnTo>
                    <a:lnTo>
                      <a:pt x="46" y="109"/>
                    </a:lnTo>
                    <a:lnTo>
                      <a:pt x="28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20"/>
              <p:cNvSpPr>
                <a:spLocks noEditPoints="1"/>
              </p:cNvSpPr>
              <p:nvPr/>
            </p:nvSpPr>
            <p:spPr bwMode="auto">
              <a:xfrm>
                <a:off x="168" y="507"/>
                <a:ext cx="33" cy="41"/>
              </a:xfrm>
              <a:custGeom>
                <a:avLst/>
                <a:gdLst>
                  <a:gd name="T0" fmla="*/ 42 w 69"/>
                  <a:gd name="T1" fmla="*/ 43 h 86"/>
                  <a:gd name="T2" fmla="*/ 20 w 69"/>
                  <a:gd name="T3" fmla="*/ 47 h 86"/>
                  <a:gd name="T4" fmla="*/ 14 w 69"/>
                  <a:gd name="T5" fmla="*/ 59 h 86"/>
                  <a:gd name="T6" fmla="*/ 18 w 69"/>
                  <a:gd name="T7" fmla="*/ 71 h 86"/>
                  <a:gd name="T8" fmla="*/ 31 w 69"/>
                  <a:gd name="T9" fmla="*/ 75 h 86"/>
                  <a:gd name="T10" fmla="*/ 49 w 69"/>
                  <a:gd name="T11" fmla="*/ 67 h 86"/>
                  <a:gd name="T12" fmla="*/ 56 w 69"/>
                  <a:gd name="T13" fmla="*/ 46 h 86"/>
                  <a:gd name="T14" fmla="*/ 56 w 69"/>
                  <a:gd name="T15" fmla="*/ 43 h 86"/>
                  <a:gd name="T16" fmla="*/ 42 w 69"/>
                  <a:gd name="T17" fmla="*/ 43 h 86"/>
                  <a:gd name="T18" fmla="*/ 69 w 69"/>
                  <a:gd name="T19" fmla="*/ 37 h 86"/>
                  <a:gd name="T20" fmla="*/ 69 w 69"/>
                  <a:gd name="T21" fmla="*/ 84 h 86"/>
                  <a:gd name="T22" fmla="*/ 56 w 69"/>
                  <a:gd name="T23" fmla="*/ 84 h 86"/>
                  <a:gd name="T24" fmla="*/ 56 w 69"/>
                  <a:gd name="T25" fmla="*/ 72 h 86"/>
                  <a:gd name="T26" fmla="*/ 44 w 69"/>
                  <a:gd name="T27" fmla="*/ 83 h 86"/>
                  <a:gd name="T28" fmla="*/ 28 w 69"/>
                  <a:gd name="T29" fmla="*/ 86 h 86"/>
                  <a:gd name="T30" fmla="*/ 7 w 69"/>
                  <a:gd name="T31" fmla="*/ 79 h 86"/>
                  <a:gd name="T32" fmla="*/ 0 w 69"/>
                  <a:gd name="T33" fmla="*/ 60 h 86"/>
                  <a:gd name="T34" fmla="*/ 9 w 69"/>
                  <a:gd name="T35" fmla="*/ 39 h 86"/>
                  <a:gd name="T36" fmla="*/ 37 w 69"/>
                  <a:gd name="T37" fmla="*/ 32 h 86"/>
                  <a:gd name="T38" fmla="*/ 56 w 69"/>
                  <a:gd name="T39" fmla="*/ 32 h 86"/>
                  <a:gd name="T40" fmla="*/ 56 w 69"/>
                  <a:gd name="T41" fmla="*/ 31 h 86"/>
                  <a:gd name="T42" fmla="*/ 50 w 69"/>
                  <a:gd name="T43" fmla="*/ 17 h 86"/>
                  <a:gd name="T44" fmla="*/ 33 w 69"/>
                  <a:gd name="T45" fmla="*/ 11 h 86"/>
                  <a:gd name="T46" fmla="*/ 19 w 69"/>
                  <a:gd name="T47" fmla="*/ 13 h 86"/>
                  <a:gd name="T48" fmla="*/ 6 w 69"/>
                  <a:gd name="T49" fmla="*/ 18 h 86"/>
                  <a:gd name="T50" fmla="*/ 6 w 69"/>
                  <a:gd name="T51" fmla="*/ 6 h 86"/>
                  <a:gd name="T52" fmla="*/ 20 w 69"/>
                  <a:gd name="T53" fmla="*/ 1 h 86"/>
                  <a:gd name="T54" fmla="*/ 34 w 69"/>
                  <a:gd name="T55" fmla="*/ 0 h 86"/>
                  <a:gd name="T56" fmla="*/ 61 w 69"/>
                  <a:gd name="T57" fmla="*/ 9 h 86"/>
                  <a:gd name="T58" fmla="*/ 69 w 69"/>
                  <a:gd name="T59" fmla="*/ 3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6">
                    <a:moveTo>
                      <a:pt x="42" y="43"/>
                    </a:moveTo>
                    <a:cubicBezTo>
                      <a:pt x="32" y="43"/>
                      <a:pt x="24" y="44"/>
                      <a:pt x="20" y="47"/>
                    </a:cubicBezTo>
                    <a:cubicBezTo>
                      <a:pt x="16" y="49"/>
                      <a:pt x="14" y="53"/>
                      <a:pt x="14" y="59"/>
                    </a:cubicBezTo>
                    <a:cubicBezTo>
                      <a:pt x="14" y="64"/>
                      <a:pt x="15" y="68"/>
                      <a:pt x="18" y="71"/>
                    </a:cubicBezTo>
                    <a:cubicBezTo>
                      <a:pt x="21" y="73"/>
                      <a:pt x="26" y="75"/>
                      <a:pt x="31" y="75"/>
                    </a:cubicBezTo>
                    <a:cubicBezTo>
                      <a:pt x="39" y="75"/>
                      <a:pt x="45" y="72"/>
                      <a:pt x="49" y="67"/>
                    </a:cubicBezTo>
                    <a:cubicBezTo>
                      <a:pt x="54" y="62"/>
                      <a:pt x="56" y="55"/>
                      <a:pt x="56" y="46"/>
                    </a:cubicBezTo>
                    <a:lnTo>
                      <a:pt x="56" y="43"/>
                    </a:lnTo>
                    <a:lnTo>
                      <a:pt x="42" y="43"/>
                    </a:lnTo>
                    <a:close/>
                    <a:moveTo>
                      <a:pt x="69" y="37"/>
                    </a:moveTo>
                    <a:lnTo>
                      <a:pt x="69" y="84"/>
                    </a:lnTo>
                    <a:lnTo>
                      <a:pt x="56" y="84"/>
                    </a:lnTo>
                    <a:lnTo>
                      <a:pt x="56" y="72"/>
                    </a:lnTo>
                    <a:cubicBezTo>
                      <a:pt x="53" y="77"/>
                      <a:pt x="49" y="80"/>
                      <a:pt x="44" y="83"/>
                    </a:cubicBezTo>
                    <a:cubicBezTo>
                      <a:pt x="40" y="85"/>
                      <a:pt x="34" y="86"/>
                      <a:pt x="28" y="86"/>
                    </a:cubicBezTo>
                    <a:cubicBezTo>
                      <a:pt x="19" y="86"/>
                      <a:pt x="12" y="84"/>
                      <a:pt x="7" y="79"/>
                    </a:cubicBezTo>
                    <a:cubicBezTo>
                      <a:pt x="3" y="74"/>
                      <a:pt x="0" y="68"/>
                      <a:pt x="0" y="60"/>
                    </a:cubicBezTo>
                    <a:cubicBezTo>
                      <a:pt x="0" y="51"/>
                      <a:pt x="3" y="44"/>
                      <a:pt x="9" y="39"/>
                    </a:cubicBezTo>
                    <a:cubicBezTo>
                      <a:pt x="16" y="35"/>
                      <a:pt x="25" y="32"/>
                      <a:pt x="37" y="32"/>
                    </a:cubicBezTo>
                    <a:lnTo>
                      <a:pt x="56" y="32"/>
                    </a:lnTo>
                    <a:lnTo>
                      <a:pt x="56" y="31"/>
                    </a:lnTo>
                    <a:cubicBezTo>
                      <a:pt x="56" y="25"/>
                      <a:pt x="54" y="20"/>
                      <a:pt x="50" y="17"/>
                    </a:cubicBezTo>
                    <a:cubicBezTo>
                      <a:pt x="46" y="13"/>
                      <a:pt x="40" y="11"/>
                      <a:pt x="33" y="11"/>
                    </a:cubicBezTo>
                    <a:cubicBezTo>
                      <a:pt x="28" y="11"/>
                      <a:pt x="23" y="12"/>
                      <a:pt x="19" y="13"/>
                    </a:cubicBezTo>
                    <a:cubicBezTo>
                      <a:pt x="14" y="14"/>
                      <a:pt x="10" y="16"/>
                      <a:pt x="6" y="18"/>
                    </a:cubicBezTo>
                    <a:lnTo>
                      <a:pt x="6" y="6"/>
                    </a:lnTo>
                    <a:cubicBezTo>
                      <a:pt x="11" y="4"/>
                      <a:pt x="16" y="2"/>
                      <a:pt x="20" y="1"/>
                    </a:cubicBezTo>
                    <a:cubicBezTo>
                      <a:pt x="25" y="0"/>
                      <a:pt x="30" y="0"/>
                      <a:pt x="34" y="0"/>
                    </a:cubicBezTo>
                    <a:cubicBezTo>
                      <a:pt x="46" y="0"/>
                      <a:pt x="55" y="3"/>
                      <a:pt x="61" y="9"/>
                    </a:cubicBezTo>
                    <a:cubicBezTo>
                      <a:pt x="66" y="15"/>
                      <a:pt x="69" y="25"/>
                      <a:pt x="69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21"/>
              <p:cNvSpPr>
                <a:spLocks noEditPoints="1"/>
              </p:cNvSpPr>
              <p:nvPr/>
            </p:nvSpPr>
            <p:spPr bwMode="auto">
              <a:xfrm>
                <a:off x="215" y="492"/>
                <a:ext cx="6" cy="55"/>
              </a:xfrm>
              <a:custGeom>
                <a:avLst/>
                <a:gdLst>
                  <a:gd name="T0" fmla="*/ 0 w 14"/>
                  <a:gd name="T1" fmla="*/ 32 h 114"/>
                  <a:gd name="T2" fmla="*/ 14 w 14"/>
                  <a:gd name="T3" fmla="*/ 32 h 114"/>
                  <a:gd name="T4" fmla="*/ 14 w 14"/>
                  <a:gd name="T5" fmla="*/ 114 h 114"/>
                  <a:gd name="T6" fmla="*/ 0 w 14"/>
                  <a:gd name="T7" fmla="*/ 114 h 114"/>
                  <a:gd name="T8" fmla="*/ 0 w 14"/>
                  <a:gd name="T9" fmla="*/ 32 h 114"/>
                  <a:gd name="T10" fmla="*/ 0 w 14"/>
                  <a:gd name="T11" fmla="*/ 0 h 114"/>
                  <a:gd name="T12" fmla="*/ 14 w 14"/>
                  <a:gd name="T13" fmla="*/ 0 h 114"/>
                  <a:gd name="T14" fmla="*/ 14 w 14"/>
                  <a:gd name="T15" fmla="*/ 17 h 114"/>
                  <a:gd name="T16" fmla="*/ 0 w 14"/>
                  <a:gd name="T17" fmla="*/ 17 h 114"/>
                  <a:gd name="T18" fmla="*/ 0 w 14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14">
                    <a:moveTo>
                      <a:pt x="0" y="32"/>
                    </a:moveTo>
                    <a:lnTo>
                      <a:pt x="14" y="32"/>
                    </a:lnTo>
                    <a:lnTo>
                      <a:pt x="14" y="114"/>
                    </a:lnTo>
                    <a:lnTo>
                      <a:pt x="0" y="114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230" y="497"/>
                <a:ext cx="24" cy="50"/>
              </a:xfrm>
              <a:custGeom>
                <a:avLst/>
                <a:gdLst>
                  <a:gd name="T0" fmla="*/ 23 w 51"/>
                  <a:gd name="T1" fmla="*/ 0 h 105"/>
                  <a:gd name="T2" fmla="*/ 23 w 51"/>
                  <a:gd name="T3" fmla="*/ 23 h 105"/>
                  <a:gd name="T4" fmla="*/ 51 w 51"/>
                  <a:gd name="T5" fmla="*/ 23 h 105"/>
                  <a:gd name="T6" fmla="*/ 51 w 51"/>
                  <a:gd name="T7" fmla="*/ 33 h 105"/>
                  <a:gd name="T8" fmla="*/ 23 w 51"/>
                  <a:gd name="T9" fmla="*/ 33 h 105"/>
                  <a:gd name="T10" fmla="*/ 23 w 51"/>
                  <a:gd name="T11" fmla="*/ 78 h 105"/>
                  <a:gd name="T12" fmla="*/ 26 w 51"/>
                  <a:gd name="T13" fmla="*/ 91 h 105"/>
                  <a:gd name="T14" fmla="*/ 37 w 51"/>
                  <a:gd name="T15" fmla="*/ 94 h 105"/>
                  <a:gd name="T16" fmla="*/ 51 w 51"/>
                  <a:gd name="T17" fmla="*/ 94 h 105"/>
                  <a:gd name="T18" fmla="*/ 51 w 51"/>
                  <a:gd name="T19" fmla="*/ 105 h 105"/>
                  <a:gd name="T20" fmla="*/ 37 w 51"/>
                  <a:gd name="T21" fmla="*/ 105 h 105"/>
                  <a:gd name="T22" fmla="*/ 16 w 51"/>
                  <a:gd name="T23" fmla="*/ 99 h 105"/>
                  <a:gd name="T24" fmla="*/ 10 w 51"/>
                  <a:gd name="T25" fmla="*/ 78 h 105"/>
                  <a:gd name="T26" fmla="*/ 10 w 51"/>
                  <a:gd name="T27" fmla="*/ 33 h 105"/>
                  <a:gd name="T28" fmla="*/ 0 w 51"/>
                  <a:gd name="T29" fmla="*/ 33 h 105"/>
                  <a:gd name="T30" fmla="*/ 0 w 51"/>
                  <a:gd name="T31" fmla="*/ 23 h 105"/>
                  <a:gd name="T32" fmla="*/ 10 w 51"/>
                  <a:gd name="T33" fmla="*/ 23 h 105"/>
                  <a:gd name="T34" fmla="*/ 10 w 51"/>
                  <a:gd name="T35" fmla="*/ 0 h 105"/>
                  <a:gd name="T36" fmla="*/ 23 w 51"/>
                  <a:gd name="T3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105">
                    <a:moveTo>
                      <a:pt x="23" y="0"/>
                    </a:moveTo>
                    <a:lnTo>
                      <a:pt x="23" y="23"/>
                    </a:lnTo>
                    <a:lnTo>
                      <a:pt x="51" y="23"/>
                    </a:lnTo>
                    <a:lnTo>
                      <a:pt x="51" y="33"/>
                    </a:lnTo>
                    <a:lnTo>
                      <a:pt x="23" y="33"/>
                    </a:lnTo>
                    <a:lnTo>
                      <a:pt x="23" y="78"/>
                    </a:lnTo>
                    <a:cubicBezTo>
                      <a:pt x="23" y="85"/>
                      <a:pt x="24" y="89"/>
                      <a:pt x="26" y="91"/>
                    </a:cubicBezTo>
                    <a:cubicBezTo>
                      <a:pt x="28" y="93"/>
                      <a:pt x="31" y="94"/>
                      <a:pt x="37" y="94"/>
                    </a:cubicBezTo>
                    <a:lnTo>
                      <a:pt x="51" y="94"/>
                    </a:lnTo>
                    <a:lnTo>
                      <a:pt x="51" y="105"/>
                    </a:lnTo>
                    <a:lnTo>
                      <a:pt x="37" y="105"/>
                    </a:lnTo>
                    <a:cubicBezTo>
                      <a:pt x="27" y="105"/>
                      <a:pt x="19" y="103"/>
                      <a:pt x="16" y="99"/>
                    </a:cubicBezTo>
                    <a:cubicBezTo>
                      <a:pt x="12" y="95"/>
                      <a:pt x="10" y="88"/>
                      <a:pt x="10" y="78"/>
                    </a:cubicBezTo>
                    <a:lnTo>
                      <a:pt x="10" y="33"/>
                    </a:lnTo>
                    <a:lnTo>
                      <a:pt x="0" y="33"/>
                    </a:lnTo>
                    <a:lnTo>
                      <a:pt x="0" y="23"/>
                    </a:lnTo>
                    <a:lnTo>
                      <a:pt x="10" y="23"/>
                    </a:lnTo>
                    <a:lnTo>
                      <a:pt x="1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23"/>
              <p:cNvSpPr>
                <a:spLocks noEditPoints="1"/>
              </p:cNvSpPr>
              <p:nvPr/>
            </p:nvSpPr>
            <p:spPr bwMode="auto">
              <a:xfrm>
                <a:off x="263" y="492"/>
                <a:ext cx="6" cy="55"/>
              </a:xfrm>
              <a:custGeom>
                <a:avLst/>
                <a:gdLst>
                  <a:gd name="T0" fmla="*/ 0 w 13"/>
                  <a:gd name="T1" fmla="*/ 32 h 114"/>
                  <a:gd name="T2" fmla="*/ 13 w 13"/>
                  <a:gd name="T3" fmla="*/ 32 h 114"/>
                  <a:gd name="T4" fmla="*/ 13 w 13"/>
                  <a:gd name="T5" fmla="*/ 114 h 114"/>
                  <a:gd name="T6" fmla="*/ 0 w 13"/>
                  <a:gd name="T7" fmla="*/ 114 h 114"/>
                  <a:gd name="T8" fmla="*/ 0 w 13"/>
                  <a:gd name="T9" fmla="*/ 32 h 114"/>
                  <a:gd name="T10" fmla="*/ 0 w 13"/>
                  <a:gd name="T11" fmla="*/ 0 h 114"/>
                  <a:gd name="T12" fmla="*/ 13 w 13"/>
                  <a:gd name="T13" fmla="*/ 0 h 114"/>
                  <a:gd name="T14" fmla="*/ 13 w 13"/>
                  <a:gd name="T15" fmla="*/ 17 h 114"/>
                  <a:gd name="T16" fmla="*/ 0 w 13"/>
                  <a:gd name="T17" fmla="*/ 17 h 114"/>
                  <a:gd name="T18" fmla="*/ 0 w 13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14">
                    <a:moveTo>
                      <a:pt x="0" y="32"/>
                    </a:moveTo>
                    <a:lnTo>
                      <a:pt x="13" y="32"/>
                    </a:lnTo>
                    <a:lnTo>
                      <a:pt x="13" y="114"/>
                    </a:lnTo>
                    <a:lnTo>
                      <a:pt x="0" y="114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283" y="507"/>
                <a:ext cx="32" cy="40"/>
              </a:xfrm>
              <a:custGeom>
                <a:avLst/>
                <a:gdLst>
                  <a:gd name="T0" fmla="*/ 68 w 68"/>
                  <a:gd name="T1" fmla="*/ 34 h 84"/>
                  <a:gd name="T2" fmla="*/ 68 w 68"/>
                  <a:gd name="T3" fmla="*/ 84 h 84"/>
                  <a:gd name="T4" fmla="*/ 55 w 68"/>
                  <a:gd name="T5" fmla="*/ 84 h 84"/>
                  <a:gd name="T6" fmla="*/ 55 w 68"/>
                  <a:gd name="T7" fmla="*/ 35 h 84"/>
                  <a:gd name="T8" fmla="*/ 50 w 68"/>
                  <a:gd name="T9" fmla="*/ 17 h 84"/>
                  <a:gd name="T10" fmla="*/ 37 w 68"/>
                  <a:gd name="T11" fmla="*/ 12 h 84"/>
                  <a:gd name="T12" fmla="*/ 20 w 68"/>
                  <a:gd name="T13" fmla="*/ 19 h 84"/>
                  <a:gd name="T14" fmla="*/ 13 w 68"/>
                  <a:gd name="T15" fmla="*/ 38 h 84"/>
                  <a:gd name="T16" fmla="*/ 13 w 68"/>
                  <a:gd name="T17" fmla="*/ 84 h 84"/>
                  <a:gd name="T18" fmla="*/ 0 w 68"/>
                  <a:gd name="T19" fmla="*/ 84 h 84"/>
                  <a:gd name="T20" fmla="*/ 0 w 68"/>
                  <a:gd name="T21" fmla="*/ 2 h 84"/>
                  <a:gd name="T22" fmla="*/ 13 w 68"/>
                  <a:gd name="T23" fmla="*/ 2 h 84"/>
                  <a:gd name="T24" fmla="*/ 13 w 68"/>
                  <a:gd name="T25" fmla="*/ 15 h 84"/>
                  <a:gd name="T26" fmla="*/ 25 w 68"/>
                  <a:gd name="T27" fmla="*/ 4 h 84"/>
                  <a:gd name="T28" fmla="*/ 40 w 68"/>
                  <a:gd name="T29" fmla="*/ 0 h 84"/>
                  <a:gd name="T30" fmla="*/ 61 w 68"/>
                  <a:gd name="T31" fmla="*/ 9 h 84"/>
                  <a:gd name="T32" fmla="*/ 68 w 68"/>
                  <a:gd name="T33" fmla="*/ 3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84">
                    <a:moveTo>
                      <a:pt x="68" y="34"/>
                    </a:moveTo>
                    <a:lnTo>
                      <a:pt x="68" y="84"/>
                    </a:lnTo>
                    <a:lnTo>
                      <a:pt x="55" y="84"/>
                    </a:lnTo>
                    <a:lnTo>
                      <a:pt x="55" y="35"/>
                    </a:lnTo>
                    <a:cubicBezTo>
                      <a:pt x="55" y="27"/>
                      <a:pt x="53" y="21"/>
                      <a:pt x="50" y="17"/>
                    </a:cubicBezTo>
                    <a:cubicBezTo>
                      <a:pt x="47" y="14"/>
                      <a:pt x="43" y="12"/>
                      <a:pt x="37" y="12"/>
                    </a:cubicBezTo>
                    <a:cubicBezTo>
                      <a:pt x="30" y="12"/>
                      <a:pt x="24" y="14"/>
                      <a:pt x="20" y="19"/>
                    </a:cubicBezTo>
                    <a:cubicBezTo>
                      <a:pt x="15" y="23"/>
                      <a:pt x="13" y="30"/>
                      <a:pt x="13" y="38"/>
                    </a:cubicBezTo>
                    <a:lnTo>
                      <a:pt x="13" y="84"/>
                    </a:lnTo>
                    <a:lnTo>
                      <a:pt x="0" y="84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7" y="10"/>
                      <a:pt x="20" y="6"/>
                      <a:pt x="25" y="4"/>
                    </a:cubicBezTo>
                    <a:cubicBezTo>
                      <a:pt x="29" y="1"/>
                      <a:pt x="34" y="0"/>
                      <a:pt x="40" y="0"/>
                    </a:cubicBezTo>
                    <a:cubicBezTo>
                      <a:pt x="49" y="0"/>
                      <a:pt x="56" y="3"/>
                      <a:pt x="61" y="9"/>
                    </a:cubicBezTo>
                    <a:cubicBezTo>
                      <a:pt x="66" y="15"/>
                      <a:pt x="68" y="23"/>
                      <a:pt x="68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Freeform 25"/>
              <p:cNvSpPr>
                <a:spLocks noEditPoints="1"/>
              </p:cNvSpPr>
              <p:nvPr/>
            </p:nvSpPr>
            <p:spPr bwMode="auto">
              <a:xfrm>
                <a:off x="326" y="507"/>
                <a:ext cx="35" cy="55"/>
              </a:xfrm>
              <a:custGeom>
                <a:avLst/>
                <a:gdLst>
                  <a:gd name="T0" fmla="*/ 59 w 73"/>
                  <a:gd name="T1" fmla="*/ 42 h 115"/>
                  <a:gd name="T2" fmla="*/ 53 w 73"/>
                  <a:gd name="T3" fmla="*/ 19 h 115"/>
                  <a:gd name="T4" fmla="*/ 36 w 73"/>
                  <a:gd name="T5" fmla="*/ 11 h 115"/>
                  <a:gd name="T6" fmla="*/ 20 w 73"/>
                  <a:gd name="T7" fmla="*/ 19 h 115"/>
                  <a:gd name="T8" fmla="*/ 14 w 73"/>
                  <a:gd name="T9" fmla="*/ 42 h 115"/>
                  <a:gd name="T10" fmla="*/ 20 w 73"/>
                  <a:gd name="T11" fmla="*/ 65 h 115"/>
                  <a:gd name="T12" fmla="*/ 36 w 73"/>
                  <a:gd name="T13" fmla="*/ 73 h 115"/>
                  <a:gd name="T14" fmla="*/ 53 w 73"/>
                  <a:gd name="T15" fmla="*/ 65 h 115"/>
                  <a:gd name="T16" fmla="*/ 59 w 73"/>
                  <a:gd name="T17" fmla="*/ 42 h 115"/>
                  <a:gd name="T18" fmla="*/ 73 w 73"/>
                  <a:gd name="T19" fmla="*/ 74 h 115"/>
                  <a:gd name="T20" fmla="*/ 64 w 73"/>
                  <a:gd name="T21" fmla="*/ 105 h 115"/>
                  <a:gd name="T22" fmla="*/ 35 w 73"/>
                  <a:gd name="T23" fmla="*/ 115 h 115"/>
                  <a:gd name="T24" fmla="*/ 22 w 73"/>
                  <a:gd name="T25" fmla="*/ 114 h 115"/>
                  <a:gd name="T26" fmla="*/ 10 w 73"/>
                  <a:gd name="T27" fmla="*/ 111 h 115"/>
                  <a:gd name="T28" fmla="*/ 10 w 73"/>
                  <a:gd name="T29" fmla="*/ 98 h 115"/>
                  <a:gd name="T30" fmla="*/ 21 w 73"/>
                  <a:gd name="T31" fmla="*/ 103 h 115"/>
                  <a:gd name="T32" fmla="*/ 33 w 73"/>
                  <a:gd name="T33" fmla="*/ 104 h 115"/>
                  <a:gd name="T34" fmla="*/ 53 w 73"/>
                  <a:gd name="T35" fmla="*/ 97 h 115"/>
                  <a:gd name="T36" fmla="*/ 59 w 73"/>
                  <a:gd name="T37" fmla="*/ 76 h 115"/>
                  <a:gd name="T38" fmla="*/ 59 w 73"/>
                  <a:gd name="T39" fmla="*/ 70 h 115"/>
                  <a:gd name="T40" fmla="*/ 49 w 73"/>
                  <a:gd name="T41" fmla="*/ 80 h 115"/>
                  <a:gd name="T42" fmla="*/ 33 w 73"/>
                  <a:gd name="T43" fmla="*/ 84 h 115"/>
                  <a:gd name="T44" fmla="*/ 9 w 73"/>
                  <a:gd name="T45" fmla="*/ 73 h 115"/>
                  <a:gd name="T46" fmla="*/ 0 w 73"/>
                  <a:gd name="T47" fmla="*/ 42 h 115"/>
                  <a:gd name="T48" fmla="*/ 9 w 73"/>
                  <a:gd name="T49" fmla="*/ 11 h 115"/>
                  <a:gd name="T50" fmla="*/ 33 w 73"/>
                  <a:gd name="T51" fmla="*/ 0 h 115"/>
                  <a:gd name="T52" fmla="*/ 49 w 73"/>
                  <a:gd name="T53" fmla="*/ 4 h 115"/>
                  <a:gd name="T54" fmla="*/ 59 w 73"/>
                  <a:gd name="T55" fmla="*/ 14 h 115"/>
                  <a:gd name="T56" fmla="*/ 59 w 73"/>
                  <a:gd name="T57" fmla="*/ 2 h 115"/>
                  <a:gd name="T58" fmla="*/ 73 w 73"/>
                  <a:gd name="T59" fmla="*/ 2 h 115"/>
                  <a:gd name="T60" fmla="*/ 73 w 73"/>
                  <a:gd name="T61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15">
                    <a:moveTo>
                      <a:pt x="59" y="42"/>
                    </a:moveTo>
                    <a:cubicBezTo>
                      <a:pt x="59" y="32"/>
                      <a:pt x="57" y="25"/>
                      <a:pt x="53" y="19"/>
                    </a:cubicBezTo>
                    <a:cubicBezTo>
                      <a:pt x="49" y="14"/>
                      <a:pt x="44" y="11"/>
                      <a:pt x="36" y="11"/>
                    </a:cubicBezTo>
                    <a:cubicBezTo>
                      <a:pt x="29" y="11"/>
                      <a:pt x="24" y="14"/>
                      <a:pt x="20" y="19"/>
                    </a:cubicBezTo>
                    <a:cubicBezTo>
                      <a:pt x="16" y="25"/>
                      <a:pt x="14" y="32"/>
                      <a:pt x="14" y="42"/>
                    </a:cubicBezTo>
                    <a:cubicBezTo>
                      <a:pt x="14" y="52"/>
                      <a:pt x="16" y="59"/>
                      <a:pt x="20" y="65"/>
                    </a:cubicBezTo>
                    <a:cubicBezTo>
                      <a:pt x="24" y="70"/>
                      <a:pt x="29" y="73"/>
                      <a:pt x="36" y="73"/>
                    </a:cubicBezTo>
                    <a:cubicBezTo>
                      <a:pt x="44" y="73"/>
                      <a:pt x="49" y="70"/>
                      <a:pt x="53" y="65"/>
                    </a:cubicBezTo>
                    <a:cubicBezTo>
                      <a:pt x="57" y="59"/>
                      <a:pt x="59" y="52"/>
                      <a:pt x="59" y="42"/>
                    </a:cubicBezTo>
                    <a:close/>
                    <a:moveTo>
                      <a:pt x="73" y="74"/>
                    </a:moveTo>
                    <a:cubicBezTo>
                      <a:pt x="73" y="88"/>
                      <a:pt x="70" y="98"/>
                      <a:pt x="64" y="105"/>
                    </a:cubicBezTo>
                    <a:cubicBezTo>
                      <a:pt x="57" y="112"/>
                      <a:pt x="48" y="115"/>
                      <a:pt x="35" y="115"/>
                    </a:cubicBezTo>
                    <a:cubicBezTo>
                      <a:pt x="30" y="115"/>
                      <a:pt x="26" y="115"/>
                      <a:pt x="22" y="114"/>
                    </a:cubicBezTo>
                    <a:cubicBezTo>
                      <a:pt x="18" y="113"/>
                      <a:pt x="13" y="112"/>
                      <a:pt x="10" y="111"/>
                    </a:cubicBezTo>
                    <a:lnTo>
                      <a:pt x="10" y="98"/>
                    </a:lnTo>
                    <a:cubicBezTo>
                      <a:pt x="13" y="100"/>
                      <a:pt x="17" y="102"/>
                      <a:pt x="21" y="103"/>
                    </a:cubicBezTo>
                    <a:cubicBezTo>
                      <a:pt x="25" y="104"/>
                      <a:pt x="29" y="104"/>
                      <a:pt x="33" y="104"/>
                    </a:cubicBezTo>
                    <a:cubicBezTo>
                      <a:pt x="42" y="104"/>
                      <a:pt x="49" y="102"/>
                      <a:pt x="53" y="97"/>
                    </a:cubicBezTo>
                    <a:cubicBezTo>
                      <a:pt x="57" y="93"/>
                      <a:pt x="59" y="86"/>
                      <a:pt x="59" y="76"/>
                    </a:cubicBezTo>
                    <a:lnTo>
                      <a:pt x="59" y="70"/>
                    </a:lnTo>
                    <a:cubicBezTo>
                      <a:pt x="57" y="74"/>
                      <a:pt x="53" y="78"/>
                      <a:pt x="49" y="80"/>
                    </a:cubicBezTo>
                    <a:cubicBezTo>
                      <a:pt x="44" y="83"/>
                      <a:pt x="39" y="84"/>
                      <a:pt x="33" y="84"/>
                    </a:cubicBezTo>
                    <a:cubicBezTo>
                      <a:pt x="23" y="84"/>
                      <a:pt x="15" y="80"/>
                      <a:pt x="9" y="73"/>
                    </a:cubicBezTo>
                    <a:cubicBezTo>
                      <a:pt x="3" y="65"/>
                      <a:pt x="0" y="55"/>
                      <a:pt x="0" y="42"/>
                    </a:cubicBezTo>
                    <a:cubicBezTo>
                      <a:pt x="0" y="29"/>
                      <a:pt x="3" y="19"/>
                      <a:pt x="9" y="11"/>
                    </a:cubicBezTo>
                    <a:cubicBezTo>
                      <a:pt x="15" y="4"/>
                      <a:pt x="23" y="0"/>
                      <a:pt x="33" y="0"/>
                    </a:cubicBezTo>
                    <a:cubicBezTo>
                      <a:pt x="39" y="0"/>
                      <a:pt x="44" y="1"/>
                      <a:pt x="49" y="4"/>
                    </a:cubicBezTo>
                    <a:cubicBezTo>
                      <a:pt x="53" y="6"/>
                      <a:pt x="57" y="10"/>
                      <a:pt x="59" y="14"/>
                    </a:cubicBezTo>
                    <a:lnTo>
                      <a:pt x="59" y="2"/>
                    </a:lnTo>
                    <a:lnTo>
                      <a:pt x="73" y="2"/>
                    </a:lnTo>
                    <a:lnTo>
                      <a:pt x="73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375" y="495"/>
                <a:ext cx="30" cy="52"/>
              </a:xfrm>
              <a:custGeom>
                <a:avLst/>
                <a:gdLst>
                  <a:gd name="T0" fmla="*/ 0 w 63"/>
                  <a:gd name="T1" fmla="*/ 0 h 109"/>
                  <a:gd name="T2" fmla="*/ 63 w 63"/>
                  <a:gd name="T3" fmla="*/ 0 h 109"/>
                  <a:gd name="T4" fmla="*/ 63 w 63"/>
                  <a:gd name="T5" fmla="*/ 12 h 109"/>
                  <a:gd name="T6" fmla="*/ 15 w 63"/>
                  <a:gd name="T7" fmla="*/ 12 h 109"/>
                  <a:gd name="T8" fmla="*/ 15 w 63"/>
                  <a:gd name="T9" fmla="*/ 44 h 109"/>
                  <a:gd name="T10" fmla="*/ 58 w 63"/>
                  <a:gd name="T11" fmla="*/ 44 h 109"/>
                  <a:gd name="T12" fmla="*/ 58 w 63"/>
                  <a:gd name="T13" fmla="*/ 57 h 109"/>
                  <a:gd name="T14" fmla="*/ 15 w 63"/>
                  <a:gd name="T15" fmla="*/ 57 h 109"/>
                  <a:gd name="T16" fmla="*/ 15 w 63"/>
                  <a:gd name="T17" fmla="*/ 109 h 109"/>
                  <a:gd name="T18" fmla="*/ 0 w 63"/>
                  <a:gd name="T19" fmla="*/ 109 h 109"/>
                  <a:gd name="T20" fmla="*/ 0 w 63"/>
                  <a:gd name="T2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09">
                    <a:moveTo>
                      <a:pt x="0" y="0"/>
                    </a:moveTo>
                    <a:lnTo>
                      <a:pt x="63" y="0"/>
                    </a:lnTo>
                    <a:lnTo>
                      <a:pt x="63" y="12"/>
                    </a:lnTo>
                    <a:lnTo>
                      <a:pt x="15" y="12"/>
                    </a:lnTo>
                    <a:lnTo>
                      <a:pt x="15" y="44"/>
                    </a:lnTo>
                    <a:lnTo>
                      <a:pt x="58" y="44"/>
                    </a:lnTo>
                    <a:lnTo>
                      <a:pt x="58" y="57"/>
                    </a:lnTo>
                    <a:lnTo>
                      <a:pt x="15" y="57"/>
                    </a:lnTo>
                    <a:lnTo>
                      <a:pt x="15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Freeform 27"/>
              <p:cNvSpPr>
                <a:spLocks noEditPoints="1"/>
              </p:cNvSpPr>
              <p:nvPr/>
            </p:nvSpPr>
            <p:spPr bwMode="auto">
              <a:xfrm>
                <a:off x="411" y="507"/>
                <a:ext cx="36" cy="41"/>
              </a:xfrm>
              <a:custGeom>
                <a:avLst/>
                <a:gdLst>
                  <a:gd name="T0" fmla="*/ 38 w 75"/>
                  <a:gd name="T1" fmla="*/ 11 h 86"/>
                  <a:gd name="T2" fmla="*/ 21 w 75"/>
                  <a:gd name="T3" fmla="*/ 20 h 86"/>
                  <a:gd name="T4" fmla="*/ 14 w 75"/>
                  <a:gd name="T5" fmla="*/ 43 h 86"/>
                  <a:gd name="T6" fmla="*/ 20 w 75"/>
                  <a:gd name="T7" fmla="*/ 66 h 86"/>
                  <a:gd name="T8" fmla="*/ 38 w 75"/>
                  <a:gd name="T9" fmla="*/ 75 h 86"/>
                  <a:gd name="T10" fmla="*/ 55 w 75"/>
                  <a:gd name="T11" fmla="*/ 66 h 86"/>
                  <a:gd name="T12" fmla="*/ 61 w 75"/>
                  <a:gd name="T13" fmla="*/ 43 h 86"/>
                  <a:gd name="T14" fmla="*/ 55 w 75"/>
                  <a:gd name="T15" fmla="*/ 20 h 86"/>
                  <a:gd name="T16" fmla="*/ 38 w 75"/>
                  <a:gd name="T17" fmla="*/ 11 h 86"/>
                  <a:gd name="T18" fmla="*/ 38 w 75"/>
                  <a:gd name="T19" fmla="*/ 0 h 86"/>
                  <a:gd name="T20" fmla="*/ 65 w 75"/>
                  <a:gd name="T21" fmla="*/ 11 h 86"/>
                  <a:gd name="T22" fmla="*/ 75 w 75"/>
                  <a:gd name="T23" fmla="*/ 43 h 86"/>
                  <a:gd name="T24" fmla="*/ 65 w 75"/>
                  <a:gd name="T25" fmla="*/ 75 h 86"/>
                  <a:gd name="T26" fmla="*/ 38 w 75"/>
                  <a:gd name="T27" fmla="*/ 86 h 86"/>
                  <a:gd name="T28" fmla="*/ 10 w 75"/>
                  <a:gd name="T29" fmla="*/ 75 h 86"/>
                  <a:gd name="T30" fmla="*/ 0 w 75"/>
                  <a:gd name="T31" fmla="*/ 43 h 86"/>
                  <a:gd name="T32" fmla="*/ 10 w 75"/>
                  <a:gd name="T33" fmla="*/ 11 h 86"/>
                  <a:gd name="T34" fmla="*/ 38 w 75"/>
                  <a:gd name="T35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86">
                    <a:moveTo>
                      <a:pt x="38" y="11"/>
                    </a:moveTo>
                    <a:cubicBezTo>
                      <a:pt x="30" y="11"/>
                      <a:pt x="25" y="14"/>
                      <a:pt x="21" y="20"/>
                    </a:cubicBezTo>
                    <a:cubicBezTo>
                      <a:pt x="16" y="26"/>
                      <a:pt x="14" y="33"/>
                      <a:pt x="14" y="43"/>
                    </a:cubicBezTo>
                    <a:cubicBezTo>
                      <a:pt x="14" y="53"/>
                      <a:pt x="16" y="61"/>
                      <a:pt x="20" y="66"/>
                    </a:cubicBezTo>
                    <a:cubicBezTo>
                      <a:pt x="25" y="72"/>
                      <a:pt x="30" y="75"/>
                      <a:pt x="38" y="75"/>
                    </a:cubicBezTo>
                    <a:cubicBezTo>
                      <a:pt x="45" y="75"/>
                      <a:pt x="51" y="72"/>
                      <a:pt x="55" y="66"/>
                    </a:cubicBezTo>
                    <a:cubicBezTo>
                      <a:pt x="59" y="61"/>
                      <a:pt x="61" y="53"/>
                      <a:pt x="61" y="43"/>
                    </a:cubicBezTo>
                    <a:cubicBezTo>
                      <a:pt x="61" y="33"/>
                      <a:pt x="59" y="26"/>
                      <a:pt x="55" y="20"/>
                    </a:cubicBezTo>
                    <a:cubicBezTo>
                      <a:pt x="51" y="14"/>
                      <a:pt x="45" y="11"/>
                      <a:pt x="38" y="11"/>
                    </a:cubicBezTo>
                    <a:close/>
                    <a:moveTo>
                      <a:pt x="38" y="0"/>
                    </a:moveTo>
                    <a:cubicBezTo>
                      <a:pt x="49" y="0"/>
                      <a:pt x="59" y="4"/>
                      <a:pt x="65" y="11"/>
                    </a:cubicBezTo>
                    <a:cubicBezTo>
                      <a:pt x="72" y="19"/>
                      <a:pt x="75" y="30"/>
                      <a:pt x="75" y="43"/>
                    </a:cubicBezTo>
                    <a:cubicBezTo>
                      <a:pt x="75" y="56"/>
                      <a:pt x="72" y="67"/>
                      <a:pt x="65" y="75"/>
                    </a:cubicBezTo>
                    <a:cubicBezTo>
                      <a:pt x="59" y="82"/>
                      <a:pt x="49" y="86"/>
                      <a:pt x="38" y="86"/>
                    </a:cubicBezTo>
                    <a:cubicBezTo>
                      <a:pt x="26" y="86"/>
                      <a:pt x="17" y="82"/>
                      <a:pt x="10" y="75"/>
                    </a:cubicBezTo>
                    <a:cubicBezTo>
                      <a:pt x="3" y="67"/>
                      <a:pt x="0" y="56"/>
                      <a:pt x="0" y="43"/>
                    </a:cubicBezTo>
                    <a:cubicBezTo>
                      <a:pt x="0" y="30"/>
                      <a:pt x="3" y="19"/>
                      <a:pt x="10" y="11"/>
                    </a:cubicBezTo>
                    <a:cubicBezTo>
                      <a:pt x="17" y="4"/>
                      <a:pt x="26" y="0"/>
                      <a:pt x="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457" y="507"/>
                <a:ext cx="23" cy="40"/>
              </a:xfrm>
              <a:custGeom>
                <a:avLst/>
                <a:gdLst>
                  <a:gd name="T0" fmla="*/ 48 w 48"/>
                  <a:gd name="T1" fmla="*/ 15 h 84"/>
                  <a:gd name="T2" fmla="*/ 43 w 48"/>
                  <a:gd name="T3" fmla="*/ 13 h 84"/>
                  <a:gd name="T4" fmla="*/ 37 w 48"/>
                  <a:gd name="T5" fmla="*/ 12 h 84"/>
                  <a:gd name="T6" fmla="*/ 20 w 48"/>
                  <a:gd name="T7" fmla="*/ 19 h 84"/>
                  <a:gd name="T8" fmla="*/ 14 w 48"/>
                  <a:gd name="T9" fmla="*/ 41 h 84"/>
                  <a:gd name="T10" fmla="*/ 14 w 48"/>
                  <a:gd name="T11" fmla="*/ 84 h 84"/>
                  <a:gd name="T12" fmla="*/ 0 w 48"/>
                  <a:gd name="T13" fmla="*/ 84 h 84"/>
                  <a:gd name="T14" fmla="*/ 0 w 48"/>
                  <a:gd name="T15" fmla="*/ 2 h 84"/>
                  <a:gd name="T16" fmla="*/ 14 w 48"/>
                  <a:gd name="T17" fmla="*/ 2 h 84"/>
                  <a:gd name="T18" fmla="*/ 14 w 48"/>
                  <a:gd name="T19" fmla="*/ 15 h 84"/>
                  <a:gd name="T20" fmla="*/ 25 w 48"/>
                  <a:gd name="T21" fmla="*/ 4 h 84"/>
                  <a:gd name="T22" fmla="*/ 41 w 48"/>
                  <a:gd name="T23" fmla="*/ 0 h 84"/>
                  <a:gd name="T24" fmla="*/ 44 w 48"/>
                  <a:gd name="T25" fmla="*/ 0 h 84"/>
                  <a:gd name="T26" fmla="*/ 48 w 48"/>
                  <a:gd name="T27" fmla="*/ 1 h 84"/>
                  <a:gd name="T28" fmla="*/ 48 w 48"/>
                  <a:gd name="T29" fmla="*/ 1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84">
                    <a:moveTo>
                      <a:pt x="48" y="15"/>
                    </a:moveTo>
                    <a:cubicBezTo>
                      <a:pt x="47" y="14"/>
                      <a:pt x="45" y="13"/>
                      <a:pt x="43" y="13"/>
                    </a:cubicBezTo>
                    <a:cubicBezTo>
                      <a:pt x="41" y="12"/>
                      <a:pt x="39" y="12"/>
                      <a:pt x="37" y="12"/>
                    </a:cubicBezTo>
                    <a:cubicBezTo>
                      <a:pt x="30" y="12"/>
                      <a:pt x="24" y="14"/>
                      <a:pt x="20" y="19"/>
                    </a:cubicBezTo>
                    <a:cubicBezTo>
                      <a:pt x="16" y="24"/>
                      <a:pt x="14" y="32"/>
                      <a:pt x="14" y="41"/>
                    </a:cubicBezTo>
                    <a:lnTo>
                      <a:pt x="14" y="84"/>
                    </a:lnTo>
                    <a:lnTo>
                      <a:pt x="0" y="84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6" y="10"/>
                      <a:pt x="20" y="6"/>
                      <a:pt x="25" y="4"/>
                    </a:cubicBezTo>
                    <a:cubicBezTo>
                      <a:pt x="29" y="1"/>
                      <a:pt x="35" y="0"/>
                      <a:pt x="41" y="0"/>
                    </a:cubicBezTo>
                    <a:cubicBezTo>
                      <a:pt x="42" y="0"/>
                      <a:pt x="43" y="0"/>
                      <a:pt x="44" y="0"/>
                    </a:cubicBezTo>
                    <a:cubicBezTo>
                      <a:pt x="45" y="0"/>
                      <a:pt x="47" y="0"/>
                      <a:pt x="48" y="1"/>
                    </a:cubicBez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487" y="495"/>
                <a:ext cx="40" cy="52"/>
              </a:xfrm>
              <a:custGeom>
                <a:avLst/>
                <a:gdLst>
                  <a:gd name="T0" fmla="*/ 0 w 83"/>
                  <a:gd name="T1" fmla="*/ 0 h 109"/>
                  <a:gd name="T2" fmla="*/ 15 w 83"/>
                  <a:gd name="T3" fmla="*/ 0 h 109"/>
                  <a:gd name="T4" fmla="*/ 15 w 83"/>
                  <a:gd name="T5" fmla="*/ 44 h 109"/>
                  <a:gd name="T6" fmla="*/ 69 w 83"/>
                  <a:gd name="T7" fmla="*/ 44 h 109"/>
                  <a:gd name="T8" fmla="*/ 69 w 83"/>
                  <a:gd name="T9" fmla="*/ 0 h 109"/>
                  <a:gd name="T10" fmla="*/ 83 w 83"/>
                  <a:gd name="T11" fmla="*/ 0 h 109"/>
                  <a:gd name="T12" fmla="*/ 83 w 83"/>
                  <a:gd name="T13" fmla="*/ 109 h 109"/>
                  <a:gd name="T14" fmla="*/ 69 w 83"/>
                  <a:gd name="T15" fmla="*/ 109 h 109"/>
                  <a:gd name="T16" fmla="*/ 69 w 83"/>
                  <a:gd name="T17" fmla="*/ 57 h 109"/>
                  <a:gd name="T18" fmla="*/ 15 w 83"/>
                  <a:gd name="T19" fmla="*/ 57 h 109"/>
                  <a:gd name="T20" fmla="*/ 15 w 83"/>
                  <a:gd name="T21" fmla="*/ 109 h 109"/>
                  <a:gd name="T22" fmla="*/ 0 w 83"/>
                  <a:gd name="T23" fmla="*/ 109 h 109"/>
                  <a:gd name="T24" fmla="*/ 0 w 83"/>
                  <a:gd name="T2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109">
                    <a:moveTo>
                      <a:pt x="0" y="0"/>
                    </a:moveTo>
                    <a:lnTo>
                      <a:pt x="15" y="0"/>
                    </a:lnTo>
                    <a:lnTo>
                      <a:pt x="15" y="44"/>
                    </a:lnTo>
                    <a:lnTo>
                      <a:pt x="69" y="44"/>
                    </a:lnTo>
                    <a:lnTo>
                      <a:pt x="69" y="0"/>
                    </a:lnTo>
                    <a:lnTo>
                      <a:pt x="83" y="0"/>
                    </a:lnTo>
                    <a:lnTo>
                      <a:pt x="83" y="109"/>
                    </a:lnTo>
                    <a:lnTo>
                      <a:pt x="69" y="109"/>
                    </a:lnTo>
                    <a:lnTo>
                      <a:pt x="69" y="57"/>
                    </a:lnTo>
                    <a:lnTo>
                      <a:pt x="15" y="57"/>
                    </a:lnTo>
                    <a:lnTo>
                      <a:pt x="15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30"/>
              <p:cNvSpPr>
                <a:spLocks noEditPoints="1"/>
              </p:cNvSpPr>
              <p:nvPr/>
            </p:nvSpPr>
            <p:spPr bwMode="auto">
              <a:xfrm>
                <a:off x="541" y="492"/>
                <a:ext cx="7" cy="55"/>
              </a:xfrm>
              <a:custGeom>
                <a:avLst/>
                <a:gdLst>
                  <a:gd name="T0" fmla="*/ 0 w 14"/>
                  <a:gd name="T1" fmla="*/ 32 h 114"/>
                  <a:gd name="T2" fmla="*/ 14 w 14"/>
                  <a:gd name="T3" fmla="*/ 32 h 114"/>
                  <a:gd name="T4" fmla="*/ 14 w 14"/>
                  <a:gd name="T5" fmla="*/ 114 h 114"/>
                  <a:gd name="T6" fmla="*/ 0 w 14"/>
                  <a:gd name="T7" fmla="*/ 114 h 114"/>
                  <a:gd name="T8" fmla="*/ 0 w 14"/>
                  <a:gd name="T9" fmla="*/ 32 h 114"/>
                  <a:gd name="T10" fmla="*/ 0 w 14"/>
                  <a:gd name="T11" fmla="*/ 0 h 114"/>
                  <a:gd name="T12" fmla="*/ 14 w 14"/>
                  <a:gd name="T13" fmla="*/ 0 h 114"/>
                  <a:gd name="T14" fmla="*/ 14 w 14"/>
                  <a:gd name="T15" fmla="*/ 17 h 114"/>
                  <a:gd name="T16" fmla="*/ 0 w 14"/>
                  <a:gd name="T17" fmla="*/ 17 h 114"/>
                  <a:gd name="T18" fmla="*/ 0 w 14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14">
                    <a:moveTo>
                      <a:pt x="0" y="32"/>
                    </a:moveTo>
                    <a:lnTo>
                      <a:pt x="14" y="32"/>
                    </a:lnTo>
                    <a:lnTo>
                      <a:pt x="14" y="114"/>
                    </a:lnTo>
                    <a:lnTo>
                      <a:pt x="0" y="114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31"/>
              <p:cNvSpPr>
                <a:spLocks noEditPoints="1"/>
              </p:cNvSpPr>
              <p:nvPr/>
            </p:nvSpPr>
            <p:spPr bwMode="auto">
              <a:xfrm>
                <a:off x="559" y="507"/>
                <a:ext cx="35" cy="55"/>
              </a:xfrm>
              <a:custGeom>
                <a:avLst/>
                <a:gdLst>
                  <a:gd name="T0" fmla="*/ 60 w 73"/>
                  <a:gd name="T1" fmla="*/ 42 h 115"/>
                  <a:gd name="T2" fmla="*/ 54 w 73"/>
                  <a:gd name="T3" fmla="*/ 19 h 115"/>
                  <a:gd name="T4" fmla="*/ 37 w 73"/>
                  <a:gd name="T5" fmla="*/ 11 h 115"/>
                  <a:gd name="T6" fmla="*/ 20 w 73"/>
                  <a:gd name="T7" fmla="*/ 19 h 115"/>
                  <a:gd name="T8" fmla="*/ 14 w 73"/>
                  <a:gd name="T9" fmla="*/ 42 h 115"/>
                  <a:gd name="T10" fmla="*/ 20 w 73"/>
                  <a:gd name="T11" fmla="*/ 65 h 115"/>
                  <a:gd name="T12" fmla="*/ 37 w 73"/>
                  <a:gd name="T13" fmla="*/ 73 h 115"/>
                  <a:gd name="T14" fmla="*/ 54 w 73"/>
                  <a:gd name="T15" fmla="*/ 65 h 115"/>
                  <a:gd name="T16" fmla="*/ 60 w 73"/>
                  <a:gd name="T17" fmla="*/ 42 h 115"/>
                  <a:gd name="T18" fmla="*/ 73 w 73"/>
                  <a:gd name="T19" fmla="*/ 74 h 115"/>
                  <a:gd name="T20" fmla="*/ 64 w 73"/>
                  <a:gd name="T21" fmla="*/ 105 h 115"/>
                  <a:gd name="T22" fmla="*/ 35 w 73"/>
                  <a:gd name="T23" fmla="*/ 115 h 115"/>
                  <a:gd name="T24" fmla="*/ 22 w 73"/>
                  <a:gd name="T25" fmla="*/ 114 h 115"/>
                  <a:gd name="T26" fmla="*/ 10 w 73"/>
                  <a:gd name="T27" fmla="*/ 111 h 115"/>
                  <a:gd name="T28" fmla="*/ 10 w 73"/>
                  <a:gd name="T29" fmla="*/ 98 h 115"/>
                  <a:gd name="T30" fmla="*/ 22 w 73"/>
                  <a:gd name="T31" fmla="*/ 103 h 115"/>
                  <a:gd name="T32" fmla="*/ 33 w 73"/>
                  <a:gd name="T33" fmla="*/ 104 h 115"/>
                  <a:gd name="T34" fmla="*/ 53 w 73"/>
                  <a:gd name="T35" fmla="*/ 97 h 115"/>
                  <a:gd name="T36" fmla="*/ 60 w 73"/>
                  <a:gd name="T37" fmla="*/ 76 h 115"/>
                  <a:gd name="T38" fmla="*/ 60 w 73"/>
                  <a:gd name="T39" fmla="*/ 70 h 115"/>
                  <a:gd name="T40" fmla="*/ 49 w 73"/>
                  <a:gd name="T41" fmla="*/ 80 h 115"/>
                  <a:gd name="T42" fmla="*/ 33 w 73"/>
                  <a:gd name="T43" fmla="*/ 84 h 115"/>
                  <a:gd name="T44" fmla="*/ 9 w 73"/>
                  <a:gd name="T45" fmla="*/ 73 h 115"/>
                  <a:gd name="T46" fmla="*/ 0 w 73"/>
                  <a:gd name="T47" fmla="*/ 42 h 115"/>
                  <a:gd name="T48" fmla="*/ 9 w 73"/>
                  <a:gd name="T49" fmla="*/ 11 h 115"/>
                  <a:gd name="T50" fmla="*/ 33 w 73"/>
                  <a:gd name="T51" fmla="*/ 0 h 115"/>
                  <a:gd name="T52" fmla="*/ 49 w 73"/>
                  <a:gd name="T53" fmla="*/ 4 h 115"/>
                  <a:gd name="T54" fmla="*/ 60 w 73"/>
                  <a:gd name="T55" fmla="*/ 14 h 115"/>
                  <a:gd name="T56" fmla="*/ 60 w 73"/>
                  <a:gd name="T57" fmla="*/ 2 h 115"/>
                  <a:gd name="T58" fmla="*/ 73 w 73"/>
                  <a:gd name="T59" fmla="*/ 2 h 115"/>
                  <a:gd name="T60" fmla="*/ 73 w 73"/>
                  <a:gd name="T61" fmla="*/ 7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15">
                    <a:moveTo>
                      <a:pt x="60" y="42"/>
                    </a:moveTo>
                    <a:cubicBezTo>
                      <a:pt x="60" y="32"/>
                      <a:pt x="58" y="25"/>
                      <a:pt x="54" y="19"/>
                    </a:cubicBezTo>
                    <a:cubicBezTo>
                      <a:pt x="50" y="14"/>
                      <a:pt x="44" y="11"/>
                      <a:pt x="37" y="11"/>
                    </a:cubicBezTo>
                    <a:cubicBezTo>
                      <a:pt x="30" y="11"/>
                      <a:pt x="24" y="14"/>
                      <a:pt x="20" y="19"/>
                    </a:cubicBezTo>
                    <a:cubicBezTo>
                      <a:pt x="16" y="25"/>
                      <a:pt x="14" y="32"/>
                      <a:pt x="14" y="42"/>
                    </a:cubicBezTo>
                    <a:cubicBezTo>
                      <a:pt x="14" y="52"/>
                      <a:pt x="16" y="59"/>
                      <a:pt x="20" y="65"/>
                    </a:cubicBezTo>
                    <a:cubicBezTo>
                      <a:pt x="24" y="70"/>
                      <a:pt x="30" y="73"/>
                      <a:pt x="37" y="73"/>
                    </a:cubicBezTo>
                    <a:cubicBezTo>
                      <a:pt x="44" y="73"/>
                      <a:pt x="50" y="70"/>
                      <a:pt x="54" y="65"/>
                    </a:cubicBezTo>
                    <a:cubicBezTo>
                      <a:pt x="58" y="59"/>
                      <a:pt x="60" y="52"/>
                      <a:pt x="60" y="42"/>
                    </a:cubicBezTo>
                    <a:close/>
                    <a:moveTo>
                      <a:pt x="73" y="74"/>
                    </a:moveTo>
                    <a:cubicBezTo>
                      <a:pt x="73" y="88"/>
                      <a:pt x="70" y="98"/>
                      <a:pt x="64" y="105"/>
                    </a:cubicBezTo>
                    <a:cubicBezTo>
                      <a:pt x="58" y="112"/>
                      <a:pt x="48" y="115"/>
                      <a:pt x="35" y="115"/>
                    </a:cubicBezTo>
                    <a:cubicBezTo>
                      <a:pt x="31" y="115"/>
                      <a:pt x="26" y="115"/>
                      <a:pt x="22" y="114"/>
                    </a:cubicBezTo>
                    <a:cubicBezTo>
                      <a:pt x="18" y="113"/>
                      <a:pt x="14" y="112"/>
                      <a:pt x="10" y="111"/>
                    </a:cubicBezTo>
                    <a:lnTo>
                      <a:pt x="10" y="98"/>
                    </a:lnTo>
                    <a:cubicBezTo>
                      <a:pt x="14" y="100"/>
                      <a:pt x="18" y="102"/>
                      <a:pt x="22" y="103"/>
                    </a:cubicBezTo>
                    <a:cubicBezTo>
                      <a:pt x="25" y="104"/>
                      <a:pt x="29" y="104"/>
                      <a:pt x="33" y="104"/>
                    </a:cubicBezTo>
                    <a:cubicBezTo>
                      <a:pt x="42" y="104"/>
                      <a:pt x="49" y="102"/>
                      <a:pt x="53" y="97"/>
                    </a:cubicBezTo>
                    <a:cubicBezTo>
                      <a:pt x="58" y="93"/>
                      <a:pt x="60" y="86"/>
                      <a:pt x="60" y="76"/>
                    </a:cubicBezTo>
                    <a:lnTo>
                      <a:pt x="60" y="70"/>
                    </a:lnTo>
                    <a:cubicBezTo>
                      <a:pt x="57" y="74"/>
                      <a:pt x="53" y="78"/>
                      <a:pt x="49" y="80"/>
                    </a:cubicBezTo>
                    <a:cubicBezTo>
                      <a:pt x="45" y="83"/>
                      <a:pt x="40" y="84"/>
                      <a:pt x="33" y="84"/>
                    </a:cubicBezTo>
                    <a:cubicBezTo>
                      <a:pt x="23" y="84"/>
                      <a:pt x="15" y="80"/>
                      <a:pt x="9" y="73"/>
                    </a:cubicBezTo>
                    <a:cubicBezTo>
                      <a:pt x="3" y="65"/>
                      <a:pt x="0" y="55"/>
                      <a:pt x="0" y="42"/>
                    </a:cubicBezTo>
                    <a:cubicBezTo>
                      <a:pt x="0" y="29"/>
                      <a:pt x="3" y="19"/>
                      <a:pt x="9" y="11"/>
                    </a:cubicBezTo>
                    <a:cubicBezTo>
                      <a:pt x="15" y="4"/>
                      <a:pt x="23" y="0"/>
                      <a:pt x="33" y="0"/>
                    </a:cubicBezTo>
                    <a:cubicBezTo>
                      <a:pt x="40" y="0"/>
                      <a:pt x="45" y="1"/>
                      <a:pt x="49" y="4"/>
                    </a:cubicBezTo>
                    <a:cubicBezTo>
                      <a:pt x="53" y="6"/>
                      <a:pt x="57" y="10"/>
                      <a:pt x="60" y="14"/>
                    </a:cubicBezTo>
                    <a:lnTo>
                      <a:pt x="60" y="2"/>
                    </a:lnTo>
                    <a:lnTo>
                      <a:pt x="73" y="2"/>
                    </a:lnTo>
                    <a:lnTo>
                      <a:pt x="73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607" y="492"/>
                <a:ext cx="33" cy="55"/>
              </a:xfrm>
              <a:custGeom>
                <a:avLst/>
                <a:gdLst>
                  <a:gd name="T0" fmla="*/ 69 w 69"/>
                  <a:gd name="T1" fmla="*/ 64 h 114"/>
                  <a:gd name="T2" fmla="*/ 69 w 69"/>
                  <a:gd name="T3" fmla="*/ 114 h 114"/>
                  <a:gd name="T4" fmla="*/ 56 w 69"/>
                  <a:gd name="T5" fmla="*/ 114 h 114"/>
                  <a:gd name="T6" fmla="*/ 56 w 69"/>
                  <a:gd name="T7" fmla="*/ 65 h 114"/>
                  <a:gd name="T8" fmla="*/ 51 w 69"/>
                  <a:gd name="T9" fmla="*/ 47 h 114"/>
                  <a:gd name="T10" fmla="*/ 38 w 69"/>
                  <a:gd name="T11" fmla="*/ 42 h 114"/>
                  <a:gd name="T12" fmla="*/ 20 w 69"/>
                  <a:gd name="T13" fmla="*/ 49 h 114"/>
                  <a:gd name="T14" fmla="*/ 14 w 69"/>
                  <a:gd name="T15" fmla="*/ 68 h 114"/>
                  <a:gd name="T16" fmla="*/ 14 w 69"/>
                  <a:gd name="T17" fmla="*/ 114 h 114"/>
                  <a:gd name="T18" fmla="*/ 0 w 69"/>
                  <a:gd name="T19" fmla="*/ 114 h 114"/>
                  <a:gd name="T20" fmla="*/ 0 w 69"/>
                  <a:gd name="T21" fmla="*/ 0 h 114"/>
                  <a:gd name="T22" fmla="*/ 14 w 69"/>
                  <a:gd name="T23" fmla="*/ 0 h 114"/>
                  <a:gd name="T24" fmla="*/ 14 w 69"/>
                  <a:gd name="T25" fmla="*/ 45 h 114"/>
                  <a:gd name="T26" fmla="*/ 25 w 69"/>
                  <a:gd name="T27" fmla="*/ 34 h 114"/>
                  <a:gd name="T28" fmla="*/ 41 w 69"/>
                  <a:gd name="T29" fmla="*/ 30 h 114"/>
                  <a:gd name="T30" fmla="*/ 62 w 69"/>
                  <a:gd name="T31" fmla="*/ 39 h 114"/>
                  <a:gd name="T32" fmla="*/ 69 w 69"/>
                  <a:gd name="T33" fmla="*/ 6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114">
                    <a:moveTo>
                      <a:pt x="69" y="64"/>
                    </a:moveTo>
                    <a:lnTo>
                      <a:pt x="69" y="114"/>
                    </a:lnTo>
                    <a:lnTo>
                      <a:pt x="56" y="114"/>
                    </a:lnTo>
                    <a:lnTo>
                      <a:pt x="56" y="65"/>
                    </a:lnTo>
                    <a:cubicBezTo>
                      <a:pt x="56" y="57"/>
                      <a:pt x="54" y="51"/>
                      <a:pt x="51" y="47"/>
                    </a:cubicBezTo>
                    <a:cubicBezTo>
                      <a:pt x="48" y="44"/>
                      <a:pt x="44" y="42"/>
                      <a:pt x="38" y="42"/>
                    </a:cubicBezTo>
                    <a:cubicBezTo>
                      <a:pt x="30" y="42"/>
                      <a:pt x="25" y="44"/>
                      <a:pt x="20" y="49"/>
                    </a:cubicBezTo>
                    <a:cubicBezTo>
                      <a:pt x="16" y="53"/>
                      <a:pt x="14" y="60"/>
                      <a:pt x="14" y="68"/>
                    </a:cubicBezTo>
                    <a:lnTo>
                      <a:pt x="14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45"/>
                    </a:lnTo>
                    <a:cubicBezTo>
                      <a:pt x="17" y="40"/>
                      <a:pt x="21" y="36"/>
                      <a:pt x="25" y="34"/>
                    </a:cubicBezTo>
                    <a:cubicBezTo>
                      <a:pt x="30" y="31"/>
                      <a:pt x="35" y="30"/>
                      <a:pt x="41" y="30"/>
                    </a:cubicBezTo>
                    <a:cubicBezTo>
                      <a:pt x="50" y="30"/>
                      <a:pt x="57" y="33"/>
                      <a:pt x="62" y="39"/>
                    </a:cubicBezTo>
                    <a:cubicBezTo>
                      <a:pt x="67" y="45"/>
                      <a:pt x="69" y="53"/>
                      <a:pt x="69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649" y="508"/>
                <a:ext cx="53" cy="39"/>
              </a:xfrm>
              <a:custGeom>
                <a:avLst/>
                <a:gdLst>
                  <a:gd name="T0" fmla="*/ 0 w 110"/>
                  <a:gd name="T1" fmla="*/ 0 h 82"/>
                  <a:gd name="T2" fmla="*/ 14 w 110"/>
                  <a:gd name="T3" fmla="*/ 0 h 82"/>
                  <a:gd name="T4" fmla="*/ 31 w 110"/>
                  <a:gd name="T5" fmla="*/ 64 h 82"/>
                  <a:gd name="T6" fmla="*/ 47 w 110"/>
                  <a:gd name="T7" fmla="*/ 0 h 82"/>
                  <a:gd name="T8" fmla="*/ 63 w 110"/>
                  <a:gd name="T9" fmla="*/ 0 h 82"/>
                  <a:gd name="T10" fmla="*/ 80 w 110"/>
                  <a:gd name="T11" fmla="*/ 64 h 82"/>
                  <a:gd name="T12" fmla="*/ 97 w 110"/>
                  <a:gd name="T13" fmla="*/ 0 h 82"/>
                  <a:gd name="T14" fmla="*/ 110 w 110"/>
                  <a:gd name="T15" fmla="*/ 0 h 82"/>
                  <a:gd name="T16" fmla="*/ 89 w 110"/>
                  <a:gd name="T17" fmla="*/ 82 h 82"/>
                  <a:gd name="T18" fmla="*/ 73 w 110"/>
                  <a:gd name="T19" fmla="*/ 82 h 82"/>
                  <a:gd name="T20" fmla="*/ 55 w 110"/>
                  <a:gd name="T21" fmla="*/ 15 h 82"/>
                  <a:gd name="T22" fmla="*/ 38 w 110"/>
                  <a:gd name="T23" fmla="*/ 82 h 82"/>
                  <a:gd name="T24" fmla="*/ 22 w 110"/>
                  <a:gd name="T25" fmla="*/ 82 h 82"/>
                  <a:gd name="T26" fmla="*/ 0 w 110"/>
                  <a:gd name="T27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0" h="82">
                    <a:moveTo>
                      <a:pt x="0" y="0"/>
                    </a:moveTo>
                    <a:lnTo>
                      <a:pt x="14" y="0"/>
                    </a:lnTo>
                    <a:lnTo>
                      <a:pt x="31" y="64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80" y="64"/>
                    </a:lnTo>
                    <a:lnTo>
                      <a:pt x="97" y="0"/>
                    </a:lnTo>
                    <a:lnTo>
                      <a:pt x="110" y="0"/>
                    </a:lnTo>
                    <a:lnTo>
                      <a:pt x="89" y="82"/>
                    </a:lnTo>
                    <a:lnTo>
                      <a:pt x="73" y="82"/>
                    </a:lnTo>
                    <a:lnTo>
                      <a:pt x="55" y="15"/>
                    </a:lnTo>
                    <a:lnTo>
                      <a:pt x="38" y="82"/>
                    </a:lnTo>
                    <a:lnTo>
                      <a:pt x="22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34"/>
              <p:cNvSpPr>
                <a:spLocks noEditPoints="1"/>
              </p:cNvSpPr>
              <p:nvPr/>
            </p:nvSpPr>
            <p:spPr bwMode="auto">
              <a:xfrm>
                <a:off x="709" y="507"/>
                <a:ext cx="34" cy="41"/>
              </a:xfrm>
              <a:custGeom>
                <a:avLst/>
                <a:gdLst>
                  <a:gd name="T0" fmla="*/ 42 w 69"/>
                  <a:gd name="T1" fmla="*/ 43 h 86"/>
                  <a:gd name="T2" fmla="*/ 20 w 69"/>
                  <a:gd name="T3" fmla="*/ 47 h 86"/>
                  <a:gd name="T4" fmla="*/ 13 w 69"/>
                  <a:gd name="T5" fmla="*/ 59 h 86"/>
                  <a:gd name="T6" fmla="*/ 18 w 69"/>
                  <a:gd name="T7" fmla="*/ 71 h 86"/>
                  <a:gd name="T8" fmla="*/ 31 w 69"/>
                  <a:gd name="T9" fmla="*/ 75 h 86"/>
                  <a:gd name="T10" fmla="*/ 49 w 69"/>
                  <a:gd name="T11" fmla="*/ 67 h 86"/>
                  <a:gd name="T12" fmla="*/ 56 w 69"/>
                  <a:gd name="T13" fmla="*/ 46 h 86"/>
                  <a:gd name="T14" fmla="*/ 56 w 69"/>
                  <a:gd name="T15" fmla="*/ 43 h 86"/>
                  <a:gd name="T16" fmla="*/ 42 w 69"/>
                  <a:gd name="T17" fmla="*/ 43 h 86"/>
                  <a:gd name="T18" fmla="*/ 69 w 69"/>
                  <a:gd name="T19" fmla="*/ 37 h 86"/>
                  <a:gd name="T20" fmla="*/ 69 w 69"/>
                  <a:gd name="T21" fmla="*/ 84 h 86"/>
                  <a:gd name="T22" fmla="*/ 56 w 69"/>
                  <a:gd name="T23" fmla="*/ 84 h 86"/>
                  <a:gd name="T24" fmla="*/ 56 w 69"/>
                  <a:gd name="T25" fmla="*/ 72 h 86"/>
                  <a:gd name="T26" fmla="*/ 44 w 69"/>
                  <a:gd name="T27" fmla="*/ 83 h 86"/>
                  <a:gd name="T28" fmla="*/ 27 w 69"/>
                  <a:gd name="T29" fmla="*/ 86 h 86"/>
                  <a:gd name="T30" fmla="*/ 7 w 69"/>
                  <a:gd name="T31" fmla="*/ 79 h 86"/>
                  <a:gd name="T32" fmla="*/ 0 w 69"/>
                  <a:gd name="T33" fmla="*/ 60 h 86"/>
                  <a:gd name="T34" fmla="*/ 9 w 69"/>
                  <a:gd name="T35" fmla="*/ 39 h 86"/>
                  <a:gd name="T36" fmla="*/ 37 w 69"/>
                  <a:gd name="T37" fmla="*/ 32 h 86"/>
                  <a:gd name="T38" fmla="*/ 56 w 69"/>
                  <a:gd name="T39" fmla="*/ 32 h 86"/>
                  <a:gd name="T40" fmla="*/ 56 w 69"/>
                  <a:gd name="T41" fmla="*/ 31 h 86"/>
                  <a:gd name="T42" fmla="*/ 49 w 69"/>
                  <a:gd name="T43" fmla="*/ 17 h 86"/>
                  <a:gd name="T44" fmla="*/ 32 w 69"/>
                  <a:gd name="T45" fmla="*/ 11 h 86"/>
                  <a:gd name="T46" fmla="*/ 19 w 69"/>
                  <a:gd name="T47" fmla="*/ 13 h 86"/>
                  <a:gd name="T48" fmla="*/ 6 w 69"/>
                  <a:gd name="T49" fmla="*/ 18 h 86"/>
                  <a:gd name="T50" fmla="*/ 6 w 69"/>
                  <a:gd name="T51" fmla="*/ 6 h 86"/>
                  <a:gd name="T52" fmla="*/ 20 w 69"/>
                  <a:gd name="T53" fmla="*/ 1 h 86"/>
                  <a:gd name="T54" fmla="*/ 34 w 69"/>
                  <a:gd name="T55" fmla="*/ 0 h 86"/>
                  <a:gd name="T56" fmla="*/ 60 w 69"/>
                  <a:gd name="T57" fmla="*/ 9 h 86"/>
                  <a:gd name="T58" fmla="*/ 69 w 69"/>
                  <a:gd name="T59" fmla="*/ 3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6">
                    <a:moveTo>
                      <a:pt x="42" y="43"/>
                    </a:moveTo>
                    <a:cubicBezTo>
                      <a:pt x="31" y="43"/>
                      <a:pt x="24" y="44"/>
                      <a:pt x="20" y="47"/>
                    </a:cubicBezTo>
                    <a:cubicBezTo>
                      <a:pt x="15" y="49"/>
                      <a:pt x="13" y="53"/>
                      <a:pt x="13" y="59"/>
                    </a:cubicBezTo>
                    <a:cubicBezTo>
                      <a:pt x="13" y="64"/>
                      <a:pt x="15" y="68"/>
                      <a:pt x="18" y="71"/>
                    </a:cubicBezTo>
                    <a:cubicBezTo>
                      <a:pt x="21" y="73"/>
                      <a:pt x="25" y="75"/>
                      <a:pt x="31" y="75"/>
                    </a:cubicBezTo>
                    <a:cubicBezTo>
                      <a:pt x="38" y="75"/>
                      <a:pt x="44" y="72"/>
                      <a:pt x="49" y="67"/>
                    </a:cubicBezTo>
                    <a:cubicBezTo>
                      <a:pt x="53" y="62"/>
                      <a:pt x="56" y="55"/>
                      <a:pt x="56" y="46"/>
                    </a:cubicBezTo>
                    <a:lnTo>
                      <a:pt x="56" y="43"/>
                    </a:lnTo>
                    <a:lnTo>
                      <a:pt x="42" y="43"/>
                    </a:lnTo>
                    <a:close/>
                    <a:moveTo>
                      <a:pt x="69" y="37"/>
                    </a:moveTo>
                    <a:lnTo>
                      <a:pt x="69" y="84"/>
                    </a:lnTo>
                    <a:lnTo>
                      <a:pt x="56" y="84"/>
                    </a:lnTo>
                    <a:lnTo>
                      <a:pt x="56" y="72"/>
                    </a:lnTo>
                    <a:cubicBezTo>
                      <a:pt x="53" y="77"/>
                      <a:pt x="49" y="80"/>
                      <a:pt x="44" y="83"/>
                    </a:cubicBezTo>
                    <a:cubicBezTo>
                      <a:pt x="40" y="85"/>
                      <a:pt x="34" y="86"/>
                      <a:pt x="27" y="86"/>
                    </a:cubicBezTo>
                    <a:cubicBezTo>
                      <a:pt x="19" y="86"/>
                      <a:pt x="12" y="84"/>
                      <a:pt x="7" y="79"/>
                    </a:cubicBezTo>
                    <a:cubicBezTo>
                      <a:pt x="2" y="74"/>
                      <a:pt x="0" y="68"/>
                      <a:pt x="0" y="60"/>
                    </a:cubicBezTo>
                    <a:cubicBezTo>
                      <a:pt x="0" y="51"/>
                      <a:pt x="3" y="44"/>
                      <a:pt x="9" y="39"/>
                    </a:cubicBezTo>
                    <a:cubicBezTo>
                      <a:pt x="15" y="35"/>
                      <a:pt x="24" y="32"/>
                      <a:pt x="37" y="32"/>
                    </a:cubicBezTo>
                    <a:lnTo>
                      <a:pt x="56" y="32"/>
                    </a:lnTo>
                    <a:lnTo>
                      <a:pt x="56" y="31"/>
                    </a:lnTo>
                    <a:cubicBezTo>
                      <a:pt x="56" y="25"/>
                      <a:pt x="54" y="20"/>
                      <a:pt x="49" y="17"/>
                    </a:cubicBezTo>
                    <a:cubicBezTo>
                      <a:pt x="45" y="13"/>
                      <a:pt x="40" y="11"/>
                      <a:pt x="32" y="11"/>
                    </a:cubicBezTo>
                    <a:cubicBezTo>
                      <a:pt x="28" y="11"/>
                      <a:pt x="23" y="12"/>
                      <a:pt x="19" y="13"/>
                    </a:cubicBezTo>
                    <a:cubicBezTo>
                      <a:pt x="14" y="14"/>
                      <a:pt x="10" y="16"/>
                      <a:pt x="6" y="18"/>
                    </a:cubicBezTo>
                    <a:lnTo>
                      <a:pt x="6" y="6"/>
                    </a:lnTo>
                    <a:cubicBezTo>
                      <a:pt x="11" y="4"/>
                      <a:pt x="16" y="2"/>
                      <a:pt x="20" y="1"/>
                    </a:cubicBezTo>
                    <a:cubicBezTo>
                      <a:pt x="25" y="0"/>
                      <a:pt x="29" y="0"/>
                      <a:pt x="34" y="0"/>
                    </a:cubicBezTo>
                    <a:cubicBezTo>
                      <a:pt x="46" y="0"/>
                      <a:pt x="54" y="3"/>
                      <a:pt x="60" y="9"/>
                    </a:cubicBezTo>
                    <a:cubicBezTo>
                      <a:pt x="66" y="15"/>
                      <a:pt x="69" y="25"/>
                      <a:pt x="69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35"/>
              <p:cNvSpPr>
                <a:spLocks/>
              </p:cNvSpPr>
              <p:nvPr/>
            </p:nvSpPr>
            <p:spPr bwMode="auto">
              <a:xfrm>
                <a:off x="751" y="508"/>
                <a:ext cx="39" cy="54"/>
              </a:xfrm>
              <a:custGeom>
                <a:avLst/>
                <a:gdLst>
                  <a:gd name="T0" fmla="*/ 44 w 80"/>
                  <a:gd name="T1" fmla="*/ 90 h 113"/>
                  <a:gd name="T2" fmla="*/ 33 w 80"/>
                  <a:gd name="T3" fmla="*/ 109 h 113"/>
                  <a:gd name="T4" fmla="*/ 18 w 80"/>
                  <a:gd name="T5" fmla="*/ 113 h 113"/>
                  <a:gd name="T6" fmla="*/ 8 w 80"/>
                  <a:gd name="T7" fmla="*/ 113 h 113"/>
                  <a:gd name="T8" fmla="*/ 8 w 80"/>
                  <a:gd name="T9" fmla="*/ 102 h 113"/>
                  <a:gd name="T10" fmla="*/ 16 w 80"/>
                  <a:gd name="T11" fmla="*/ 102 h 113"/>
                  <a:gd name="T12" fmla="*/ 24 w 80"/>
                  <a:gd name="T13" fmla="*/ 99 h 113"/>
                  <a:gd name="T14" fmla="*/ 31 w 80"/>
                  <a:gd name="T15" fmla="*/ 87 h 113"/>
                  <a:gd name="T16" fmla="*/ 33 w 80"/>
                  <a:gd name="T17" fmla="*/ 81 h 113"/>
                  <a:gd name="T18" fmla="*/ 0 w 80"/>
                  <a:gd name="T19" fmla="*/ 0 h 113"/>
                  <a:gd name="T20" fmla="*/ 15 w 80"/>
                  <a:gd name="T21" fmla="*/ 0 h 113"/>
                  <a:gd name="T22" fmla="*/ 40 w 80"/>
                  <a:gd name="T23" fmla="*/ 64 h 113"/>
                  <a:gd name="T24" fmla="*/ 66 w 80"/>
                  <a:gd name="T25" fmla="*/ 0 h 113"/>
                  <a:gd name="T26" fmla="*/ 80 w 80"/>
                  <a:gd name="T27" fmla="*/ 0 h 113"/>
                  <a:gd name="T28" fmla="*/ 44 w 80"/>
                  <a:gd name="T29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113">
                    <a:moveTo>
                      <a:pt x="44" y="90"/>
                    </a:moveTo>
                    <a:cubicBezTo>
                      <a:pt x="40" y="99"/>
                      <a:pt x="37" y="106"/>
                      <a:pt x="33" y="109"/>
                    </a:cubicBezTo>
                    <a:cubicBezTo>
                      <a:pt x="29" y="112"/>
                      <a:pt x="25" y="113"/>
                      <a:pt x="18" y="113"/>
                    </a:cubicBezTo>
                    <a:lnTo>
                      <a:pt x="8" y="113"/>
                    </a:lnTo>
                    <a:lnTo>
                      <a:pt x="8" y="102"/>
                    </a:lnTo>
                    <a:lnTo>
                      <a:pt x="16" y="102"/>
                    </a:lnTo>
                    <a:cubicBezTo>
                      <a:pt x="19" y="102"/>
                      <a:pt x="22" y="101"/>
                      <a:pt x="24" y="99"/>
                    </a:cubicBezTo>
                    <a:cubicBezTo>
                      <a:pt x="26" y="98"/>
                      <a:pt x="29" y="93"/>
                      <a:pt x="31" y="87"/>
                    </a:cubicBezTo>
                    <a:lnTo>
                      <a:pt x="33" y="81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40" y="64"/>
                    </a:lnTo>
                    <a:lnTo>
                      <a:pt x="66" y="0"/>
                    </a:lnTo>
                    <a:lnTo>
                      <a:pt x="80" y="0"/>
                    </a:lnTo>
                    <a:lnTo>
                      <a:pt x="44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799" y="495"/>
                <a:ext cx="48" cy="52"/>
              </a:xfrm>
              <a:custGeom>
                <a:avLst/>
                <a:gdLst>
                  <a:gd name="T0" fmla="*/ 0 w 100"/>
                  <a:gd name="T1" fmla="*/ 0 h 109"/>
                  <a:gd name="T2" fmla="*/ 22 w 100"/>
                  <a:gd name="T3" fmla="*/ 0 h 109"/>
                  <a:gd name="T4" fmla="*/ 50 w 100"/>
                  <a:gd name="T5" fmla="*/ 74 h 109"/>
                  <a:gd name="T6" fmla="*/ 78 w 100"/>
                  <a:gd name="T7" fmla="*/ 0 h 109"/>
                  <a:gd name="T8" fmla="*/ 100 w 100"/>
                  <a:gd name="T9" fmla="*/ 0 h 109"/>
                  <a:gd name="T10" fmla="*/ 100 w 100"/>
                  <a:gd name="T11" fmla="*/ 109 h 109"/>
                  <a:gd name="T12" fmla="*/ 86 w 100"/>
                  <a:gd name="T13" fmla="*/ 109 h 109"/>
                  <a:gd name="T14" fmla="*/ 86 w 100"/>
                  <a:gd name="T15" fmla="*/ 13 h 109"/>
                  <a:gd name="T16" fmla="*/ 58 w 100"/>
                  <a:gd name="T17" fmla="*/ 88 h 109"/>
                  <a:gd name="T18" fmla="*/ 43 w 100"/>
                  <a:gd name="T19" fmla="*/ 88 h 109"/>
                  <a:gd name="T20" fmla="*/ 15 w 100"/>
                  <a:gd name="T21" fmla="*/ 13 h 109"/>
                  <a:gd name="T22" fmla="*/ 15 w 100"/>
                  <a:gd name="T23" fmla="*/ 109 h 109"/>
                  <a:gd name="T24" fmla="*/ 0 w 100"/>
                  <a:gd name="T25" fmla="*/ 109 h 109"/>
                  <a:gd name="T26" fmla="*/ 0 w 100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0" h="109">
                    <a:moveTo>
                      <a:pt x="0" y="0"/>
                    </a:moveTo>
                    <a:lnTo>
                      <a:pt x="22" y="0"/>
                    </a:lnTo>
                    <a:lnTo>
                      <a:pt x="50" y="74"/>
                    </a:lnTo>
                    <a:lnTo>
                      <a:pt x="78" y="0"/>
                    </a:lnTo>
                    <a:lnTo>
                      <a:pt x="100" y="0"/>
                    </a:lnTo>
                    <a:lnTo>
                      <a:pt x="100" y="109"/>
                    </a:lnTo>
                    <a:lnTo>
                      <a:pt x="86" y="109"/>
                    </a:lnTo>
                    <a:lnTo>
                      <a:pt x="86" y="13"/>
                    </a:lnTo>
                    <a:lnTo>
                      <a:pt x="58" y="88"/>
                    </a:lnTo>
                    <a:lnTo>
                      <a:pt x="43" y="88"/>
                    </a:lnTo>
                    <a:lnTo>
                      <a:pt x="15" y="13"/>
                    </a:lnTo>
                    <a:lnTo>
                      <a:pt x="15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37"/>
              <p:cNvSpPr>
                <a:spLocks noEditPoints="1"/>
              </p:cNvSpPr>
              <p:nvPr/>
            </p:nvSpPr>
            <p:spPr bwMode="auto">
              <a:xfrm>
                <a:off x="861" y="492"/>
                <a:ext cx="6" cy="55"/>
              </a:xfrm>
              <a:custGeom>
                <a:avLst/>
                <a:gdLst>
                  <a:gd name="T0" fmla="*/ 0 w 14"/>
                  <a:gd name="T1" fmla="*/ 32 h 114"/>
                  <a:gd name="T2" fmla="*/ 14 w 14"/>
                  <a:gd name="T3" fmla="*/ 32 h 114"/>
                  <a:gd name="T4" fmla="*/ 14 w 14"/>
                  <a:gd name="T5" fmla="*/ 114 h 114"/>
                  <a:gd name="T6" fmla="*/ 0 w 14"/>
                  <a:gd name="T7" fmla="*/ 114 h 114"/>
                  <a:gd name="T8" fmla="*/ 0 w 14"/>
                  <a:gd name="T9" fmla="*/ 32 h 114"/>
                  <a:gd name="T10" fmla="*/ 0 w 14"/>
                  <a:gd name="T11" fmla="*/ 0 h 114"/>
                  <a:gd name="T12" fmla="*/ 14 w 14"/>
                  <a:gd name="T13" fmla="*/ 0 h 114"/>
                  <a:gd name="T14" fmla="*/ 14 w 14"/>
                  <a:gd name="T15" fmla="*/ 17 h 114"/>
                  <a:gd name="T16" fmla="*/ 0 w 14"/>
                  <a:gd name="T17" fmla="*/ 17 h 114"/>
                  <a:gd name="T18" fmla="*/ 0 w 14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14">
                    <a:moveTo>
                      <a:pt x="0" y="32"/>
                    </a:moveTo>
                    <a:lnTo>
                      <a:pt x="14" y="32"/>
                    </a:lnTo>
                    <a:lnTo>
                      <a:pt x="14" y="114"/>
                    </a:lnTo>
                    <a:lnTo>
                      <a:pt x="0" y="114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38"/>
              <p:cNvSpPr>
                <a:spLocks/>
              </p:cNvSpPr>
              <p:nvPr/>
            </p:nvSpPr>
            <p:spPr bwMode="auto">
              <a:xfrm>
                <a:off x="880" y="507"/>
                <a:ext cx="34" cy="40"/>
              </a:xfrm>
              <a:custGeom>
                <a:avLst/>
                <a:gdLst>
                  <a:gd name="T0" fmla="*/ 69 w 69"/>
                  <a:gd name="T1" fmla="*/ 34 h 84"/>
                  <a:gd name="T2" fmla="*/ 69 w 69"/>
                  <a:gd name="T3" fmla="*/ 84 h 84"/>
                  <a:gd name="T4" fmla="*/ 56 w 69"/>
                  <a:gd name="T5" fmla="*/ 84 h 84"/>
                  <a:gd name="T6" fmla="*/ 56 w 69"/>
                  <a:gd name="T7" fmla="*/ 35 h 84"/>
                  <a:gd name="T8" fmla="*/ 51 w 69"/>
                  <a:gd name="T9" fmla="*/ 17 h 84"/>
                  <a:gd name="T10" fmla="*/ 37 w 69"/>
                  <a:gd name="T11" fmla="*/ 12 h 84"/>
                  <a:gd name="T12" fmla="*/ 20 w 69"/>
                  <a:gd name="T13" fmla="*/ 19 h 84"/>
                  <a:gd name="T14" fmla="*/ 14 w 69"/>
                  <a:gd name="T15" fmla="*/ 38 h 84"/>
                  <a:gd name="T16" fmla="*/ 14 w 69"/>
                  <a:gd name="T17" fmla="*/ 84 h 84"/>
                  <a:gd name="T18" fmla="*/ 0 w 69"/>
                  <a:gd name="T19" fmla="*/ 84 h 84"/>
                  <a:gd name="T20" fmla="*/ 0 w 69"/>
                  <a:gd name="T21" fmla="*/ 2 h 84"/>
                  <a:gd name="T22" fmla="*/ 14 w 69"/>
                  <a:gd name="T23" fmla="*/ 2 h 84"/>
                  <a:gd name="T24" fmla="*/ 14 w 69"/>
                  <a:gd name="T25" fmla="*/ 15 h 84"/>
                  <a:gd name="T26" fmla="*/ 25 w 69"/>
                  <a:gd name="T27" fmla="*/ 4 h 84"/>
                  <a:gd name="T28" fmla="*/ 40 w 69"/>
                  <a:gd name="T29" fmla="*/ 0 h 84"/>
                  <a:gd name="T30" fmla="*/ 62 w 69"/>
                  <a:gd name="T31" fmla="*/ 9 h 84"/>
                  <a:gd name="T32" fmla="*/ 69 w 69"/>
                  <a:gd name="T33" fmla="*/ 3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84">
                    <a:moveTo>
                      <a:pt x="69" y="34"/>
                    </a:moveTo>
                    <a:lnTo>
                      <a:pt x="69" y="84"/>
                    </a:lnTo>
                    <a:lnTo>
                      <a:pt x="56" y="84"/>
                    </a:lnTo>
                    <a:lnTo>
                      <a:pt x="56" y="35"/>
                    </a:lnTo>
                    <a:cubicBezTo>
                      <a:pt x="56" y="27"/>
                      <a:pt x="54" y="21"/>
                      <a:pt x="51" y="17"/>
                    </a:cubicBezTo>
                    <a:cubicBezTo>
                      <a:pt x="48" y="14"/>
                      <a:pt x="43" y="12"/>
                      <a:pt x="37" y="12"/>
                    </a:cubicBezTo>
                    <a:cubicBezTo>
                      <a:pt x="30" y="12"/>
                      <a:pt x="24" y="14"/>
                      <a:pt x="20" y="19"/>
                    </a:cubicBezTo>
                    <a:cubicBezTo>
                      <a:pt x="16" y="23"/>
                      <a:pt x="14" y="30"/>
                      <a:pt x="14" y="38"/>
                    </a:cubicBezTo>
                    <a:lnTo>
                      <a:pt x="14" y="84"/>
                    </a:lnTo>
                    <a:lnTo>
                      <a:pt x="0" y="84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10"/>
                      <a:pt x="21" y="6"/>
                      <a:pt x="25" y="4"/>
                    </a:cubicBezTo>
                    <a:cubicBezTo>
                      <a:pt x="30" y="1"/>
                      <a:pt x="35" y="0"/>
                      <a:pt x="40" y="0"/>
                    </a:cubicBezTo>
                    <a:cubicBezTo>
                      <a:pt x="50" y="0"/>
                      <a:pt x="57" y="3"/>
                      <a:pt x="62" y="9"/>
                    </a:cubicBezTo>
                    <a:cubicBezTo>
                      <a:pt x="67" y="15"/>
                      <a:pt x="69" y="23"/>
                      <a:pt x="69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43"/>
              <p:cNvSpPr>
                <a:spLocks/>
              </p:cNvSpPr>
              <p:nvPr/>
            </p:nvSpPr>
            <p:spPr bwMode="auto">
              <a:xfrm>
                <a:off x="85" y="451"/>
                <a:ext cx="892" cy="259"/>
              </a:xfrm>
              <a:custGeom>
                <a:avLst/>
                <a:gdLst>
                  <a:gd name="T0" fmla="*/ 125 w 1987"/>
                  <a:gd name="T1" fmla="*/ 0 h 538"/>
                  <a:gd name="T2" fmla="*/ 1862 w 1987"/>
                  <a:gd name="T3" fmla="*/ 0 h 538"/>
                  <a:gd name="T4" fmla="*/ 1987 w 1987"/>
                  <a:gd name="T5" fmla="*/ 125 h 538"/>
                  <a:gd name="T6" fmla="*/ 1987 w 1987"/>
                  <a:gd name="T7" fmla="*/ 413 h 538"/>
                  <a:gd name="T8" fmla="*/ 1862 w 1987"/>
                  <a:gd name="T9" fmla="*/ 538 h 538"/>
                  <a:gd name="T10" fmla="*/ 125 w 1987"/>
                  <a:gd name="T11" fmla="*/ 538 h 538"/>
                  <a:gd name="T12" fmla="*/ 0 w 1987"/>
                  <a:gd name="T13" fmla="*/ 413 h 538"/>
                  <a:gd name="T14" fmla="*/ 0 w 1987"/>
                  <a:gd name="T15" fmla="*/ 125 h 538"/>
                  <a:gd name="T16" fmla="*/ 125 w 1987"/>
                  <a:gd name="T1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7" h="538">
                    <a:moveTo>
                      <a:pt x="125" y="0"/>
                    </a:moveTo>
                    <a:lnTo>
                      <a:pt x="1862" y="0"/>
                    </a:lnTo>
                    <a:cubicBezTo>
                      <a:pt x="1931" y="0"/>
                      <a:pt x="1987" y="56"/>
                      <a:pt x="1987" y="125"/>
                    </a:cubicBezTo>
                    <a:lnTo>
                      <a:pt x="1987" y="413"/>
                    </a:lnTo>
                    <a:cubicBezTo>
                      <a:pt x="1987" y="482"/>
                      <a:pt x="1931" y="538"/>
                      <a:pt x="1862" y="538"/>
                    </a:cubicBezTo>
                    <a:lnTo>
                      <a:pt x="125" y="538"/>
                    </a:lnTo>
                    <a:cubicBezTo>
                      <a:pt x="55" y="538"/>
                      <a:pt x="0" y="482"/>
                      <a:pt x="0" y="413"/>
                    </a:cubicBezTo>
                    <a:lnTo>
                      <a:pt x="0" y="125"/>
                    </a:lnTo>
                    <a:cubicBezTo>
                      <a:pt x="0" y="56"/>
                      <a:pt x="55" y="0"/>
                      <a:pt x="125" y="0"/>
                    </a:cubicBezTo>
                    <a:close/>
                  </a:path>
                </a:pathLst>
              </a:cu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tangle 46"/>
              <p:cNvSpPr>
                <a:spLocks noChangeArrowheads="1"/>
              </p:cNvSpPr>
              <p:nvPr/>
            </p:nvSpPr>
            <p:spPr bwMode="auto">
              <a:xfrm>
                <a:off x="193" y="225"/>
                <a:ext cx="7" cy="5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47"/>
              <p:cNvSpPr>
                <a:spLocks/>
              </p:cNvSpPr>
              <p:nvPr/>
            </p:nvSpPr>
            <p:spPr bwMode="auto">
              <a:xfrm>
                <a:off x="214" y="237"/>
                <a:ext cx="33" cy="40"/>
              </a:xfrm>
              <a:custGeom>
                <a:avLst/>
                <a:gdLst>
                  <a:gd name="T0" fmla="*/ 68 w 68"/>
                  <a:gd name="T1" fmla="*/ 35 h 85"/>
                  <a:gd name="T2" fmla="*/ 68 w 68"/>
                  <a:gd name="T3" fmla="*/ 85 h 85"/>
                  <a:gd name="T4" fmla="*/ 55 w 68"/>
                  <a:gd name="T5" fmla="*/ 85 h 85"/>
                  <a:gd name="T6" fmla="*/ 55 w 68"/>
                  <a:gd name="T7" fmla="*/ 35 h 85"/>
                  <a:gd name="T8" fmla="*/ 50 w 68"/>
                  <a:gd name="T9" fmla="*/ 18 h 85"/>
                  <a:gd name="T10" fmla="*/ 37 w 68"/>
                  <a:gd name="T11" fmla="*/ 12 h 85"/>
                  <a:gd name="T12" fmla="*/ 19 w 68"/>
                  <a:gd name="T13" fmla="*/ 19 h 85"/>
                  <a:gd name="T14" fmla="*/ 13 w 68"/>
                  <a:gd name="T15" fmla="*/ 38 h 85"/>
                  <a:gd name="T16" fmla="*/ 13 w 68"/>
                  <a:gd name="T17" fmla="*/ 85 h 85"/>
                  <a:gd name="T18" fmla="*/ 0 w 68"/>
                  <a:gd name="T19" fmla="*/ 85 h 85"/>
                  <a:gd name="T20" fmla="*/ 0 w 68"/>
                  <a:gd name="T21" fmla="*/ 2 h 85"/>
                  <a:gd name="T22" fmla="*/ 13 w 68"/>
                  <a:gd name="T23" fmla="*/ 2 h 85"/>
                  <a:gd name="T24" fmla="*/ 13 w 68"/>
                  <a:gd name="T25" fmla="*/ 15 h 85"/>
                  <a:gd name="T26" fmla="*/ 25 w 68"/>
                  <a:gd name="T27" fmla="*/ 4 h 85"/>
                  <a:gd name="T28" fmla="*/ 40 w 68"/>
                  <a:gd name="T29" fmla="*/ 0 h 85"/>
                  <a:gd name="T30" fmla="*/ 61 w 68"/>
                  <a:gd name="T31" fmla="*/ 9 h 85"/>
                  <a:gd name="T32" fmla="*/ 68 w 68"/>
                  <a:gd name="T33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85">
                    <a:moveTo>
                      <a:pt x="68" y="35"/>
                    </a:moveTo>
                    <a:lnTo>
                      <a:pt x="68" y="85"/>
                    </a:lnTo>
                    <a:lnTo>
                      <a:pt x="55" y="85"/>
                    </a:lnTo>
                    <a:lnTo>
                      <a:pt x="55" y="35"/>
                    </a:lnTo>
                    <a:cubicBezTo>
                      <a:pt x="55" y="28"/>
                      <a:pt x="53" y="22"/>
                      <a:pt x="50" y="18"/>
                    </a:cubicBezTo>
                    <a:cubicBezTo>
                      <a:pt x="47" y="14"/>
                      <a:pt x="43" y="12"/>
                      <a:pt x="37" y="12"/>
                    </a:cubicBezTo>
                    <a:cubicBezTo>
                      <a:pt x="29" y="12"/>
                      <a:pt x="24" y="15"/>
                      <a:pt x="19" y="19"/>
                    </a:cubicBezTo>
                    <a:cubicBezTo>
                      <a:pt x="15" y="24"/>
                      <a:pt x="13" y="30"/>
                      <a:pt x="13" y="38"/>
                    </a:cubicBezTo>
                    <a:lnTo>
                      <a:pt x="13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6" y="10"/>
                      <a:pt x="20" y="7"/>
                      <a:pt x="25" y="4"/>
                    </a:cubicBezTo>
                    <a:cubicBezTo>
                      <a:pt x="29" y="2"/>
                      <a:pt x="34" y="0"/>
                      <a:pt x="40" y="0"/>
                    </a:cubicBezTo>
                    <a:cubicBezTo>
                      <a:pt x="49" y="0"/>
                      <a:pt x="56" y="3"/>
                      <a:pt x="61" y="9"/>
                    </a:cubicBezTo>
                    <a:cubicBezTo>
                      <a:pt x="66" y="15"/>
                      <a:pt x="68" y="24"/>
                      <a:pt x="68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48"/>
              <p:cNvSpPr>
                <a:spLocks noEditPoints="1"/>
              </p:cNvSpPr>
              <p:nvPr/>
            </p:nvSpPr>
            <p:spPr bwMode="auto">
              <a:xfrm>
                <a:off x="260" y="223"/>
                <a:ext cx="6" cy="54"/>
              </a:xfrm>
              <a:custGeom>
                <a:avLst/>
                <a:gdLst>
                  <a:gd name="T0" fmla="*/ 0 w 14"/>
                  <a:gd name="T1" fmla="*/ 31 h 114"/>
                  <a:gd name="T2" fmla="*/ 14 w 14"/>
                  <a:gd name="T3" fmla="*/ 31 h 114"/>
                  <a:gd name="T4" fmla="*/ 14 w 14"/>
                  <a:gd name="T5" fmla="*/ 114 h 114"/>
                  <a:gd name="T6" fmla="*/ 0 w 14"/>
                  <a:gd name="T7" fmla="*/ 114 h 114"/>
                  <a:gd name="T8" fmla="*/ 0 w 14"/>
                  <a:gd name="T9" fmla="*/ 31 h 114"/>
                  <a:gd name="T10" fmla="*/ 0 w 14"/>
                  <a:gd name="T11" fmla="*/ 0 h 114"/>
                  <a:gd name="T12" fmla="*/ 14 w 14"/>
                  <a:gd name="T13" fmla="*/ 0 h 114"/>
                  <a:gd name="T14" fmla="*/ 14 w 14"/>
                  <a:gd name="T15" fmla="*/ 17 h 114"/>
                  <a:gd name="T16" fmla="*/ 0 w 14"/>
                  <a:gd name="T17" fmla="*/ 17 h 114"/>
                  <a:gd name="T18" fmla="*/ 0 w 14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14">
                    <a:moveTo>
                      <a:pt x="0" y="31"/>
                    </a:moveTo>
                    <a:lnTo>
                      <a:pt x="14" y="31"/>
                    </a:lnTo>
                    <a:lnTo>
                      <a:pt x="14" y="114"/>
                    </a:lnTo>
                    <a:lnTo>
                      <a:pt x="0" y="114"/>
                    </a:lnTo>
                    <a:lnTo>
                      <a:pt x="0" y="31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49"/>
              <p:cNvSpPr>
                <a:spLocks/>
              </p:cNvSpPr>
              <p:nvPr/>
            </p:nvSpPr>
            <p:spPr bwMode="auto">
              <a:xfrm>
                <a:off x="275" y="226"/>
                <a:ext cx="25" cy="51"/>
              </a:xfrm>
              <a:custGeom>
                <a:avLst/>
                <a:gdLst>
                  <a:gd name="T0" fmla="*/ 23 w 51"/>
                  <a:gd name="T1" fmla="*/ 0 h 106"/>
                  <a:gd name="T2" fmla="*/ 23 w 51"/>
                  <a:gd name="T3" fmla="*/ 23 h 106"/>
                  <a:gd name="T4" fmla="*/ 51 w 51"/>
                  <a:gd name="T5" fmla="*/ 23 h 106"/>
                  <a:gd name="T6" fmla="*/ 51 w 51"/>
                  <a:gd name="T7" fmla="*/ 34 h 106"/>
                  <a:gd name="T8" fmla="*/ 23 w 51"/>
                  <a:gd name="T9" fmla="*/ 34 h 106"/>
                  <a:gd name="T10" fmla="*/ 23 w 51"/>
                  <a:gd name="T11" fmla="*/ 78 h 106"/>
                  <a:gd name="T12" fmla="*/ 26 w 51"/>
                  <a:gd name="T13" fmla="*/ 91 h 106"/>
                  <a:gd name="T14" fmla="*/ 37 w 51"/>
                  <a:gd name="T15" fmla="*/ 94 h 106"/>
                  <a:gd name="T16" fmla="*/ 51 w 51"/>
                  <a:gd name="T17" fmla="*/ 94 h 106"/>
                  <a:gd name="T18" fmla="*/ 51 w 51"/>
                  <a:gd name="T19" fmla="*/ 106 h 106"/>
                  <a:gd name="T20" fmla="*/ 37 w 51"/>
                  <a:gd name="T21" fmla="*/ 106 h 106"/>
                  <a:gd name="T22" fmla="*/ 16 w 51"/>
                  <a:gd name="T23" fmla="*/ 100 h 106"/>
                  <a:gd name="T24" fmla="*/ 10 w 51"/>
                  <a:gd name="T25" fmla="*/ 78 h 106"/>
                  <a:gd name="T26" fmla="*/ 10 w 51"/>
                  <a:gd name="T27" fmla="*/ 34 h 106"/>
                  <a:gd name="T28" fmla="*/ 0 w 51"/>
                  <a:gd name="T29" fmla="*/ 34 h 106"/>
                  <a:gd name="T30" fmla="*/ 0 w 51"/>
                  <a:gd name="T31" fmla="*/ 23 h 106"/>
                  <a:gd name="T32" fmla="*/ 10 w 51"/>
                  <a:gd name="T33" fmla="*/ 23 h 106"/>
                  <a:gd name="T34" fmla="*/ 10 w 51"/>
                  <a:gd name="T35" fmla="*/ 0 h 106"/>
                  <a:gd name="T36" fmla="*/ 23 w 51"/>
                  <a:gd name="T3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106">
                    <a:moveTo>
                      <a:pt x="23" y="0"/>
                    </a:moveTo>
                    <a:lnTo>
                      <a:pt x="23" y="23"/>
                    </a:lnTo>
                    <a:lnTo>
                      <a:pt x="51" y="23"/>
                    </a:lnTo>
                    <a:lnTo>
                      <a:pt x="51" y="34"/>
                    </a:lnTo>
                    <a:lnTo>
                      <a:pt x="23" y="34"/>
                    </a:lnTo>
                    <a:lnTo>
                      <a:pt x="23" y="78"/>
                    </a:lnTo>
                    <a:cubicBezTo>
                      <a:pt x="23" y="85"/>
                      <a:pt x="24" y="89"/>
                      <a:pt x="26" y="91"/>
                    </a:cubicBezTo>
                    <a:cubicBezTo>
                      <a:pt x="28" y="93"/>
                      <a:pt x="32" y="94"/>
                      <a:pt x="37" y="94"/>
                    </a:cubicBezTo>
                    <a:lnTo>
                      <a:pt x="51" y="94"/>
                    </a:lnTo>
                    <a:lnTo>
                      <a:pt x="51" y="106"/>
                    </a:lnTo>
                    <a:lnTo>
                      <a:pt x="37" y="106"/>
                    </a:lnTo>
                    <a:cubicBezTo>
                      <a:pt x="27" y="106"/>
                      <a:pt x="20" y="104"/>
                      <a:pt x="16" y="100"/>
                    </a:cubicBezTo>
                    <a:cubicBezTo>
                      <a:pt x="12" y="96"/>
                      <a:pt x="10" y="89"/>
                      <a:pt x="10" y="78"/>
                    </a:cubicBezTo>
                    <a:lnTo>
                      <a:pt x="10" y="34"/>
                    </a:lnTo>
                    <a:lnTo>
                      <a:pt x="0" y="34"/>
                    </a:lnTo>
                    <a:lnTo>
                      <a:pt x="0" y="23"/>
                    </a:lnTo>
                    <a:lnTo>
                      <a:pt x="10" y="23"/>
                    </a:lnTo>
                    <a:lnTo>
                      <a:pt x="1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Freeform 50"/>
              <p:cNvSpPr>
                <a:spLocks noEditPoints="1"/>
              </p:cNvSpPr>
              <p:nvPr/>
            </p:nvSpPr>
            <p:spPr bwMode="auto">
              <a:xfrm>
                <a:off x="308" y="223"/>
                <a:ext cx="6" cy="54"/>
              </a:xfrm>
              <a:custGeom>
                <a:avLst/>
                <a:gdLst>
                  <a:gd name="T0" fmla="*/ 0 w 13"/>
                  <a:gd name="T1" fmla="*/ 31 h 114"/>
                  <a:gd name="T2" fmla="*/ 13 w 13"/>
                  <a:gd name="T3" fmla="*/ 31 h 114"/>
                  <a:gd name="T4" fmla="*/ 13 w 13"/>
                  <a:gd name="T5" fmla="*/ 114 h 114"/>
                  <a:gd name="T6" fmla="*/ 0 w 13"/>
                  <a:gd name="T7" fmla="*/ 114 h 114"/>
                  <a:gd name="T8" fmla="*/ 0 w 13"/>
                  <a:gd name="T9" fmla="*/ 31 h 114"/>
                  <a:gd name="T10" fmla="*/ 0 w 13"/>
                  <a:gd name="T11" fmla="*/ 0 h 114"/>
                  <a:gd name="T12" fmla="*/ 13 w 13"/>
                  <a:gd name="T13" fmla="*/ 0 h 114"/>
                  <a:gd name="T14" fmla="*/ 13 w 13"/>
                  <a:gd name="T15" fmla="*/ 17 h 114"/>
                  <a:gd name="T16" fmla="*/ 0 w 13"/>
                  <a:gd name="T17" fmla="*/ 17 h 114"/>
                  <a:gd name="T18" fmla="*/ 0 w 13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14">
                    <a:moveTo>
                      <a:pt x="0" y="31"/>
                    </a:moveTo>
                    <a:lnTo>
                      <a:pt x="13" y="31"/>
                    </a:lnTo>
                    <a:lnTo>
                      <a:pt x="13" y="114"/>
                    </a:lnTo>
                    <a:lnTo>
                      <a:pt x="0" y="114"/>
                    </a:lnTo>
                    <a:lnTo>
                      <a:pt x="0" y="31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51"/>
              <p:cNvSpPr>
                <a:spLocks noEditPoints="1"/>
              </p:cNvSpPr>
              <p:nvPr/>
            </p:nvSpPr>
            <p:spPr bwMode="auto">
              <a:xfrm>
                <a:off x="326" y="237"/>
                <a:ext cx="33" cy="41"/>
              </a:xfrm>
              <a:custGeom>
                <a:avLst/>
                <a:gdLst>
                  <a:gd name="T0" fmla="*/ 43 w 70"/>
                  <a:gd name="T1" fmla="*/ 43 h 87"/>
                  <a:gd name="T2" fmla="*/ 20 w 70"/>
                  <a:gd name="T3" fmla="*/ 47 h 87"/>
                  <a:gd name="T4" fmla="*/ 14 w 70"/>
                  <a:gd name="T5" fmla="*/ 60 h 87"/>
                  <a:gd name="T6" fmla="*/ 18 w 70"/>
                  <a:gd name="T7" fmla="*/ 71 h 87"/>
                  <a:gd name="T8" fmla="*/ 31 w 70"/>
                  <a:gd name="T9" fmla="*/ 75 h 87"/>
                  <a:gd name="T10" fmla="*/ 49 w 70"/>
                  <a:gd name="T11" fmla="*/ 67 h 87"/>
                  <a:gd name="T12" fmla="*/ 56 w 70"/>
                  <a:gd name="T13" fmla="*/ 46 h 87"/>
                  <a:gd name="T14" fmla="*/ 56 w 70"/>
                  <a:gd name="T15" fmla="*/ 43 h 87"/>
                  <a:gd name="T16" fmla="*/ 43 w 70"/>
                  <a:gd name="T17" fmla="*/ 43 h 87"/>
                  <a:gd name="T18" fmla="*/ 70 w 70"/>
                  <a:gd name="T19" fmla="*/ 38 h 87"/>
                  <a:gd name="T20" fmla="*/ 70 w 70"/>
                  <a:gd name="T21" fmla="*/ 85 h 87"/>
                  <a:gd name="T22" fmla="*/ 56 w 70"/>
                  <a:gd name="T23" fmla="*/ 85 h 87"/>
                  <a:gd name="T24" fmla="*/ 56 w 70"/>
                  <a:gd name="T25" fmla="*/ 72 h 87"/>
                  <a:gd name="T26" fmla="*/ 45 w 70"/>
                  <a:gd name="T27" fmla="*/ 83 h 87"/>
                  <a:gd name="T28" fmla="*/ 28 w 70"/>
                  <a:gd name="T29" fmla="*/ 87 h 87"/>
                  <a:gd name="T30" fmla="*/ 8 w 70"/>
                  <a:gd name="T31" fmla="*/ 80 h 87"/>
                  <a:gd name="T32" fmla="*/ 0 w 70"/>
                  <a:gd name="T33" fmla="*/ 61 h 87"/>
                  <a:gd name="T34" fmla="*/ 10 w 70"/>
                  <a:gd name="T35" fmla="*/ 40 h 87"/>
                  <a:gd name="T36" fmla="*/ 37 w 70"/>
                  <a:gd name="T37" fmla="*/ 33 h 87"/>
                  <a:gd name="T38" fmla="*/ 56 w 70"/>
                  <a:gd name="T39" fmla="*/ 33 h 87"/>
                  <a:gd name="T40" fmla="*/ 56 w 70"/>
                  <a:gd name="T41" fmla="*/ 31 h 87"/>
                  <a:gd name="T42" fmla="*/ 50 w 70"/>
                  <a:gd name="T43" fmla="*/ 17 h 87"/>
                  <a:gd name="T44" fmla="*/ 33 w 70"/>
                  <a:gd name="T45" fmla="*/ 12 h 87"/>
                  <a:gd name="T46" fmla="*/ 19 w 70"/>
                  <a:gd name="T47" fmla="*/ 14 h 87"/>
                  <a:gd name="T48" fmla="*/ 6 w 70"/>
                  <a:gd name="T49" fmla="*/ 19 h 87"/>
                  <a:gd name="T50" fmla="*/ 6 w 70"/>
                  <a:gd name="T51" fmla="*/ 6 h 87"/>
                  <a:gd name="T52" fmla="*/ 21 w 70"/>
                  <a:gd name="T53" fmla="*/ 2 h 87"/>
                  <a:gd name="T54" fmla="*/ 34 w 70"/>
                  <a:gd name="T55" fmla="*/ 0 h 87"/>
                  <a:gd name="T56" fmla="*/ 61 w 70"/>
                  <a:gd name="T57" fmla="*/ 10 h 87"/>
                  <a:gd name="T58" fmla="*/ 70 w 70"/>
                  <a:gd name="T59" fmla="*/ 3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0" h="87">
                    <a:moveTo>
                      <a:pt x="43" y="43"/>
                    </a:moveTo>
                    <a:cubicBezTo>
                      <a:pt x="32" y="43"/>
                      <a:pt x="24" y="45"/>
                      <a:pt x="20" y="47"/>
                    </a:cubicBezTo>
                    <a:cubicBezTo>
                      <a:pt x="16" y="49"/>
                      <a:pt x="14" y="54"/>
                      <a:pt x="14" y="60"/>
                    </a:cubicBezTo>
                    <a:cubicBezTo>
                      <a:pt x="14" y="65"/>
                      <a:pt x="15" y="68"/>
                      <a:pt x="18" y="71"/>
                    </a:cubicBezTo>
                    <a:cubicBezTo>
                      <a:pt x="22" y="74"/>
                      <a:pt x="26" y="75"/>
                      <a:pt x="31" y="75"/>
                    </a:cubicBezTo>
                    <a:cubicBezTo>
                      <a:pt x="39" y="75"/>
                      <a:pt x="45" y="73"/>
                      <a:pt x="49" y="67"/>
                    </a:cubicBezTo>
                    <a:cubicBezTo>
                      <a:pt x="54" y="62"/>
                      <a:pt x="56" y="55"/>
                      <a:pt x="56" y="46"/>
                    </a:cubicBezTo>
                    <a:lnTo>
                      <a:pt x="56" y="43"/>
                    </a:lnTo>
                    <a:lnTo>
                      <a:pt x="43" y="43"/>
                    </a:lnTo>
                    <a:close/>
                    <a:moveTo>
                      <a:pt x="70" y="38"/>
                    </a:moveTo>
                    <a:lnTo>
                      <a:pt x="70" y="85"/>
                    </a:lnTo>
                    <a:lnTo>
                      <a:pt x="56" y="85"/>
                    </a:lnTo>
                    <a:lnTo>
                      <a:pt x="56" y="72"/>
                    </a:lnTo>
                    <a:cubicBezTo>
                      <a:pt x="53" y="77"/>
                      <a:pt x="49" y="81"/>
                      <a:pt x="45" y="83"/>
                    </a:cubicBezTo>
                    <a:cubicBezTo>
                      <a:pt x="40" y="85"/>
                      <a:pt x="34" y="87"/>
                      <a:pt x="28" y="87"/>
                    </a:cubicBezTo>
                    <a:cubicBezTo>
                      <a:pt x="19" y="87"/>
                      <a:pt x="13" y="84"/>
                      <a:pt x="8" y="80"/>
                    </a:cubicBezTo>
                    <a:cubicBezTo>
                      <a:pt x="3" y="75"/>
                      <a:pt x="0" y="69"/>
                      <a:pt x="0" y="61"/>
                    </a:cubicBezTo>
                    <a:cubicBezTo>
                      <a:pt x="0" y="51"/>
                      <a:pt x="3" y="44"/>
                      <a:pt x="10" y="40"/>
                    </a:cubicBezTo>
                    <a:cubicBezTo>
                      <a:pt x="16" y="35"/>
                      <a:pt x="25" y="33"/>
                      <a:pt x="37" y="33"/>
                    </a:cubicBezTo>
                    <a:lnTo>
                      <a:pt x="56" y="33"/>
                    </a:lnTo>
                    <a:lnTo>
                      <a:pt x="56" y="31"/>
                    </a:lnTo>
                    <a:cubicBezTo>
                      <a:pt x="56" y="25"/>
                      <a:pt x="54" y="20"/>
                      <a:pt x="50" y="17"/>
                    </a:cubicBezTo>
                    <a:cubicBezTo>
                      <a:pt x="46" y="14"/>
                      <a:pt x="40" y="12"/>
                      <a:pt x="33" y="12"/>
                    </a:cubicBezTo>
                    <a:cubicBezTo>
                      <a:pt x="28" y="12"/>
                      <a:pt x="24" y="12"/>
                      <a:pt x="19" y="14"/>
                    </a:cubicBezTo>
                    <a:cubicBezTo>
                      <a:pt x="15" y="15"/>
                      <a:pt x="10" y="16"/>
                      <a:pt x="6" y="19"/>
                    </a:cubicBezTo>
                    <a:lnTo>
                      <a:pt x="6" y="6"/>
                    </a:lnTo>
                    <a:cubicBezTo>
                      <a:pt x="11" y="4"/>
                      <a:pt x="16" y="3"/>
                      <a:pt x="21" y="2"/>
                    </a:cubicBezTo>
                    <a:cubicBezTo>
                      <a:pt x="25" y="1"/>
                      <a:pt x="30" y="0"/>
                      <a:pt x="34" y="0"/>
                    </a:cubicBezTo>
                    <a:cubicBezTo>
                      <a:pt x="46" y="0"/>
                      <a:pt x="55" y="4"/>
                      <a:pt x="61" y="10"/>
                    </a:cubicBezTo>
                    <a:cubicBezTo>
                      <a:pt x="67" y="16"/>
                      <a:pt x="70" y="25"/>
                      <a:pt x="70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2"/>
              <p:cNvSpPr>
                <a:spLocks noChangeArrowheads="1"/>
              </p:cNvSpPr>
              <p:nvPr/>
            </p:nvSpPr>
            <p:spPr bwMode="auto">
              <a:xfrm>
                <a:off x="372" y="223"/>
                <a:ext cx="7" cy="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53"/>
              <p:cNvSpPr>
                <a:spLocks/>
              </p:cNvSpPr>
              <p:nvPr/>
            </p:nvSpPr>
            <p:spPr bwMode="auto">
              <a:xfrm>
                <a:off x="393" y="225"/>
                <a:ext cx="32" cy="52"/>
              </a:xfrm>
              <a:custGeom>
                <a:avLst/>
                <a:gdLst>
                  <a:gd name="T0" fmla="*/ 2 w 65"/>
                  <a:gd name="T1" fmla="*/ 97 h 110"/>
                  <a:gd name="T2" fmla="*/ 27 w 65"/>
                  <a:gd name="T3" fmla="*/ 97 h 110"/>
                  <a:gd name="T4" fmla="*/ 27 w 65"/>
                  <a:gd name="T5" fmla="*/ 14 h 110"/>
                  <a:gd name="T6" fmla="*/ 0 w 65"/>
                  <a:gd name="T7" fmla="*/ 19 h 110"/>
                  <a:gd name="T8" fmla="*/ 0 w 65"/>
                  <a:gd name="T9" fmla="*/ 5 h 110"/>
                  <a:gd name="T10" fmla="*/ 27 w 65"/>
                  <a:gd name="T11" fmla="*/ 0 h 110"/>
                  <a:gd name="T12" fmla="*/ 41 w 65"/>
                  <a:gd name="T13" fmla="*/ 0 h 110"/>
                  <a:gd name="T14" fmla="*/ 41 w 65"/>
                  <a:gd name="T15" fmla="*/ 97 h 110"/>
                  <a:gd name="T16" fmla="*/ 65 w 65"/>
                  <a:gd name="T17" fmla="*/ 97 h 110"/>
                  <a:gd name="T18" fmla="*/ 65 w 65"/>
                  <a:gd name="T19" fmla="*/ 110 h 110"/>
                  <a:gd name="T20" fmla="*/ 2 w 65"/>
                  <a:gd name="T21" fmla="*/ 110 h 110"/>
                  <a:gd name="T22" fmla="*/ 2 w 65"/>
                  <a:gd name="T23" fmla="*/ 9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5" h="110">
                    <a:moveTo>
                      <a:pt x="2" y="97"/>
                    </a:moveTo>
                    <a:lnTo>
                      <a:pt x="27" y="97"/>
                    </a:lnTo>
                    <a:lnTo>
                      <a:pt x="27" y="14"/>
                    </a:lnTo>
                    <a:lnTo>
                      <a:pt x="0" y="19"/>
                    </a:lnTo>
                    <a:lnTo>
                      <a:pt x="0" y="5"/>
                    </a:lnTo>
                    <a:lnTo>
                      <a:pt x="27" y="0"/>
                    </a:lnTo>
                    <a:lnTo>
                      <a:pt x="41" y="0"/>
                    </a:lnTo>
                    <a:lnTo>
                      <a:pt x="41" y="97"/>
                    </a:lnTo>
                    <a:lnTo>
                      <a:pt x="65" y="97"/>
                    </a:lnTo>
                    <a:lnTo>
                      <a:pt x="65" y="110"/>
                    </a:lnTo>
                    <a:lnTo>
                      <a:pt x="2" y="110"/>
                    </a:lnTo>
                    <a:lnTo>
                      <a:pt x="2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55"/>
              <p:cNvSpPr>
                <a:spLocks/>
              </p:cNvSpPr>
              <p:nvPr/>
            </p:nvSpPr>
            <p:spPr bwMode="auto">
              <a:xfrm>
                <a:off x="218" y="963"/>
                <a:ext cx="48" cy="52"/>
              </a:xfrm>
              <a:custGeom>
                <a:avLst/>
                <a:gdLst>
                  <a:gd name="T0" fmla="*/ 0 w 100"/>
                  <a:gd name="T1" fmla="*/ 0 h 109"/>
                  <a:gd name="T2" fmla="*/ 22 w 100"/>
                  <a:gd name="T3" fmla="*/ 0 h 109"/>
                  <a:gd name="T4" fmla="*/ 50 w 100"/>
                  <a:gd name="T5" fmla="*/ 74 h 109"/>
                  <a:gd name="T6" fmla="*/ 78 w 100"/>
                  <a:gd name="T7" fmla="*/ 0 h 109"/>
                  <a:gd name="T8" fmla="*/ 100 w 100"/>
                  <a:gd name="T9" fmla="*/ 0 h 109"/>
                  <a:gd name="T10" fmla="*/ 100 w 100"/>
                  <a:gd name="T11" fmla="*/ 109 h 109"/>
                  <a:gd name="T12" fmla="*/ 85 w 100"/>
                  <a:gd name="T13" fmla="*/ 109 h 109"/>
                  <a:gd name="T14" fmla="*/ 85 w 100"/>
                  <a:gd name="T15" fmla="*/ 13 h 109"/>
                  <a:gd name="T16" fmla="*/ 57 w 100"/>
                  <a:gd name="T17" fmla="*/ 88 h 109"/>
                  <a:gd name="T18" fmla="*/ 42 w 100"/>
                  <a:gd name="T19" fmla="*/ 88 h 109"/>
                  <a:gd name="T20" fmla="*/ 14 w 100"/>
                  <a:gd name="T21" fmla="*/ 13 h 109"/>
                  <a:gd name="T22" fmla="*/ 14 w 100"/>
                  <a:gd name="T23" fmla="*/ 109 h 109"/>
                  <a:gd name="T24" fmla="*/ 0 w 100"/>
                  <a:gd name="T25" fmla="*/ 109 h 109"/>
                  <a:gd name="T26" fmla="*/ 0 w 100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0" h="109">
                    <a:moveTo>
                      <a:pt x="0" y="0"/>
                    </a:moveTo>
                    <a:lnTo>
                      <a:pt x="22" y="0"/>
                    </a:lnTo>
                    <a:lnTo>
                      <a:pt x="50" y="74"/>
                    </a:lnTo>
                    <a:lnTo>
                      <a:pt x="78" y="0"/>
                    </a:lnTo>
                    <a:lnTo>
                      <a:pt x="100" y="0"/>
                    </a:lnTo>
                    <a:lnTo>
                      <a:pt x="100" y="109"/>
                    </a:lnTo>
                    <a:lnTo>
                      <a:pt x="85" y="109"/>
                    </a:lnTo>
                    <a:lnTo>
                      <a:pt x="85" y="13"/>
                    </a:lnTo>
                    <a:lnTo>
                      <a:pt x="57" y="88"/>
                    </a:lnTo>
                    <a:lnTo>
                      <a:pt x="42" y="88"/>
                    </a:lnTo>
                    <a:lnTo>
                      <a:pt x="14" y="13"/>
                    </a:lnTo>
                    <a:lnTo>
                      <a:pt x="14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56"/>
              <p:cNvSpPr>
                <a:spLocks noEditPoints="1"/>
              </p:cNvSpPr>
              <p:nvPr/>
            </p:nvSpPr>
            <p:spPr bwMode="auto">
              <a:xfrm>
                <a:off x="280" y="961"/>
                <a:ext cx="7" cy="54"/>
              </a:xfrm>
              <a:custGeom>
                <a:avLst/>
                <a:gdLst>
                  <a:gd name="T0" fmla="*/ 0 w 13"/>
                  <a:gd name="T1" fmla="*/ 32 h 114"/>
                  <a:gd name="T2" fmla="*/ 13 w 13"/>
                  <a:gd name="T3" fmla="*/ 32 h 114"/>
                  <a:gd name="T4" fmla="*/ 13 w 13"/>
                  <a:gd name="T5" fmla="*/ 114 h 114"/>
                  <a:gd name="T6" fmla="*/ 0 w 13"/>
                  <a:gd name="T7" fmla="*/ 114 h 114"/>
                  <a:gd name="T8" fmla="*/ 0 w 13"/>
                  <a:gd name="T9" fmla="*/ 32 h 114"/>
                  <a:gd name="T10" fmla="*/ 0 w 13"/>
                  <a:gd name="T11" fmla="*/ 0 h 114"/>
                  <a:gd name="T12" fmla="*/ 13 w 13"/>
                  <a:gd name="T13" fmla="*/ 0 h 114"/>
                  <a:gd name="T14" fmla="*/ 13 w 13"/>
                  <a:gd name="T15" fmla="*/ 17 h 114"/>
                  <a:gd name="T16" fmla="*/ 0 w 13"/>
                  <a:gd name="T17" fmla="*/ 17 h 114"/>
                  <a:gd name="T18" fmla="*/ 0 w 13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14">
                    <a:moveTo>
                      <a:pt x="0" y="32"/>
                    </a:moveTo>
                    <a:lnTo>
                      <a:pt x="13" y="32"/>
                    </a:lnTo>
                    <a:lnTo>
                      <a:pt x="13" y="114"/>
                    </a:lnTo>
                    <a:lnTo>
                      <a:pt x="0" y="114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57"/>
              <p:cNvSpPr>
                <a:spLocks/>
              </p:cNvSpPr>
              <p:nvPr/>
            </p:nvSpPr>
            <p:spPr bwMode="auto">
              <a:xfrm>
                <a:off x="300" y="975"/>
                <a:ext cx="33" cy="40"/>
              </a:xfrm>
              <a:custGeom>
                <a:avLst/>
                <a:gdLst>
                  <a:gd name="T0" fmla="*/ 68 w 68"/>
                  <a:gd name="T1" fmla="*/ 34 h 84"/>
                  <a:gd name="T2" fmla="*/ 68 w 68"/>
                  <a:gd name="T3" fmla="*/ 84 h 84"/>
                  <a:gd name="T4" fmla="*/ 55 w 68"/>
                  <a:gd name="T5" fmla="*/ 84 h 84"/>
                  <a:gd name="T6" fmla="*/ 55 w 68"/>
                  <a:gd name="T7" fmla="*/ 35 h 84"/>
                  <a:gd name="T8" fmla="*/ 50 w 68"/>
                  <a:gd name="T9" fmla="*/ 17 h 84"/>
                  <a:gd name="T10" fmla="*/ 37 w 68"/>
                  <a:gd name="T11" fmla="*/ 12 h 84"/>
                  <a:gd name="T12" fmla="*/ 20 w 68"/>
                  <a:gd name="T13" fmla="*/ 19 h 84"/>
                  <a:gd name="T14" fmla="*/ 13 w 68"/>
                  <a:gd name="T15" fmla="*/ 38 h 84"/>
                  <a:gd name="T16" fmla="*/ 13 w 68"/>
                  <a:gd name="T17" fmla="*/ 84 h 84"/>
                  <a:gd name="T18" fmla="*/ 0 w 68"/>
                  <a:gd name="T19" fmla="*/ 84 h 84"/>
                  <a:gd name="T20" fmla="*/ 0 w 68"/>
                  <a:gd name="T21" fmla="*/ 2 h 84"/>
                  <a:gd name="T22" fmla="*/ 13 w 68"/>
                  <a:gd name="T23" fmla="*/ 2 h 84"/>
                  <a:gd name="T24" fmla="*/ 13 w 68"/>
                  <a:gd name="T25" fmla="*/ 15 h 84"/>
                  <a:gd name="T26" fmla="*/ 25 w 68"/>
                  <a:gd name="T27" fmla="*/ 4 h 84"/>
                  <a:gd name="T28" fmla="*/ 40 w 68"/>
                  <a:gd name="T29" fmla="*/ 0 h 84"/>
                  <a:gd name="T30" fmla="*/ 61 w 68"/>
                  <a:gd name="T31" fmla="*/ 9 h 84"/>
                  <a:gd name="T32" fmla="*/ 68 w 68"/>
                  <a:gd name="T33" fmla="*/ 3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84">
                    <a:moveTo>
                      <a:pt x="68" y="34"/>
                    </a:moveTo>
                    <a:lnTo>
                      <a:pt x="68" y="84"/>
                    </a:lnTo>
                    <a:lnTo>
                      <a:pt x="55" y="84"/>
                    </a:lnTo>
                    <a:lnTo>
                      <a:pt x="55" y="35"/>
                    </a:lnTo>
                    <a:cubicBezTo>
                      <a:pt x="55" y="27"/>
                      <a:pt x="53" y="21"/>
                      <a:pt x="50" y="17"/>
                    </a:cubicBezTo>
                    <a:cubicBezTo>
                      <a:pt x="47" y="14"/>
                      <a:pt x="43" y="12"/>
                      <a:pt x="37" y="12"/>
                    </a:cubicBezTo>
                    <a:cubicBezTo>
                      <a:pt x="30" y="12"/>
                      <a:pt x="24" y="14"/>
                      <a:pt x="20" y="19"/>
                    </a:cubicBezTo>
                    <a:cubicBezTo>
                      <a:pt x="15" y="23"/>
                      <a:pt x="13" y="30"/>
                      <a:pt x="13" y="38"/>
                    </a:cubicBezTo>
                    <a:lnTo>
                      <a:pt x="13" y="84"/>
                    </a:lnTo>
                    <a:lnTo>
                      <a:pt x="0" y="84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6" y="10"/>
                      <a:pt x="20" y="6"/>
                      <a:pt x="25" y="4"/>
                    </a:cubicBezTo>
                    <a:cubicBezTo>
                      <a:pt x="29" y="1"/>
                      <a:pt x="34" y="0"/>
                      <a:pt x="40" y="0"/>
                    </a:cubicBezTo>
                    <a:cubicBezTo>
                      <a:pt x="49" y="0"/>
                      <a:pt x="56" y="3"/>
                      <a:pt x="61" y="9"/>
                    </a:cubicBezTo>
                    <a:cubicBezTo>
                      <a:pt x="66" y="15"/>
                      <a:pt x="68" y="23"/>
                      <a:pt x="68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/>
              <p:cNvSpPr>
                <a:spLocks noEditPoints="1"/>
              </p:cNvSpPr>
              <p:nvPr/>
            </p:nvSpPr>
            <p:spPr bwMode="auto">
              <a:xfrm>
                <a:off x="346" y="961"/>
                <a:ext cx="6" cy="54"/>
              </a:xfrm>
              <a:custGeom>
                <a:avLst/>
                <a:gdLst>
                  <a:gd name="T0" fmla="*/ 0 w 14"/>
                  <a:gd name="T1" fmla="*/ 32 h 114"/>
                  <a:gd name="T2" fmla="*/ 14 w 14"/>
                  <a:gd name="T3" fmla="*/ 32 h 114"/>
                  <a:gd name="T4" fmla="*/ 14 w 14"/>
                  <a:gd name="T5" fmla="*/ 114 h 114"/>
                  <a:gd name="T6" fmla="*/ 0 w 14"/>
                  <a:gd name="T7" fmla="*/ 114 h 114"/>
                  <a:gd name="T8" fmla="*/ 0 w 14"/>
                  <a:gd name="T9" fmla="*/ 32 h 114"/>
                  <a:gd name="T10" fmla="*/ 0 w 14"/>
                  <a:gd name="T11" fmla="*/ 0 h 114"/>
                  <a:gd name="T12" fmla="*/ 14 w 14"/>
                  <a:gd name="T13" fmla="*/ 0 h 114"/>
                  <a:gd name="T14" fmla="*/ 14 w 14"/>
                  <a:gd name="T15" fmla="*/ 17 h 114"/>
                  <a:gd name="T16" fmla="*/ 0 w 14"/>
                  <a:gd name="T17" fmla="*/ 17 h 114"/>
                  <a:gd name="T18" fmla="*/ 0 w 14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14">
                    <a:moveTo>
                      <a:pt x="0" y="32"/>
                    </a:moveTo>
                    <a:lnTo>
                      <a:pt x="14" y="32"/>
                    </a:lnTo>
                    <a:lnTo>
                      <a:pt x="14" y="114"/>
                    </a:lnTo>
                    <a:lnTo>
                      <a:pt x="0" y="114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/>
              <p:cNvSpPr>
                <a:spLocks/>
              </p:cNvSpPr>
              <p:nvPr/>
            </p:nvSpPr>
            <p:spPr bwMode="auto">
              <a:xfrm>
                <a:off x="366" y="975"/>
                <a:ext cx="57" cy="40"/>
              </a:xfrm>
              <a:custGeom>
                <a:avLst/>
                <a:gdLst>
                  <a:gd name="T0" fmla="*/ 64 w 119"/>
                  <a:gd name="T1" fmla="*/ 18 h 84"/>
                  <a:gd name="T2" fmla="*/ 76 w 119"/>
                  <a:gd name="T3" fmla="*/ 4 h 84"/>
                  <a:gd name="T4" fmla="*/ 93 w 119"/>
                  <a:gd name="T5" fmla="*/ 0 h 84"/>
                  <a:gd name="T6" fmla="*/ 112 w 119"/>
                  <a:gd name="T7" fmla="*/ 9 h 84"/>
                  <a:gd name="T8" fmla="*/ 119 w 119"/>
                  <a:gd name="T9" fmla="*/ 34 h 84"/>
                  <a:gd name="T10" fmla="*/ 119 w 119"/>
                  <a:gd name="T11" fmla="*/ 84 h 84"/>
                  <a:gd name="T12" fmla="*/ 106 w 119"/>
                  <a:gd name="T13" fmla="*/ 84 h 84"/>
                  <a:gd name="T14" fmla="*/ 106 w 119"/>
                  <a:gd name="T15" fmla="*/ 35 h 84"/>
                  <a:gd name="T16" fmla="*/ 102 w 119"/>
                  <a:gd name="T17" fmla="*/ 17 h 84"/>
                  <a:gd name="T18" fmla="*/ 89 w 119"/>
                  <a:gd name="T19" fmla="*/ 12 h 84"/>
                  <a:gd name="T20" fmla="*/ 72 w 119"/>
                  <a:gd name="T21" fmla="*/ 19 h 84"/>
                  <a:gd name="T22" fmla="*/ 66 w 119"/>
                  <a:gd name="T23" fmla="*/ 38 h 84"/>
                  <a:gd name="T24" fmla="*/ 66 w 119"/>
                  <a:gd name="T25" fmla="*/ 84 h 84"/>
                  <a:gd name="T26" fmla="*/ 53 w 119"/>
                  <a:gd name="T27" fmla="*/ 84 h 84"/>
                  <a:gd name="T28" fmla="*/ 53 w 119"/>
                  <a:gd name="T29" fmla="*/ 35 h 84"/>
                  <a:gd name="T30" fmla="*/ 48 w 119"/>
                  <a:gd name="T31" fmla="*/ 17 h 84"/>
                  <a:gd name="T32" fmla="*/ 36 w 119"/>
                  <a:gd name="T33" fmla="*/ 12 h 84"/>
                  <a:gd name="T34" fmla="*/ 19 w 119"/>
                  <a:gd name="T35" fmla="*/ 19 h 84"/>
                  <a:gd name="T36" fmla="*/ 13 w 119"/>
                  <a:gd name="T37" fmla="*/ 38 h 84"/>
                  <a:gd name="T38" fmla="*/ 13 w 119"/>
                  <a:gd name="T39" fmla="*/ 84 h 84"/>
                  <a:gd name="T40" fmla="*/ 0 w 119"/>
                  <a:gd name="T41" fmla="*/ 84 h 84"/>
                  <a:gd name="T42" fmla="*/ 0 w 119"/>
                  <a:gd name="T43" fmla="*/ 2 h 84"/>
                  <a:gd name="T44" fmla="*/ 13 w 119"/>
                  <a:gd name="T45" fmla="*/ 2 h 84"/>
                  <a:gd name="T46" fmla="*/ 13 w 119"/>
                  <a:gd name="T47" fmla="*/ 15 h 84"/>
                  <a:gd name="T48" fmla="*/ 24 w 119"/>
                  <a:gd name="T49" fmla="*/ 4 h 84"/>
                  <a:gd name="T50" fmla="*/ 39 w 119"/>
                  <a:gd name="T51" fmla="*/ 0 h 84"/>
                  <a:gd name="T52" fmla="*/ 55 w 119"/>
                  <a:gd name="T53" fmla="*/ 5 h 84"/>
                  <a:gd name="T54" fmla="*/ 64 w 119"/>
                  <a:gd name="T5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9" h="84">
                    <a:moveTo>
                      <a:pt x="64" y="18"/>
                    </a:moveTo>
                    <a:cubicBezTo>
                      <a:pt x="67" y="12"/>
                      <a:pt x="71" y="7"/>
                      <a:pt x="76" y="4"/>
                    </a:cubicBezTo>
                    <a:cubicBezTo>
                      <a:pt x="81" y="1"/>
                      <a:pt x="86" y="0"/>
                      <a:pt x="93" y="0"/>
                    </a:cubicBezTo>
                    <a:cubicBezTo>
                      <a:pt x="101" y="0"/>
                      <a:pt x="108" y="3"/>
                      <a:pt x="112" y="9"/>
                    </a:cubicBezTo>
                    <a:cubicBezTo>
                      <a:pt x="117" y="15"/>
                      <a:pt x="119" y="23"/>
                      <a:pt x="119" y="34"/>
                    </a:cubicBezTo>
                    <a:lnTo>
                      <a:pt x="119" y="84"/>
                    </a:lnTo>
                    <a:lnTo>
                      <a:pt x="106" y="84"/>
                    </a:lnTo>
                    <a:lnTo>
                      <a:pt x="106" y="35"/>
                    </a:lnTo>
                    <a:cubicBezTo>
                      <a:pt x="106" y="27"/>
                      <a:pt x="104" y="21"/>
                      <a:pt x="102" y="17"/>
                    </a:cubicBezTo>
                    <a:cubicBezTo>
                      <a:pt x="99" y="14"/>
                      <a:pt x="95" y="12"/>
                      <a:pt x="89" y="12"/>
                    </a:cubicBezTo>
                    <a:cubicBezTo>
                      <a:pt x="82" y="12"/>
                      <a:pt x="76" y="14"/>
                      <a:pt x="72" y="19"/>
                    </a:cubicBezTo>
                    <a:cubicBezTo>
                      <a:pt x="68" y="23"/>
                      <a:pt x="66" y="30"/>
                      <a:pt x="66" y="38"/>
                    </a:cubicBezTo>
                    <a:lnTo>
                      <a:pt x="66" y="84"/>
                    </a:lnTo>
                    <a:lnTo>
                      <a:pt x="53" y="84"/>
                    </a:lnTo>
                    <a:lnTo>
                      <a:pt x="53" y="35"/>
                    </a:lnTo>
                    <a:cubicBezTo>
                      <a:pt x="53" y="27"/>
                      <a:pt x="51" y="21"/>
                      <a:pt x="48" y="17"/>
                    </a:cubicBezTo>
                    <a:cubicBezTo>
                      <a:pt x="46" y="14"/>
                      <a:pt x="41" y="12"/>
                      <a:pt x="36" y="12"/>
                    </a:cubicBezTo>
                    <a:cubicBezTo>
                      <a:pt x="29" y="12"/>
                      <a:pt x="23" y="14"/>
                      <a:pt x="19" y="19"/>
                    </a:cubicBezTo>
                    <a:cubicBezTo>
                      <a:pt x="15" y="23"/>
                      <a:pt x="13" y="30"/>
                      <a:pt x="13" y="38"/>
                    </a:cubicBezTo>
                    <a:lnTo>
                      <a:pt x="13" y="84"/>
                    </a:lnTo>
                    <a:lnTo>
                      <a:pt x="0" y="84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6" y="10"/>
                      <a:pt x="20" y="6"/>
                      <a:pt x="24" y="4"/>
                    </a:cubicBezTo>
                    <a:cubicBezTo>
                      <a:pt x="28" y="1"/>
                      <a:pt x="34" y="0"/>
                      <a:pt x="39" y="0"/>
                    </a:cubicBezTo>
                    <a:cubicBezTo>
                      <a:pt x="45" y="0"/>
                      <a:pt x="50" y="2"/>
                      <a:pt x="55" y="5"/>
                    </a:cubicBezTo>
                    <a:cubicBezTo>
                      <a:pt x="59" y="8"/>
                      <a:pt x="62" y="12"/>
                      <a:pt x="6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/>
              <p:cNvSpPr>
                <a:spLocks noEditPoints="1"/>
              </p:cNvSpPr>
              <p:nvPr/>
            </p:nvSpPr>
            <p:spPr bwMode="auto">
              <a:xfrm>
                <a:off x="436" y="975"/>
                <a:ext cx="33" cy="41"/>
              </a:xfrm>
              <a:custGeom>
                <a:avLst/>
                <a:gdLst>
                  <a:gd name="T0" fmla="*/ 0 w 69"/>
                  <a:gd name="T1" fmla="*/ 52 h 86"/>
                  <a:gd name="T2" fmla="*/ 0 w 69"/>
                  <a:gd name="T3" fmla="*/ 2 h 86"/>
                  <a:gd name="T4" fmla="*/ 13 w 69"/>
                  <a:gd name="T5" fmla="*/ 2 h 86"/>
                  <a:gd name="T6" fmla="*/ 13 w 69"/>
                  <a:gd name="T7" fmla="*/ 51 h 86"/>
                  <a:gd name="T8" fmla="*/ 18 w 69"/>
                  <a:gd name="T9" fmla="*/ 69 h 86"/>
                  <a:gd name="T10" fmla="*/ 31 w 69"/>
                  <a:gd name="T11" fmla="*/ 74 h 86"/>
                  <a:gd name="T12" fmla="*/ 49 w 69"/>
                  <a:gd name="T13" fmla="*/ 67 h 86"/>
                  <a:gd name="T14" fmla="*/ 55 w 69"/>
                  <a:gd name="T15" fmla="*/ 48 h 86"/>
                  <a:gd name="T16" fmla="*/ 55 w 69"/>
                  <a:gd name="T17" fmla="*/ 2 h 86"/>
                  <a:gd name="T18" fmla="*/ 69 w 69"/>
                  <a:gd name="T19" fmla="*/ 2 h 86"/>
                  <a:gd name="T20" fmla="*/ 69 w 69"/>
                  <a:gd name="T21" fmla="*/ 84 h 86"/>
                  <a:gd name="T22" fmla="*/ 55 w 69"/>
                  <a:gd name="T23" fmla="*/ 84 h 86"/>
                  <a:gd name="T24" fmla="*/ 55 w 69"/>
                  <a:gd name="T25" fmla="*/ 71 h 86"/>
                  <a:gd name="T26" fmla="*/ 44 w 69"/>
                  <a:gd name="T27" fmla="*/ 83 h 86"/>
                  <a:gd name="T28" fmla="*/ 29 w 69"/>
                  <a:gd name="T29" fmla="*/ 86 h 86"/>
                  <a:gd name="T30" fmla="*/ 7 w 69"/>
                  <a:gd name="T31" fmla="*/ 77 h 86"/>
                  <a:gd name="T32" fmla="*/ 0 w 69"/>
                  <a:gd name="T33" fmla="*/ 52 h 86"/>
                  <a:gd name="T34" fmla="*/ 34 w 69"/>
                  <a:gd name="T35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86">
                    <a:moveTo>
                      <a:pt x="0" y="52"/>
                    </a:moveTo>
                    <a:lnTo>
                      <a:pt x="0" y="2"/>
                    </a:lnTo>
                    <a:lnTo>
                      <a:pt x="13" y="2"/>
                    </a:lnTo>
                    <a:lnTo>
                      <a:pt x="13" y="51"/>
                    </a:lnTo>
                    <a:cubicBezTo>
                      <a:pt x="13" y="59"/>
                      <a:pt x="15" y="65"/>
                      <a:pt x="18" y="69"/>
                    </a:cubicBezTo>
                    <a:cubicBezTo>
                      <a:pt x="21" y="72"/>
                      <a:pt x="25" y="74"/>
                      <a:pt x="31" y="74"/>
                    </a:cubicBezTo>
                    <a:cubicBezTo>
                      <a:pt x="39" y="74"/>
                      <a:pt x="44" y="72"/>
                      <a:pt x="49" y="67"/>
                    </a:cubicBezTo>
                    <a:cubicBezTo>
                      <a:pt x="53" y="63"/>
                      <a:pt x="55" y="56"/>
                      <a:pt x="55" y="48"/>
                    </a:cubicBezTo>
                    <a:lnTo>
                      <a:pt x="55" y="2"/>
                    </a:lnTo>
                    <a:lnTo>
                      <a:pt x="69" y="2"/>
                    </a:lnTo>
                    <a:lnTo>
                      <a:pt x="69" y="84"/>
                    </a:lnTo>
                    <a:lnTo>
                      <a:pt x="55" y="84"/>
                    </a:lnTo>
                    <a:lnTo>
                      <a:pt x="55" y="71"/>
                    </a:lnTo>
                    <a:cubicBezTo>
                      <a:pt x="52" y="76"/>
                      <a:pt x="48" y="80"/>
                      <a:pt x="44" y="83"/>
                    </a:cubicBezTo>
                    <a:cubicBezTo>
                      <a:pt x="39" y="85"/>
                      <a:pt x="34" y="86"/>
                      <a:pt x="29" y="86"/>
                    </a:cubicBezTo>
                    <a:cubicBezTo>
                      <a:pt x="19" y="86"/>
                      <a:pt x="12" y="83"/>
                      <a:pt x="7" y="77"/>
                    </a:cubicBezTo>
                    <a:cubicBezTo>
                      <a:pt x="2" y="71"/>
                      <a:pt x="0" y="63"/>
                      <a:pt x="0" y="52"/>
                    </a:cubicBezTo>
                    <a:close/>
                    <a:moveTo>
                      <a:pt x="34" y="0"/>
                    </a:move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/>
              <p:cNvSpPr>
                <a:spLocks/>
              </p:cNvSpPr>
              <p:nvPr/>
            </p:nvSpPr>
            <p:spPr bwMode="auto">
              <a:xfrm>
                <a:off x="482" y="975"/>
                <a:ext cx="57" cy="40"/>
              </a:xfrm>
              <a:custGeom>
                <a:avLst/>
                <a:gdLst>
                  <a:gd name="T0" fmla="*/ 64 w 120"/>
                  <a:gd name="T1" fmla="*/ 18 h 84"/>
                  <a:gd name="T2" fmla="*/ 76 w 120"/>
                  <a:gd name="T3" fmla="*/ 4 h 84"/>
                  <a:gd name="T4" fmla="*/ 93 w 120"/>
                  <a:gd name="T5" fmla="*/ 0 h 84"/>
                  <a:gd name="T6" fmla="*/ 113 w 120"/>
                  <a:gd name="T7" fmla="*/ 9 h 84"/>
                  <a:gd name="T8" fmla="*/ 120 w 120"/>
                  <a:gd name="T9" fmla="*/ 34 h 84"/>
                  <a:gd name="T10" fmla="*/ 120 w 120"/>
                  <a:gd name="T11" fmla="*/ 84 h 84"/>
                  <a:gd name="T12" fmla="*/ 106 w 120"/>
                  <a:gd name="T13" fmla="*/ 84 h 84"/>
                  <a:gd name="T14" fmla="*/ 106 w 120"/>
                  <a:gd name="T15" fmla="*/ 35 h 84"/>
                  <a:gd name="T16" fmla="*/ 102 w 120"/>
                  <a:gd name="T17" fmla="*/ 17 h 84"/>
                  <a:gd name="T18" fmla="*/ 89 w 120"/>
                  <a:gd name="T19" fmla="*/ 12 h 84"/>
                  <a:gd name="T20" fmla="*/ 73 w 120"/>
                  <a:gd name="T21" fmla="*/ 19 h 84"/>
                  <a:gd name="T22" fmla="*/ 67 w 120"/>
                  <a:gd name="T23" fmla="*/ 38 h 84"/>
                  <a:gd name="T24" fmla="*/ 67 w 120"/>
                  <a:gd name="T25" fmla="*/ 84 h 84"/>
                  <a:gd name="T26" fmla="*/ 53 w 120"/>
                  <a:gd name="T27" fmla="*/ 84 h 84"/>
                  <a:gd name="T28" fmla="*/ 53 w 120"/>
                  <a:gd name="T29" fmla="*/ 35 h 84"/>
                  <a:gd name="T30" fmla="*/ 49 w 120"/>
                  <a:gd name="T31" fmla="*/ 17 h 84"/>
                  <a:gd name="T32" fmla="*/ 36 w 120"/>
                  <a:gd name="T33" fmla="*/ 12 h 84"/>
                  <a:gd name="T34" fmla="*/ 20 w 120"/>
                  <a:gd name="T35" fmla="*/ 19 h 84"/>
                  <a:gd name="T36" fmla="*/ 13 w 120"/>
                  <a:gd name="T37" fmla="*/ 38 h 84"/>
                  <a:gd name="T38" fmla="*/ 13 w 120"/>
                  <a:gd name="T39" fmla="*/ 84 h 84"/>
                  <a:gd name="T40" fmla="*/ 0 w 120"/>
                  <a:gd name="T41" fmla="*/ 84 h 84"/>
                  <a:gd name="T42" fmla="*/ 0 w 120"/>
                  <a:gd name="T43" fmla="*/ 2 h 84"/>
                  <a:gd name="T44" fmla="*/ 13 w 120"/>
                  <a:gd name="T45" fmla="*/ 2 h 84"/>
                  <a:gd name="T46" fmla="*/ 13 w 120"/>
                  <a:gd name="T47" fmla="*/ 15 h 84"/>
                  <a:gd name="T48" fmla="*/ 25 w 120"/>
                  <a:gd name="T49" fmla="*/ 4 h 84"/>
                  <a:gd name="T50" fmla="*/ 40 w 120"/>
                  <a:gd name="T51" fmla="*/ 0 h 84"/>
                  <a:gd name="T52" fmla="*/ 55 w 120"/>
                  <a:gd name="T53" fmla="*/ 5 h 84"/>
                  <a:gd name="T54" fmla="*/ 64 w 120"/>
                  <a:gd name="T5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0" h="84">
                    <a:moveTo>
                      <a:pt x="64" y="18"/>
                    </a:moveTo>
                    <a:cubicBezTo>
                      <a:pt x="68" y="12"/>
                      <a:pt x="72" y="7"/>
                      <a:pt x="76" y="4"/>
                    </a:cubicBezTo>
                    <a:cubicBezTo>
                      <a:pt x="81" y="1"/>
                      <a:pt x="87" y="0"/>
                      <a:pt x="93" y="0"/>
                    </a:cubicBezTo>
                    <a:cubicBezTo>
                      <a:pt x="102" y="0"/>
                      <a:pt x="108" y="3"/>
                      <a:pt x="113" y="9"/>
                    </a:cubicBezTo>
                    <a:cubicBezTo>
                      <a:pt x="117" y="15"/>
                      <a:pt x="120" y="23"/>
                      <a:pt x="120" y="34"/>
                    </a:cubicBezTo>
                    <a:lnTo>
                      <a:pt x="120" y="84"/>
                    </a:lnTo>
                    <a:lnTo>
                      <a:pt x="106" y="84"/>
                    </a:lnTo>
                    <a:lnTo>
                      <a:pt x="106" y="35"/>
                    </a:lnTo>
                    <a:cubicBezTo>
                      <a:pt x="106" y="27"/>
                      <a:pt x="105" y="21"/>
                      <a:pt x="102" y="17"/>
                    </a:cubicBezTo>
                    <a:cubicBezTo>
                      <a:pt x="99" y="14"/>
                      <a:pt x="95" y="12"/>
                      <a:pt x="89" y="12"/>
                    </a:cubicBezTo>
                    <a:cubicBezTo>
                      <a:pt x="82" y="12"/>
                      <a:pt x="77" y="14"/>
                      <a:pt x="73" y="19"/>
                    </a:cubicBezTo>
                    <a:cubicBezTo>
                      <a:pt x="69" y="23"/>
                      <a:pt x="67" y="30"/>
                      <a:pt x="67" y="38"/>
                    </a:cubicBezTo>
                    <a:lnTo>
                      <a:pt x="67" y="84"/>
                    </a:lnTo>
                    <a:lnTo>
                      <a:pt x="53" y="84"/>
                    </a:lnTo>
                    <a:lnTo>
                      <a:pt x="53" y="35"/>
                    </a:lnTo>
                    <a:cubicBezTo>
                      <a:pt x="53" y="27"/>
                      <a:pt x="52" y="21"/>
                      <a:pt x="49" y="17"/>
                    </a:cubicBezTo>
                    <a:cubicBezTo>
                      <a:pt x="46" y="14"/>
                      <a:pt x="42" y="12"/>
                      <a:pt x="36" y="12"/>
                    </a:cubicBezTo>
                    <a:cubicBezTo>
                      <a:pt x="29" y="12"/>
                      <a:pt x="24" y="14"/>
                      <a:pt x="20" y="19"/>
                    </a:cubicBezTo>
                    <a:cubicBezTo>
                      <a:pt x="16" y="23"/>
                      <a:pt x="13" y="30"/>
                      <a:pt x="13" y="38"/>
                    </a:cubicBezTo>
                    <a:lnTo>
                      <a:pt x="13" y="84"/>
                    </a:lnTo>
                    <a:lnTo>
                      <a:pt x="0" y="84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7" y="10"/>
                      <a:pt x="20" y="6"/>
                      <a:pt x="25" y="4"/>
                    </a:cubicBezTo>
                    <a:cubicBezTo>
                      <a:pt x="29" y="1"/>
                      <a:pt x="34" y="0"/>
                      <a:pt x="40" y="0"/>
                    </a:cubicBezTo>
                    <a:cubicBezTo>
                      <a:pt x="46" y="0"/>
                      <a:pt x="51" y="2"/>
                      <a:pt x="55" y="5"/>
                    </a:cubicBezTo>
                    <a:cubicBezTo>
                      <a:pt x="59" y="8"/>
                      <a:pt x="62" y="12"/>
                      <a:pt x="6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/>
              <p:cNvSpPr>
                <a:spLocks/>
              </p:cNvSpPr>
              <p:nvPr/>
            </p:nvSpPr>
            <p:spPr bwMode="auto">
              <a:xfrm>
                <a:off x="545" y="963"/>
                <a:ext cx="45" cy="52"/>
              </a:xfrm>
              <a:custGeom>
                <a:avLst/>
                <a:gdLst>
                  <a:gd name="T0" fmla="*/ 0 w 93"/>
                  <a:gd name="T1" fmla="*/ 0 h 109"/>
                  <a:gd name="T2" fmla="*/ 93 w 93"/>
                  <a:gd name="T3" fmla="*/ 0 h 109"/>
                  <a:gd name="T4" fmla="*/ 93 w 93"/>
                  <a:gd name="T5" fmla="*/ 12 h 109"/>
                  <a:gd name="T6" fmla="*/ 54 w 93"/>
                  <a:gd name="T7" fmla="*/ 12 h 109"/>
                  <a:gd name="T8" fmla="*/ 54 w 93"/>
                  <a:gd name="T9" fmla="*/ 109 h 109"/>
                  <a:gd name="T10" fmla="*/ 39 w 93"/>
                  <a:gd name="T11" fmla="*/ 109 h 109"/>
                  <a:gd name="T12" fmla="*/ 39 w 93"/>
                  <a:gd name="T13" fmla="*/ 12 h 109"/>
                  <a:gd name="T14" fmla="*/ 0 w 93"/>
                  <a:gd name="T15" fmla="*/ 12 h 109"/>
                  <a:gd name="T16" fmla="*/ 0 w 93"/>
                  <a:gd name="T1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109">
                    <a:moveTo>
                      <a:pt x="0" y="0"/>
                    </a:moveTo>
                    <a:lnTo>
                      <a:pt x="93" y="0"/>
                    </a:lnTo>
                    <a:lnTo>
                      <a:pt x="93" y="12"/>
                    </a:lnTo>
                    <a:lnTo>
                      <a:pt x="54" y="12"/>
                    </a:lnTo>
                    <a:lnTo>
                      <a:pt x="54" y="109"/>
                    </a:lnTo>
                    <a:lnTo>
                      <a:pt x="39" y="109"/>
                    </a:lnTo>
                    <a:lnTo>
                      <a:pt x="39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/>
              <p:cNvSpPr>
                <a:spLocks noEditPoints="1"/>
              </p:cNvSpPr>
              <p:nvPr/>
            </p:nvSpPr>
            <p:spPr bwMode="auto">
              <a:xfrm>
                <a:off x="594" y="961"/>
                <a:ext cx="6" cy="54"/>
              </a:xfrm>
              <a:custGeom>
                <a:avLst/>
                <a:gdLst>
                  <a:gd name="T0" fmla="*/ 0 w 13"/>
                  <a:gd name="T1" fmla="*/ 32 h 114"/>
                  <a:gd name="T2" fmla="*/ 13 w 13"/>
                  <a:gd name="T3" fmla="*/ 32 h 114"/>
                  <a:gd name="T4" fmla="*/ 13 w 13"/>
                  <a:gd name="T5" fmla="*/ 114 h 114"/>
                  <a:gd name="T6" fmla="*/ 0 w 13"/>
                  <a:gd name="T7" fmla="*/ 114 h 114"/>
                  <a:gd name="T8" fmla="*/ 0 w 13"/>
                  <a:gd name="T9" fmla="*/ 32 h 114"/>
                  <a:gd name="T10" fmla="*/ 0 w 13"/>
                  <a:gd name="T11" fmla="*/ 0 h 114"/>
                  <a:gd name="T12" fmla="*/ 13 w 13"/>
                  <a:gd name="T13" fmla="*/ 0 h 114"/>
                  <a:gd name="T14" fmla="*/ 13 w 13"/>
                  <a:gd name="T15" fmla="*/ 17 h 114"/>
                  <a:gd name="T16" fmla="*/ 0 w 13"/>
                  <a:gd name="T17" fmla="*/ 17 h 114"/>
                  <a:gd name="T18" fmla="*/ 0 w 13"/>
                  <a:gd name="T1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14">
                    <a:moveTo>
                      <a:pt x="0" y="32"/>
                    </a:moveTo>
                    <a:lnTo>
                      <a:pt x="13" y="32"/>
                    </a:lnTo>
                    <a:lnTo>
                      <a:pt x="13" y="114"/>
                    </a:lnTo>
                    <a:lnTo>
                      <a:pt x="0" y="114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/>
              <p:cNvSpPr>
                <a:spLocks/>
              </p:cNvSpPr>
              <p:nvPr/>
            </p:nvSpPr>
            <p:spPr bwMode="auto">
              <a:xfrm>
                <a:off x="614" y="975"/>
                <a:ext cx="57" cy="40"/>
              </a:xfrm>
              <a:custGeom>
                <a:avLst/>
                <a:gdLst>
                  <a:gd name="T0" fmla="*/ 64 w 119"/>
                  <a:gd name="T1" fmla="*/ 18 h 84"/>
                  <a:gd name="T2" fmla="*/ 76 w 119"/>
                  <a:gd name="T3" fmla="*/ 4 h 84"/>
                  <a:gd name="T4" fmla="*/ 93 w 119"/>
                  <a:gd name="T5" fmla="*/ 0 h 84"/>
                  <a:gd name="T6" fmla="*/ 113 w 119"/>
                  <a:gd name="T7" fmla="*/ 9 h 84"/>
                  <a:gd name="T8" fmla="*/ 119 w 119"/>
                  <a:gd name="T9" fmla="*/ 34 h 84"/>
                  <a:gd name="T10" fmla="*/ 119 w 119"/>
                  <a:gd name="T11" fmla="*/ 84 h 84"/>
                  <a:gd name="T12" fmla="*/ 106 w 119"/>
                  <a:gd name="T13" fmla="*/ 84 h 84"/>
                  <a:gd name="T14" fmla="*/ 106 w 119"/>
                  <a:gd name="T15" fmla="*/ 35 h 84"/>
                  <a:gd name="T16" fmla="*/ 102 w 119"/>
                  <a:gd name="T17" fmla="*/ 17 h 84"/>
                  <a:gd name="T18" fmla="*/ 89 w 119"/>
                  <a:gd name="T19" fmla="*/ 12 h 84"/>
                  <a:gd name="T20" fmla="*/ 72 w 119"/>
                  <a:gd name="T21" fmla="*/ 19 h 84"/>
                  <a:gd name="T22" fmla="*/ 66 w 119"/>
                  <a:gd name="T23" fmla="*/ 38 h 84"/>
                  <a:gd name="T24" fmla="*/ 66 w 119"/>
                  <a:gd name="T25" fmla="*/ 84 h 84"/>
                  <a:gd name="T26" fmla="*/ 53 w 119"/>
                  <a:gd name="T27" fmla="*/ 84 h 84"/>
                  <a:gd name="T28" fmla="*/ 53 w 119"/>
                  <a:gd name="T29" fmla="*/ 35 h 84"/>
                  <a:gd name="T30" fmla="*/ 49 w 119"/>
                  <a:gd name="T31" fmla="*/ 17 h 84"/>
                  <a:gd name="T32" fmla="*/ 36 w 119"/>
                  <a:gd name="T33" fmla="*/ 12 h 84"/>
                  <a:gd name="T34" fmla="*/ 19 w 119"/>
                  <a:gd name="T35" fmla="*/ 19 h 84"/>
                  <a:gd name="T36" fmla="*/ 13 w 119"/>
                  <a:gd name="T37" fmla="*/ 38 h 84"/>
                  <a:gd name="T38" fmla="*/ 13 w 119"/>
                  <a:gd name="T39" fmla="*/ 84 h 84"/>
                  <a:gd name="T40" fmla="*/ 0 w 119"/>
                  <a:gd name="T41" fmla="*/ 84 h 84"/>
                  <a:gd name="T42" fmla="*/ 0 w 119"/>
                  <a:gd name="T43" fmla="*/ 2 h 84"/>
                  <a:gd name="T44" fmla="*/ 13 w 119"/>
                  <a:gd name="T45" fmla="*/ 2 h 84"/>
                  <a:gd name="T46" fmla="*/ 13 w 119"/>
                  <a:gd name="T47" fmla="*/ 15 h 84"/>
                  <a:gd name="T48" fmla="*/ 24 w 119"/>
                  <a:gd name="T49" fmla="*/ 4 h 84"/>
                  <a:gd name="T50" fmla="*/ 40 w 119"/>
                  <a:gd name="T51" fmla="*/ 0 h 84"/>
                  <a:gd name="T52" fmla="*/ 55 w 119"/>
                  <a:gd name="T53" fmla="*/ 5 h 84"/>
                  <a:gd name="T54" fmla="*/ 64 w 119"/>
                  <a:gd name="T5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9" h="84">
                    <a:moveTo>
                      <a:pt x="64" y="18"/>
                    </a:moveTo>
                    <a:cubicBezTo>
                      <a:pt x="67" y="12"/>
                      <a:pt x="72" y="7"/>
                      <a:pt x="76" y="4"/>
                    </a:cubicBezTo>
                    <a:cubicBezTo>
                      <a:pt x="81" y="1"/>
                      <a:pt x="86" y="0"/>
                      <a:pt x="93" y="0"/>
                    </a:cubicBezTo>
                    <a:cubicBezTo>
                      <a:pt x="101" y="0"/>
                      <a:pt x="108" y="3"/>
                      <a:pt x="113" y="9"/>
                    </a:cubicBezTo>
                    <a:cubicBezTo>
                      <a:pt x="117" y="15"/>
                      <a:pt x="119" y="23"/>
                      <a:pt x="119" y="34"/>
                    </a:cubicBezTo>
                    <a:lnTo>
                      <a:pt x="119" y="84"/>
                    </a:lnTo>
                    <a:lnTo>
                      <a:pt x="106" y="84"/>
                    </a:lnTo>
                    <a:lnTo>
                      <a:pt x="106" y="35"/>
                    </a:lnTo>
                    <a:cubicBezTo>
                      <a:pt x="106" y="27"/>
                      <a:pt x="105" y="21"/>
                      <a:pt x="102" y="17"/>
                    </a:cubicBezTo>
                    <a:cubicBezTo>
                      <a:pt x="99" y="14"/>
                      <a:pt x="95" y="12"/>
                      <a:pt x="89" y="12"/>
                    </a:cubicBezTo>
                    <a:cubicBezTo>
                      <a:pt x="82" y="12"/>
                      <a:pt x="77" y="14"/>
                      <a:pt x="72" y="19"/>
                    </a:cubicBezTo>
                    <a:cubicBezTo>
                      <a:pt x="68" y="23"/>
                      <a:pt x="66" y="30"/>
                      <a:pt x="66" y="38"/>
                    </a:cubicBezTo>
                    <a:lnTo>
                      <a:pt x="66" y="84"/>
                    </a:lnTo>
                    <a:lnTo>
                      <a:pt x="53" y="84"/>
                    </a:lnTo>
                    <a:lnTo>
                      <a:pt x="53" y="35"/>
                    </a:lnTo>
                    <a:cubicBezTo>
                      <a:pt x="53" y="27"/>
                      <a:pt x="51" y="21"/>
                      <a:pt x="49" y="17"/>
                    </a:cubicBezTo>
                    <a:cubicBezTo>
                      <a:pt x="46" y="14"/>
                      <a:pt x="42" y="12"/>
                      <a:pt x="36" y="12"/>
                    </a:cubicBezTo>
                    <a:cubicBezTo>
                      <a:pt x="29" y="12"/>
                      <a:pt x="23" y="14"/>
                      <a:pt x="19" y="19"/>
                    </a:cubicBezTo>
                    <a:cubicBezTo>
                      <a:pt x="15" y="23"/>
                      <a:pt x="13" y="30"/>
                      <a:pt x="13" y="38"/>
                    </a:cubicBezTo>
                    <a:lnTo>
                      <a:pt x="13" y="84"/>
                    </a:lnTo>
                    <a:lnTo>
                      <a:pt x="0" y="84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5"/>
                    </a:lnTo>
                    <a:cubicBezTo>
                      <a:pt x="16" y="10"/>
                      <a:pt x="20" y="6"/>
                      <a:pt x="24" y="4"/>
                    </a:cubicBezTo>
                    <a:cubicBezTo>
                      <a:pt x="29" y="1"/>
                      <a:pt x="34" y="0"/>
                      <a:pt x="40" y="0"/>
                    </a:cubicBezTo>
                    <a:cubicBezTo>
                      <a:pt x="46" y="0"/>
                      <a:pt x="51" y="2"/>
                      <a:pt x="55" y="5"/>
                    </a:cubicBezTo>
                    <a:cubicBezTo>
                      <a:pt x="59" y="8"/>
                      <a:pt x="62" y="12"/>
                      <a:pt x="6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65"/>
              <p:cNvSpPr>
                <a:spLocks noEditPoints="1"/>
              </p:cNvSpPr>
              <p:nvPr/>
            </p:nvSpPr>
            <p:spPr bwMode="auto">
              <a:xfrm>
                <a:off x="682" y="975"/>
                <a:ext cx="36" cy="41"/>
              </a:xfrm>
              <a:custGeom>
                <a:avLst/>
                <a:gdLst>
                  <a:gd name="T0" fmla="*/ 76 w 76"/>
                  <a:gd name="T1" fmla="*/ 40 h 86"/>
                  <a:gd name="T2" fmla="*/ 76 w 76"/>
                  <a:gd name="T3" fmla="*/ 46 h 86"/>
                  <a:gd name="T4" fmla="*/ 14 w 76"/>
                  <a:gd name="T5" fmla="*/ 46 h 86"/>
                  <a:gd name="T6" fmla="*/ 22 w 76"/>
                  <a:gd name="T7" fmla="*/ 67 h 86"/>
                  <a:gd name="T8" fmla="*/ 43 w 76"/>
                  <a:gd name="T9" fmla="*/ 75 h 86"/>
                  <a:gd name="T10" fmla="*/ 58 w 76"/>
                  <a:gd name="T11" fmla="*/ 73 h 86"/>
                  <a:gd name="T12" fmla="*/ 72 w 76"/>
                  <a:gd name="T13" fmla="*/ 67 h 86"/>
                  <a:gd name="T14" fmla="*/ 72 w 76"/>
                  <a:gd name="T15" fmla="*/ 80 h 86"/>
                  <a:gd name="T16" fmla="*/ 58 w 76"/>
                  <a:gd name="T17" fmla="*/ 85 h 86"/>
                  <a:gd name="T18" fmla="*/ 42 w 76"/>
                  <a:gd name="T19" fmla="*/ 86 h 86"/>
                  <a:gd name="T20" fmla="*/ 11 w 76"/>
                  <a:gd name="T21" fmla="*/ 75 h 86"/>
                  <a:gd name="T22" fmla="*/ 0 w 76"/>
                  <a:gd name="T23" fmla="*/ 44 h 86"/>
                  <a:gd name="T24" fmla="*/ 10 w 76"/>
                  <a:gd name="T25" fmla="*/ 12 h 86"/>
                  <a:gd name="T26" fmla="*/ 40 w 76"/>
                  <a:gd name="T27" fmla="*/ 0 h 86"/>
                  <a:gd name="T28" fmla="*/ 66 w 76"/>
                  <a:gd name="T29" fmla="*/ 11 h 86"/>
                  <a:gd name="T30" fmla="*/ 76 w 76"/>
                  <a:gd name="T31" fmla="*/ 40 h 86"/>
                  <a:gd name="T32" fmla="*/ 62 w 76"/>
                  <a:gd name="T33" fmla="*/ 36 h 86"/>
                  <a:gd name="T34" fmla="*/ 56 w 76"/>
                  <a:gd name="T35" fmla="*/ 18 h 86"/>
                  <a:gd name="T36" fmla="*/ 40 w 76"/>
                  <a:gd name="T37" fmla="*/ 11 h 86"/>
                  <a:gd name="T38" fmla="*/ 22 w 76"/>
                  <a:gd name="T39" fmla="*/ 18 h 86"/>
                  <a:gd name="T40" fmla="*/ 14 w 76"/>
                  <a:gd name="T41" fmla="*/ 36 h 86"/>
                  <a:gd name="T42" fmla="*/ 62 w 76"/>
                  <a:gd name="T43" fmla="*/ 3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86">
                    <a:moveTo>
                      <a:pt x="76" y="40"/>
                    </a:moveTo>
                    <a:lnTo>
                      <a:pt x="76" y="46"/>
                    </a:lnTo>
                    <a:lnTo>
                      <a:pt x="14" y="46"/>
                    </a:lnTo>
                    <a:cubicBezTo>
                      <a:pt x="14" y="55"/>
                      <a:pt x="17" y="63"/>
                      <a:pt x="22" y="67"/>
                    </a:cubicBezTo>
                    <a:cubicBezTo>
                      <a:pt x="27" y="72"/>
                      <a:pt x="34" y="75"/>
                      <a:pt x="43" y="75"/>
                    </a:cubicBezTo>
                    <a:cubicBezTo>
                      <a:pt x="48" y="75"/>
                      <a:pt x="53" y="74"/>
                      <a:pt x="58" y="73"/>
                    </a:cubicBezTo>
                    <a:cubicBezTo>
                      <a:pt x="63" y="72"/>
                      <a:pt x="68" y="70"/>
                      <a:pt x="72" y="67"/>
                    </a:cubicBezTo>
                    <a:lnTo>
                      <a:pt x="72" y="80"/>
                    </a:lnTo>
                    <a:cubicBezTo>
                      <a:pt x="68" y="82"/>
                      <a:pt x="63" y="83"/>
                      <a:pt x="58" y="85"/>
                    </a:cubicBezTo>
                    <a:cubicBezTo>
                      <a:pt x="53" y="86"/>
                      <a:pt x="47" y="86"/>
                      <a:pt x="42" y="86"/>
                    </a:cubicBezTo>
                    <a:cubicBezTo>
                      <a:pt x="29" y="86"/>
                      <a:pt x="19" y="82"/>
                      <a:pt x="11" y="75"/>
                    </a:cubicBezTo>
                    <a:cubicBezTo>
                      <a:pt x="3" y="67"/>
                      <a:pt x="0" y="57"/>
                      <a:pt x="0" y="44"/>
                    </a:cubicBezTo>
                    <a:cubicBezTo>
                      <a:pt x="0" y="30"/>
                      <a:pt x="3" y="20"/>
                      <a:pt x="10" y="12"/>
                    </a:cubicBezTo>
                    <a:cubicBezTo>
                      <a:pt x="18" y="4"/>
                      <a:pt x="27" y="0"/>
                      <a:pt x="40" y="0"/>
                    </a:cubicBezTo>
                    <a:cubicBezTo>
                      <a:pt x="51" y="0"/>
                      <a:pt x="60" y="4"/>
                      <a:pt x="66" y="11"/>
                    </a:cubicBezTo>
                    <a:cubicBezTo>
                      <a:pt x="72" y="18"/>
                      <a:pt x="76" y="27"/>
                      <a:pt x="76" y="40"/>
                    </a:cubicBezTo>
                    <a:close/>
                    <a:moveTo>
                      <a:pt x="62" y="36"/>
                    </a:moveTo>
                    <a:cubicBezTo>
                      <a:pt x="62" y="28"/>
                      <a:pt x="60" y="22"/>
                      <a:pt x="56" y="18"/>
                    </a:cubicBezTo>
                    <a:cubicBezTo>
                      <a:pt x="52" y="14"/>
                      <a:pt x="47" y="11"/>
                      <a:pt x="40" y="11"/>
                    </a:cubicBezTo>
                    <a:cubicBezTo>
                      <a:pt x="32" y="11"/>
                      <a:pt x="26" y="14"/>
                      <a:pt x="22" y="18"/>
                    </a:cubicBezTo>
                    <a:cubicBezTo>
                      <a:pt x="17" y="22"/>
                      <a:pt x="15" y="28"/>
                      <a:pt x="14" y="36"/>
                    </a:cubicBezTo>
                    <a:lnTo>
                      <a:pt x="6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66"/>
              <p:cNvSpPr>
                <a:spLocks/>
              </p:cNvSpPr>
              <p:nvPr/>
            </p:nvSpPr>
            <p:spPr bwMode="auto">
              <a:xfrm>
                <a:off x="729" y="963"/>
                <a:ext cx="34" cy="52"/>
              </a:xfrm>
              <a:custGeom>
                <a:avLst/>
                <a:gdLst>
                  <a:gd name="T0" fmla="*/ 0 w 71"/>
                  <a:gd name="T1" fmla="*/ 0 h 109"/>
                  <a:gd name="T2" fmla="*/ 69 w 71"/>
                  <a:gd name="T3" fmla="*/ 0 h 109"/>
                  <a:gd name="T4" fmla="*/ 69 w 71"/>
                  <a:gd name="T5" fmla="*/ 12 h 109"/>
                  <a:gd name="T6" fmla="*/ 15 w 71"/>
                  <a:gd name="T7" fmla="*/ 12 h 109"/>
                  <a:gd name="T8" fmla="*/ 15 w 71"/>
                  <a:gd name="T9" fmla="*/ 44 h 109"/>
                  <a:gd name="T10" fmla="*/ 67 w 71"/>
                  <a:gd name="T11" fmla="*/ 44 h 109"/>
                  <a:gd name="T12" fmla="*/ 67 w 71"/>
                  <a:gd name="T13" fmla="*/ 57 h 109"/>
                  <a:gd name="T14" fmla="*/ 15 w 71"/>
                  <a:gd name="T15" fmla="*/ 57 h 109"/>
                  <a:gd name="T16" fmla="*/ 15 w 71"/>
                  <a:gd name="T17" fmla="*/ 97 h 109"/>
                  <a:gd name="T18" fmla="*/ 71 w 71"/>
                  <a:gd name="T19" fmla="*/ 97 h 109"/>
                  <a:gd name="T20" fmla="*/ 71 w 71"/>
                  <a:gd name="T21" fmla="*/ 109 h 109"/>
                  <a:gd name="T22" fmla="*/ 0 w 71"/>
                  <a:gd name="T23" fmla="*/ 109 h 109"/>
                  <a:gd name="T24" fmla="*/ 0 w 71"/>
                  <a:gd name="T2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109">
                    <a:moveTo>
                      <a:pt x="0" y="0"/>
                    </a:moveTo>
                    <a:lnTo>
                      <a:pt x="69" y="0"/>
                    </a:lnTo>
                    <a:lnTo>
                      <a:pt x="69" y="12"/>
                    </a:lnTo>
                    <a:lnTo>
                      <a:pt x="15" y="12"/>
                    </a:lnTo>
                    <a:lnTo>
                      <a:pt x="15" y="44"/>
                    </a:lnTo>
                    <a:lnTo>
                      <a:pt x="67" y="44"/>
                    </a:lnTo>
                    <a:lnTo>
                      <a:pt x="67" y="57"/>
                    </a:lnTo>
                    <a:lnTo>
                      <a:pt x="15" y="57"/>
                    </a:lnTo>
                    <a:lnTo>
                      <a:pt x="15" y="97"/>
                    </a:lnTo>
                    <a:lnTo>
                      <a:pt x="71" y="97"/>
                    </a:lnTo>
                    <a:lnTo>
                      <a:pt x="71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774" y="961"/>
                <a:ext cx="6" cy="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68"/>
              <p:cNvSpPr>
                <a:spLocks noEditPoints="1"/>
              </p:cNvSpPr>
              <p:nvPr/>
            </p:nvSpPr>
            <p:spPr bwMode="auto">
              <a:xfrm>
                <a:off x="792" y="975"/>
                <a:ext cx="33" cy="41"/>
              </a:xfrm>
              <a:custGeom>
                <a:avLst/>
                <a:gdLst>
                  <a:gd name="T0" fmla="*/ 43 w 69"/>
                  <a:gd name="T1" fmla="*/ 43 h 86"/>
                  <a:gd name="T2" fmla="*/ 20 w 69"/>
                  <a:gd name="T3" fmla="*/ 47 h 86"/>
                  <a:gd name="T4" fmla="*/ 14 w 69"/>
                  <a:gd name="T5" fmla="*/ 59 h 86"/>
                  <a:gd name="T6" fmla="*/ 18 w 69"/>
                  <a:gd name="T7" fmla="*/ 71 h 86"/>
                  <a:gd name="T8" fmla="*/ 31 w 69"/>
                  <a:gd name="T9" fmla="*/ 75 h 86"/>
                  <a:gd name="T10" fmla="*/ 49 w 69"/>
                  <a:gd name="T11" fmla="*/ 67 h 86"/>
                  <a:gd name="T12" fmla="*/ 56 w 69"/>
                  <a:gd name="T13" fmla="*/ 46 h 86"/>
                  <a:gd name="T14" fmla="*/ 56 w 69"/>
                  <a:gd name="T15" fmla="*/ 43 h 86"/>
                  <a:gd name="T16" fmla="*/ 43 w 69"/>
                  <a:gd name="T17" fmla="*/ 43 h 86"/>
                  <a:gd name="T18" fmla="*/ 69 w 69"/>
                  <a:gd name="T19" fmla="*/ 37 h 86"/>
                  <a:gd name="T20" fmla="*/ 69 w 69"/>
                  <a:gd name="T21" fmla="*/ 84 h 86"/>
                  <a:gd name="T22" fmla="*/ 56 w 69"/>
                  <a:gd name="T23" fmla="*/ 84 h 86"/>
                  <a:gd name="T24" fmla="*/ 56 w 69"/>
                  <a:gd name="T25" fmla="*/ 72 h 86"/>
                  <a:gd name="T26" fmla="*/ 44 w 69"/>
                  <a:gd name="T27" fmla="*/ 83 h 86"/>
                  <a:gd name="T28" fmla="*/ 28 w 69"/>
                  <a:gd name="T29" fmla="*/ 86 h 86"/>
                  <a:gd name="T30" fmla="*/ 8 w 69"/>
                  <a:gd name="T31" fmla="*/ 79 h 86"/>
                  <a:gd name="T32" fmla="*/ 0 w 69"/>
                  <a:gd name="T33" fmla="*/ 60 h 86"/>
                  <a:gd name="T34" fmla="*/ 9 w 69"/>
                  <a:gd name="T35" fmla="*/ 39 h 86"/>
                  <a:gd name="T36" fmla="*/ 37 w 69"/>
                  <a:gd name="T37" fmla="*/ 32 h 86"/>
                  <a:gd name="T38" fmla="*/ 56 w 69"/>
                  <a:gd name="T39" fmla="*/ 32 h 86"/>
                  <a:gd name="T40" fmla="*/ 56 w 69"/>
                  <a:gd name="T41" fmla="*/ 31 h 86"/>
                  <a:gd name="T42" fmla="*/ 50 w 69"/>
                  <a:gd name="T43" fmla="*/ 17 h 86"/>
                  <a:gd name="T44" fmla="*/ 33 w 69"/>
                  <a:gd name="T45" fmla="*/ 11 h 86"/>
                  <a:gd name="T46" fmla="*/ 19 w 69"/>
                  <a:gd name="T47" fmla="*/ 13 h 86"/>
                  <a:gd name="T48" fmla="*/ 6 w 69"/>
                  <a:gd name="T49" fmla="*/ 18 h 86"/>
                  <a:gd name="T50" fmla="*/ 6 w 69"/>
                  <a:gd name="T51" fmla="*/ 6 h 86"/>
                  <a:gd name="T52" fmla="*/ 20 w 69"/>
                  <a:gd name="T53" fmla="*/ 1 h 86"/>
                  <a:gd name="T54" fmla="*/ 34 w 69"/>
                  <a:gd name="T55" fmla="*/ 0 h 86"/>
                  <a:gd name="T56" fmla="*/ 61 w 69"/>
                  <a:gd name="T57" fmla="*/ 9 h 86"/>
                  <a:gd name="T58" fmla="*/ 69 w 69"/>
                  <a:gd name="T59" fmla="*/ 3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6">
                    <a:moveTo>
                      <a:pt x="43" y="43"/>
                    </a:moveTo>
                    <a:cubicBezTo>
                      <a:pt x="32" y="43"/>
                      <a:pt x="24" y="44"/>
                      <a:pt x="20" y="47"/>
                    </a:cubicBezTo>
                    <a:cubicBezTo>
                      <a:pt x="16" y="49"/>
                      <a:pt x="14" y="53"/>
                      <a:pt x="14" y="59"/>
                    </a:cubicBezTo>
                    <a:cubicBezTo>
                      <a:pt x="14" y="64"/>
                      <a:pt x="15" y="68"/>
                      <a:pt x="18" y="71"/>
                    </a:cubicBezTo>
                    <a:cubicBezTo>
                      <a:pt x="21" y="73"/>
                      <a:pt x="26" y="75"/>
                      <a:pt x="31" y="75"/>
                    </a:cubicBezTo>
                    <a:cubicBezTo>
                      <a:pt x="39" y="75"/>
                      <a:pt x="45" y="72"/>
                      <a:pt x="49" y="67"/>
                    </a:cubicBezTo>
                    <a:cubicBezTo>
                      <a:pt x="54" y="62"/>
                      <a:pt x="56" y="55"/>
                      <a:pt x="56" y="46"/>
                    </a:cubicBezTo>
                    <a:lnTo>
                      <a:pt x="56" y="43"/>
                    </a:lnTo>
                    <a:lnTo>
                      <a:pt x="43" y="43"/>
                    </a:lnTo>
                    <a:close/>
                    <a:moveTo>
                      <a:pt x="69" y="37"/>
                    </a:moveTo>
                    <a:lnTo>
                      <a:pt x="69" y="84"/>
                    </a:lnTo>
                    <a:lnTo>
                      <a:pt x="56" y="84"/>
                    </a:lnTo>
                    <a:lnTo>
                      <a:pt x="56" y="72"/>
                    </a:lnTo>
                    <a:cubicBezTo>
                      <a:pt x="53" y="77"/>
                      <a:pt x="49" y="80"/>
                      <a:pt x="44" y="83"/>
                    </a:cubicBezTo>
                    <a:cubicBezTo>
                      <a:pt x="40" y="85"/>
                      <a:pt x="34" y="86"/>
                      <a:pt x="28" y="86"/>
                    </a:cubicBezTo>
                    <a:cubicBezTo>
                      <a:pt x="19" y="86"/>
                      <a:pt x="13" y="84"/>
                      <a:pt x="8" y="79"/>
                    </a:cubicBezTo>
                    <a:cubicBezTo>
                      <a:pt x="3" y="74"/>
                      <a:pt x="0" y="68"/>
                      <a:pt x="0" y="60"/>
                    </a:cubicBezTo>
                    <a:cubicBezTo>
                      <a:pt x="0" y="51"/>
                      <a:pt x="3" y="44"/>
                      <a:pt x="9" y="39"/>
                    </a:cubicBezTo>
                    <a:cubicBezTo>
                      <a:pt x="16" y="35"/>
                      <a:pt x="25" y="32"/>
                      <a:pt x="37" y="32"/>
                    </a:cubicBezTo>
                    <a:lnTo>
                      <a:pt x="56" y="32"/>
                    </a:lnTo>
                    <a:lnTo>
                      <a:pt x="56" y="31"/>
                    </a:lnTo>
                    <a:cubicBezTo>
                      <a:pt x="56" y="25"/>
                      <a:pt x="54" y="20"/>
                      <a:pt x="50" y="17"/>
                    </a:cubicBezTo>
                    <a:cubicBezTo>
                      <a:pt x="46" y="13"/>
                      <a:pt x="40" y="11"/>
                      <a:pt x="33" y="11"/>
                    </a:cubicBezTo>
                    <a:cubicBezTo>
                      <a:pt x="28" y="11"/>
                      <a:pt x="23" y="12"/>
                      <a:pt x="19" y="13"/>
                    </a:cubicBezTo>
                    <a:cubicBezTo>
                      <a:pt x="15" y="14"/>
                      <a:pt x="10" y="16"/>
                      <a:pt x="6" y="18"/>
                    </a:cubicBezTo>
                    <a:lnTo>
                      <a:pt x="6" y="6"/>
                    </a:lnTo>
                    <a:cubicBezTo>
                      <a:pt x="11" y="4"/>
                      <a:pt x="16" y="2"/>
                      <a:pt x="20" y="1"/>
                    </a:cubicBezTo>
                    <a:cubicBezTo>
                      <a:pt x="25" y="0"/>
                      <a:pt x="30" y="0"/>
                      <a:pt x="34" y="0"/>
                    </a:cubicBezTo>
                    <a:cubicBezTo>
                      <a:pt x="46" y="0"/>
                      <a:pt x="55" y="3"/>
                      <a:pt x="61" y="9"/>
                    </a:cubicBezTo>
                    <a:cubicBezTo>
                      <a:pt x="66" y="15"/>
                      <a:pt x="69" y="25"/>
                      <a:pt x="69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69"/>
              <p:cNvSpPr>
                <a:spLocks noEditPoints="1"/>
              </p:cNvSpPr>
              <p:nvPr/>
            </p:nvSpPr>
            <p:spPr bwMode="auto">
              <a:xfrm>
                <a:off x="838" y="975"/>
                <a:ext cx="35" cy="55"/>
              </a:xfrm>
              <a:custGeom>
                <a:avLst/>
                <a:gdLst>
                  <a:gd name="T0" fmla="*/ 13 w 73"/>
                  <a:gd name="T1" fmla="*/ 72 h 115"/>
                  <a:gd name="T2" fmla="*/ 13 w 73"/>
                  <a:gd name="T3" fmla="*/ 115 h 115"/>
                  <a:gd name="T4" fmla="*/ 0 w 73"/>
                  <a:gd name="T5" fmla="*/ 115 h 115"/>
                  <a:gd name="T6" fmla="*/ 0 w 73"/>
                  <a:gd name="T7" fmla="*/ 2 h 115"/>
                  <a:gd name="T8" fmla="*/ 13 w 73"/>
                  <a:gd name="T9" fmla="*/ 2 h 115"/>
                  <a:gd name="T10" fmla="*/ 13 w 73"/>
                  <a:gd name="T11" fmla="*/ 14 h 115"/>
                  <a:gd name="T12" fmla="*/ 24 w 73"/>
                  <a:gd name="T13" fmla="*/ 4 h 115"/>
                  <a:gd name="T14" fmla="*/ 40 w 73"/>
                  <a:gd name="T15" fmla="*/ 0 h 115"/>
                  <a:gd name="T16" fmla="*/ 64 w 73"/>
                  <a:gd name="T17" fmla="*/ 12 h 115"/>
                  <a:gd name="T18" fmla="*/ 73 w 73"/>
                  <a:gd name="T19" fmla="*/ 43 h 115"/>
                  <a:gd name="T20" fmla="*/ 64 w 73"/>
                  <a:gd name="T21" fmla="*/ 74 h 115"/>
                  <a:gd name="T22" fmla="*/ 40 w 73"/>
                  <a:gd name="T23" fmla="*/ 86 h 115"/>
                  <a:gd name="T24" fmla="*/ 24 w 73"/>
                  <a:gd name="T25" fmla="*/ 83 h 115"/>
                  <a:gd name="T26" fmla="*/ 13 w 73"/>
                  <a:gd name="T27" fmla="*/ 72 h 115"/>
                  <a:gd name="T28" fmla="*/ 59 w 73"/>
                  <a:gd name="T29" fmla="*/ 43 h 115"/>
                  <a:gd name="T30" fmla="*/ 53 w 73"/>
                  <a:gd name="T31" fmla="*/ 20 h 115"/>
                  <a:gd name="T32" fmla="*/ 36 w 73"/>
                  <a:gd name="T33" fmla="*/ 11 h 115"/>
                  <a:gd name="T34" fmla="*/ 19 w 73"/>
                  <a:gd name="T35" fmla="*/ 20 h 115"/>
                  <a:gd name="T36" fmla="*/ 13 w 73"/>
                  <a:gd name="T37" fmla="*/ 43 h 115"/>
                  <a:gd name="T38" fmla="*/ 19 w 73"/>
                  <a:gd name="T39" fmla="*/ 66 h 115"/>
                  <a:gd name="T40" fmla="*/ 36 w 73"/>
                  <a:gd name="T41" fmla="*/ 75 h 115"/>
                  <a:gd name="T42" fmla="*/ 53 w 73"/>
                  <a:gd name="T43" fmla="*/ 66 h 115"/>
                  <a:gd name="T44" fmla="*/ 59 w 73"/>
                  <a:gd name="T45" fmla="*/ 43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3" h="115">
                    <a:moveTo>
                      <a:pt x="13" y="72"/>
                    </a:moveTo>
                    <a:lnTo>
                      <a:pt x="13" y="115"/>
                    </a:lnTo>
                    <a:lnTo>
                      <a:pt x="0" y="115"/>
                    </a:lnTo>
                    <a:lnTo>
                      <a:pt x="0" y="2"/>
                    </a:lnTo>
                    <a:lnTo>
                      <a:pt x="13" y="2"/>
                    </a:lnTo>
                    <a:lnTo>
                      <a:pt x="13" y="14"/>
                    </a:lnTo>
                    <a:cubicBezTo>
                      <a:pt x="16" y="10"/>
                      <a:pt x="20" y="6"/>
                      <a:pt x="24" y="4"/>
                    </a:cubicBezTo>
                    <a:cubicBezTo>
                      <a:pt x="28" y="1"/>
                      <a:pt x="34" y="0"/>
                      <a:pt x="40" y="0"/>
                    </a:cubicBezTo>
                    <a:cubicBezTo>
                      <a:pt x="49" y="0"/>
                      <a:pt x="58" y="4"/>
                      <a:pt x="64" y="12"/>
                    </a:cubicBezTo>
                    <a:cubicBezTo>
                      <a:pt x="70" y="20"/>
                      <a:pt x="73" y="30"/>
                      <a:pt x="73" y="43"/>
                    </a:cubicBezTo>
                    <a:cubicBezTo>
                      <a:pt x="73" y="56"/>
                      <a:pt x="70" y="66"/>
                      <a:pt x="64" y="74"/>
                    </a:cubicBezTo>
                    <a:cubicBezTo>
                      <a:pt x="58" y="82"/>
                      <a:pt x="49" y="86"/>
                      <a:pt x="40" y="86"/>
                    </a:cubicBezTo>
                    <a:cubicBezTo>
                      <a:pt x="34" y="86"/>
                      <a:pt x="28" y="85"/>
                      <a:pt x="24" y="83"/>
                    </a:cubicBezTo>
                    <a:cubicBezTo>
                      <a:pt x="20" y="80"/>
                      <a:pt x="16" y="77"/>
                      <a:pt x="13" y="72"/>
                    </a:cubicBezTo>
                    <a:close/>
                    <a:moveTo>
                      <a:pt x="59" y="43"/>
                    </a:moveTo>
                    <a:cubicBezTo>
                      <a:pt x="59" y="33"/>
                      <a:pt x="57" y="25"/>
                      <a:pt x="53" y="20"/>
                    </a:cubicBezTo>
                    <a:cubicBezTo>
                      <a:pt x="49" y="14"/>
                      <a:pt x="43" y="11"/>
                      <a:pt x="36" y="11"/>
                    </a:cubicBezTo>
                    <a:cubicBezTo>
                      <a:pt x="29" y="11"/>
                      <a:pt x="23" y="14"/>
                      <a:pt x="19" y="20"/>
                    </a:cubicBezTo>
                    <a:cubicBezTo>
                      <a:pt x="15" y="25"/>
                      <a:pt x="13" y="33"/>
                      <a:pt x="13" y="43"/>
                    </a:cubicBezTo>
                    <a:cubicBezTo>
                      <a:pt x="13" y="53"/>
                      <a:pt x="15" y="61"/>
                      <a:pt x="19" y="66"/>
                    </a:cubicBezTo>
                    <a:cubicBezTo>
                      <a:pt x="23" y="72"/>
                      <a:pt x="29" y="75"/>
                      <a:pt x="36" y="75"/>
                    </a:cubicBezTo>
                    <a:cubicBezTo>
                      <a:pt x="43" y="75"/>
                      <a:pt x="49" y="72"/>
                      <a:pt x="53" y="66"/>
                    </a:cubicBezTo>
                    <a:cubicBezTo>
                      <a:pt x="57" y="61"/>
                      <a:pt x="59" y="53"/>
                      <a:pt x="59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70"/>
              <p:cNvSpPr>
                <a:spLocks/>
              </p:cNvSpPr>
              <p:nvPr/>
            </p:nvSpPr>
            <p:spPr bwMode="auto">
              <a:xfrm>
                <a:off x="881" y="975"/>
                <a:ext cx="30" cy="41"/>
              </a:xfrm>
              <a:custGeom>
                <a:avLst/>
                <a:gdLst>
                  <a:gd name="T0" fmla="*/ 59 w 63"/>
                  <a:gd name="T1" fmla="*/ 4 h 86"/>
                  <a:gd name="T2" fmla="*/ 59 w 63"/>
                  <a:gd name="T3" fmla="*/ 17 h 86"/>
                  <a:gd name="T4" fmla="*/ 47 w 63"/>
                  <a:gd name="T5" fmla="*/ 13 h 86"/>
                  <a:gd name="T6" fmla="*/ 34 w 63"/>
                  <a:gd name="T7" fmla="*/ 11 h 86"/>
                  <a:gd name="T8" fmla="*/ 19 w 63"/>
                  <a:gd name="T9" fmla="*/ 14 h 86"/>
                  <a:gd name="T10" fmla="*/ 14 w 63"/>
                  <a:gd name="T11" fmla="*/ 24 h 86"/>
                  <a:gd name="T12" fmla="*/ 18 w 63"/>
                  <a:gd name="T13" fmla="*/ 31 h 86"/>
                  <a:gd name="T14" fmla="*/ 32 w 63"/>
                  <a:gd name="T15" fmla="*/ 36 h 86"/>
                  <a:gd name="T16" fmla="*/ 37 w 63"/>
                  <a:gd name="T17" fmla="*/ 37 h 86"/>
                  <a:gd name="T18" fmla="*/ 57 w 63"/>
                  <a:gd name="T19" fmla="*/ 46 h 86"/>
                  <a:gd name="T20" fmla="*/ 63 w 63"/>
                  <a:gd name="T21" fmla="*/ 61 h 86"/>
                  <a:gd name="T22" fmla="*/ 54 w 63"/>
                  <a:gd name="T23" fmla="*/ 79 h 86"/>
                  <a:gd name="T24" fmla="*/ 29 w 63"/>
                  <a:gd name="T25" fmla="*/ 86 h 86"/>
                  <a:gd name="T26" fmla="*/ 15 w 63"/>
                  <a:gd name="T27" fmla="*/ 85 h 86"/>
                  <a:gd name="T28" fmla="*/ 0 w 63"/>
                  <a:gd name="T29" fmla="*/ 81 h 86"/>
                  <a:gd name="T30" fmla="*/ 0 w 63"/>
                  <a:gd name="T31" fmla="*/ 67 h 86"/>
                  <a:gd name="T32" fmla="*/ 15 w 63"/>
                  <a:gd name="T33" fmla="*/ 73 h 86"/>
                  <a:gd name="T34" fmla="*/ 30 w 63"/>
                  <a:gd name="T35" fmla="*/ 75 h 86"/>
                  <a:gd name="T36" fmla="*/ 44 w 63"/>
                  <a:gd name="T37" fmla="*/ 72 h 86"/>
                  <a:gd name="T38" fmla="*/ 49 w 63"/>
                  <a:gd name="T39" fmla="*/ 62 h 86"/>
                  <a:gd name="T40" fmla="*/ 46 w 63"/>
                  <a:gd name="T41" fmla="*/ 54 h 86"/>
                  <a:gd name="T42" fmla="*/ 29 w 63"/>
                  <a:gd name="T43" fmla="*/ 48 h 86"/>
                  <a:gd name="T44" fmla="*/ 25 w 63"/>
                  <a:gd name="T45" fmla="*/ 47 h 86"/>
                  <a:gd name="T46" fmla="*/ 7 w 63"/>
                  <a:gd name="T47" fmla="*/ 39 h 86"/>
                  <a:gd name="T48" fmla="*/ 1 w 63"/>
                  <a:gd name="T49" fmla="*/ 24 h 86"/>
                  <a:gd name="T50" fmla="*/ 9 w 63"/>
                  <a:gd name="T51" fmla="*/ 6 h 86"/>
                  <a:gd name="T52" fmla="*/ 33 w 63"/>
                  <a:gd name="T53" fmla="*/ 0 h 86"/>
                  <a:gd name="T54" fmla="*/ 47 w 63"/>
                  <a:gd name="T55" fmla="*/ 1 h 86"/>
                  <a:gd name="T56" fmla="*/ 59 w 63"/>
                  <a:gd name="T57" fmla="*/ 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" h="86">
                    <a:moveTo>
                      <a:pt x="59" y="4"/>
                    </a:moveTo>
                    <a:lnTo>
                      <a:pt x="59" y="17"/>
                    </a:lnTo>
                    <a:cubicBezTo>
                      <a:pt x="55" y="15"/>
                      <a:pt x="51" y="14"/>
                      <a:pt x="47" y="13"/>
                    </a:cubicBezTo>
                    <a:cubicBezTo>
                      <a:pt x="43" y="12"/>
                      <a:pt x="39" y="11"/>
                      <a:pt x="34" y="11"/>
                    </a:cubicBezTo>
                    <a:cubicBezTo>
                      <a:pt x="27" y="11"/>
                      <a:pt x="22" y="12"/>
                      <a:pt x="19" y="14"/>
                    </a:cubicBezTo>
                    <a:cubicBezTo>
                      <a:pt x="16" y="16"/>
                      <a:pt x="14" y="19"/>
                      <a:pt x="14" y="24"/>
                    </a:cubicBezTo>
                    <a:cubicBezTo>
                      <a:pt x="14" y="27"/>
                      <a:pt x="15" y="29"/>
                      <a:pt x="18" y="31"/>
                    </a:cubicBezTo>
                    <a:cubicBezTo>
                      <a:pt x="20" y="33"/>
                      <a:pt x="25" y="34"/>
                      <a:pt x="32" y="36"/>
                    </a:cubicBezTo>
                    <a:lnTo>
                      <a:pt x="37" y="37"/>
                    </a:lnTo>
                    <a:cubicBezTo>
                      <a:pt x="46" y="39"/>
                      <a:pt x="53" y="42"/>
                      <a:pt x="57" y="46"/>
                    </a:cubicBezTo>
                    <a:cubicBezTo>
                      <a:pt x="61" y="49"/>
                      <a:pt x="63" y="55"/>
                      <a:pt x="63" y="61"/>
                    </a:cubicBezTo>
                    <a:cubicBezTo>
                      <a:pt x="63" y="69"/>
                      <a:pt x="60" y="75"/>
                      <a:pt x="54" y="79"/>
                    </a:cubicBezTo>
                    <a:cubicBezTo>
                      <a:pt x="48" y="84"/>
                      <a:pt x="40" y="86"/>
                      <a:pt x="29" y="86"/>
                    </a:cubicBezTo>
                    <a:cubicBezTo>
                      <a:pt x="25" y="86"/>
                      <a:pt x="20" y="86"/>
                      <a:pt x="15" y="85"/>
                    </a:cubicBezTo>
                    <a:cubicBezTo>
                      <a:pt x="11" y="84"/>
                      <a:pt x="6" y="83"/>
                      <a:pt x="0" y="81"/>
                    </a:cubicBezTo>
                    <a:lnTo>
                      <a:pt x="0" y="67"/>
                    </a:lnTo>
                    <a:cubicBezTo>
                      <a:pt x="5" y="70"/>
                      <a:pt x="10" y="72"/>
                      <a:pt x="15" y="73"/>
                    </a:cubicBezTo>
                    <a:cubicBezTo>
                      <a:pt x="20" y="74"/>
                      <a:pt x="25" y="75"/>
                      <a:pt x="30" y="75"/>
                    </a:cubicBezTo>
                    <a:cubicBezTo>
                      <a:pt x="36" y="75"/>
                      <a:pt x="41" y="74"/>
                      <a:pt x="44" y="72"/>
                    </a:cubicBezTo>
                    <a:cubicBezTo>
                      <a:pt x="48" y="69"/>
                      <a:pt x="49" y="66"/>
                      <a:pt x="49" y="62"/>
                    </a:cubicBezTo>
                    <a:cubicBezTo>
                      <a:pt x="49" y="59"/>
                      <a:pt x="48" y="56"/>
                      <a:pt x="46" y="54"/>
                    </a:cubicBezTo>
                    <a:cubicBezTo>
                      <a:pt x="43" y="52"/>
                      <a:pt x="38" y="50"/>
                      <a:pt x="29" y="48"/>
                    </a:cubicBezTo>
                    <a:lnTo>
                      <a:pt x="25" y="47"/>
                    </a:lnTo>
                    <a:cubicBezTo>
                      <a:pt x="16" y="45"/>
                      <a:pt x="10" y="43"/>
                      <a:pt x="7" y="39"/>
                    </a:cubicBezTo>
                    <a:cubicBezTo>
                      <a:pt x="3" y="36"/>
                      <a:pt x="1" y="31"/>
                      <a:pt x="1" y="24"/>
                    </a:cubicBezTo>
                    <a:cubicBezTo>
                      <a:pt x="1" y="16"/>
                      <a:pt x="4" y="10"/>
                      <a:pt x="9" y="6"/>
                    </a:cubicBezTo>
                    <a:cubicBezTo>
                      <a:pt x="15" y="2"/>
                      <a:pt x="22" y="0"/>
                      <a:pt x="33" y="0"/>
                    </a:cubicBezTo>
                    <a:cubicBezTo>
                      <a:pt x="38" y="0"/>
                      <a:pt x="42" y="0"/>
                      <a:pt x="47" y="1"/>
                    </a:cubicBezTo>
                    <a:cubicBezTo>
                      <a:pt x="51" y="2"/>
                      <a:pt x="55" y="3"/>
                      <a:pt x="59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71"/>
              <p:cNvSpPr>
                <a:spLocks noEditPoints="1"/>
              </p:cNvSpPr>
              <p:nvPr/>
            </p:nvSpPr>
            <p:spPr bwMode="auto">
              <a:xfrm>
                <a:off x="919" y="975"/>
                <a:ext cx="36" cy="41"/>
              </a:xfrm>
              <a:custGeom>
                <a:avLst/>
                <a:gdLst>
                  <a:gd name="T0" fmla="*/ 76 w 76"/>
                  <a:gd name="T1" fmla="*/ 40 h 86"/>
                  <a:gd name="T2" fmla="*/ 76 w 76"/>
                  <a:gd name="T3" fmla="*/ 46 h 86"/>
                  <a:gd name="T4" fmla="*/ 14 w 76"/>
                  <a:gd name="T5" fmla="*/ 46 h 86"/>
                  <a:gd name="T6" fmla="*/ 22 w 76"/>
                  <a:gd name="T7" fmla="*/ 67 h 86"/>
                  <a:gd name="T8" fmla="*/ 43 w 76"/>
                  <a:gd name="T9" fmla="*/ 75 h 86"/>
                  <a:gd name="T10" fmla="*/ 58 w 76"/>
                  <a:gd name="T11" fmla="*/ 73 h 86"/>
                  <a:gd name="T12" fmla="*/ 73 w 76"/>
                  <a:gd name="T13" fmla="*/ 67 h 86"/>
                  <a:gd name="T14" fmla="*/ 73 w 76"/>
                  <a:gd name="T15" fmla="*/ 80 h 86"/>
                  <a:gd name="T16" fmla="*/ 58 w 76"/>
                  <a:gd name="T17" fmla="*/ 85 h 86"/>
                  <a:gd name="T18" fmla="*/ 42 w 76"/>
                  <a:gd name="T19" fmla="*/ 86 h 86"/>
                  <a:gd name="T20" fmla="*/ 11 w 76"/>
                  <a:gd name="T21" fmla="*/ 75 h 86"/>
                  <a:gd name="T22" fmla="*/ 0 w 76"/>
                  <a:gd name="T23" fmla="*/ 44 h 86"/>
                  <a:gd name="T24" fmla="*/ 11 w 76"/>
                  <a:gd name="T25" fmla="*/ 12 h 86"/>
                  <a:gd name="T26" fmla="*/ 40 w 76"/>
                  <a:gd name="T27" fmla="*/ 0 h 86"/>
                  <a:gd name="T28" fmla="*/ 66 w 76"/>
                  <a:gd name="T29" fmla="*/ 11 h 86"/>
                  <a:gd name="T30" fmla="*/ 76 w 76"/>
                  <a:gd name="T31" fmla="*/ 40 h 86"/>
                  <a:gd name="T32" fmla="*/ 62 w 76"/>
                  <a:gd name="T33" fmla="*/ 36 h 86"/>
                  <a:gd name="T34" fmla="*/ 56 w 76"/>
                  <a:gd name="T35" fmla="*/ 18 h 86"/>
                  <a:gd name="T36" fmla="*/ 40 w 76"/>
                  <a:gd name="T37" fmla="*/ 11 h 86"/>
                  <a:gd name="T38" fmla="*/ 22 w 76"/>
                  <a:gd name="T39" fmla="*/ 18 h 86"/>
                  <a:gd name="T40" fmla="*/ 14 w 76"/>
                  <a:gd name="T41" fmla="*/ 36 h 86"/>
                  <a:gd name="T42" fmla="*/ 62 w 76"/>
                  <a:gd name="T43" fmla="*/ 3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86">
                    <a:moveTo>
                      <a:pt x="76" y="40"/>
                    </a:moveTo>
                    <a:lnTo>
                      <a:pt x="76" y="46"/>
                    </a:lnTo>
                    <a:lnTo>
                      <a:pt x="14" y="46"/>
                    </a:lnTo>
                    <a:cubicBezTo>
                      <a:pt x="14" y="55"/>
                      <a:pt x="17" y="63"/>
                      <a:pt x="22" y="67"/>
                    </a:cubicBezTo>
                    <a:cubicBezTo>
                      <a:pt x="27" y="72"/>
                      <a:pt x="34" y="75"/>
                      <a:pt x="43" y="75"/>
                    </a:cubicBezTo>
                    <a:cubicBezTo>
                      <a:pt x="48" y="75"/>
                      <a:pt x="53" y="74"/>
                      <a:pt x="58" y="73"/>
                    </a:cubicBezTo>
                    <a:cubicBezTo>
                      <a:pt x="63" y="72"/>
                      <a:pt x="68" y="70"/>
                      <a:pt x="73" y="67"/>
                    </a:cubicBezTo>
                    <a:lnTo>
                      <a:pt x="73" y="80"/>
                    </a:lnTo>
                    <a:cubicBezTo>
                      <a:pt x="68" y="82"/>
                      <a:pt x="63" y="83"/>
                      <a:pt x="58" y="85"/>
                    </a:cubicBezTo>
                    <a:cubicBezTo>
                      <a:pt x="53" y="86"/>
                      <a:pt x="48" y="86"/>
                      <a:pt x="42" y="86"/>
                    </a:cubicBezTo>
                    <a:cubicBezTo>
                      <a:pt x="29" y="86"/>
                      <a:pt x="19" y="82"/>
                      <a:pt x="11" y="75"/>
                    </a:cubicBezTo>
                    <a:cubicBezTo>
                      <a:pt x="4" y="67"/>
                      <a:pt x="0" y="57"/>
                      <a:pt x="0" y="44"/>
                    </a:cubicBezTo>
                    <a:cubicBezTo>
                      <a:pt x="0" y="30"/>
                      <a:pt x="3" y="20"/>
                      <a:pt x="11" y="12"/>
                    </a:cubicBezTo>
                    <a:cubicBezTo>
                      <a:pt x="18" y="4"/>
                      <a:pt x="28" y="0"/>
                      <a:pt x="40" y="0"/>
                    </a:cubicBezTo>
                    <a:cubicBezTo>
                      <a:pt x="51" y="0"/>
                      <a:pt x="60" y="4"/>
                      <a:pt x="66" y="11"/>
                    </a:cubicBezTo>
                    <a:cubicBezTo>
                      <a:pt x="73" y="18"/>
                      <a:pt x="76" y="27"/>
                      <a:pt x="76" y="40"/>
                    </a:cubicBezTo>
                    <a:close/>
                    <a:moveTo>
                      <a:pt x="62" y="36"/>
                    </a:moveTo>
                    <a:cubicBezTo>
                      <a:pt x="62" y="28"/>
                      <a:pt x="60" y="22"/>
                      <a:pt x="56" y="18"/>
                    </a:cubicBezTo>
                    <a:cubicBezTo>
                      <a:pt x="52" y="14"/>
                      <a:pt x="47" y="11"/>
                      <a:pt x="40" y="11"/>
                    </a:cubicBezTo>
                    <a:cubicBezTo>
                      <a:pt x="33" y="11"/>
                      <a:pt x="27" y="14"/>
                      <a:pt x="22" y="18"/>
                    </a:cubicBezTo>
                    <a:cubicBezTo>
                      <a:pt x="18" y="22"/>
                      <a:pt x="15" y="28"/>
                      <a:pt x="14" y="36"/>
                    </a:cubicBezTo>
                    <a:lnTo>
                      <a:pt x="6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72"/>
              <p:cNvSpPr>
                <a:spLocks noEditPoints="1"/>
              </p:cNvSpPr>
              <p:nvPr/>
            </p:nvSpPr>
            <p:spPr bwMode="auto">
              <a:xfrm>
                <a:off x="963" y="961"/>
                <a:ext cx="35" cy="55"/>
              </a:xfrm>
              <a:custGeom>
                <a:avLst/>
                <a:gdLst>
                  <a:gd name="T0" fmla="*/ 60 w 73"/>
                  <a:gd name="T1" fmla="*/ 44 h 116"/>
                  <a:gd name="T2" fmla="*/ 60 w 73"/>
                  <a:gd name="T3" fmla="*/ 0 h 116"/>
                  <a:gd name="T4" fmla="*/ 73 w 73"/>
                  <a:gd name="T5" fmla="*/ 0 h 116"/>
                  <a:gd name="T6" fmla="*/ 73 w 73"/>
                  <a:gd name="T7" fmla="*/ 114 h 116"/>
                  <a:gd name="T8" fmla="*/ 60 w 73"/>
                  <a:gd name="T9" fmla="*/ 114 h 116"/>
                  <a:gd name="T10" fmla="*/ 60 w 73"/>
                  <a:gd name="T11" fmla="*/ 102 h 116"/>
                  <a:gd name="T12" fmla="*/ 49 w 73"/>
                  <a:gd name="T13" fmla="*/ 113 h 116"/>
                  <a:gd name="T14" fmla="*/ 34 w 73"/>
                  <a:gd name="T15" fmla="*/ 116 h 116"/>
                  <a:gd name="T16" fmla="*/ 9 w 73"/>
                  <a:gd name="T17" fmla="*/ 104 h 116"/>
                  <a:gd name="T18" fmla="*/ 0 w 73"/>
                  <a:gd name="T19" fmla="*/ 73 h 116"/>
                  <a:gd name="T20" fmla="*/ 9 w 73"/>
                  <a:gd name="T21" fmla="*/ 42 h 116"/>
                  <a:gd name="T22" fmla="*/ 34 w 73"/>
                  <a:gd name="T23" fmla="*/ 30 h 116"/>
                  <a:gd name="T24" fmla="*/ 49 w 73"/>
                  <a:gd name="T25" fmla="*/ 34 h 116"/>
                  <a:gd name="T26" fmla="*/ 60 w 73"/>
                  <a:gd name="T27" fmla="*/ 44 h 116"/>
                  <a:gd name="T28" fmla="*/ 14 w 73"/>
                  <a:gd name="T29" fmla="*/ 73 h 116"/>
                  <a:gd name="T30" fmla="*/ 20 w 73"/>
                  <a:gd name="T31" fmla="*/ 96 h 116"/>
                  <a:gd name="T32" fmla="*/ 37 w 73"/>
                  <a:gd name="T33" fmla="*/ 105 h 116"/>
                  <a:gd name="T34" fmla="*/ 54 w 73"/>
                  <a:gd name="T35" fmla="*/ 96 h 116"/>
                  <a:gd name="T36" fmla="*/ 60 w 73"/>
                  <a:gd name="T37" fmla="*/ 73 h 116"/>
                  <a:gd name="T38" fmla="*/ 54 w 73"/>
                  <a:gd name="T39" fmla="*/ 50 h 116"/>
                  <a:gd name="T40" fmla="*/ 37 w 73"/>
                  <a:gd name="T41" fmla="*/ 41 h 116"/>
                  <a:gd name="T42" fmla="*/ 20 w 73"/>
                  <a:gd name="T43" fmla="*/ 50 h 116"/>
                  <a:gd name="T44" fmla="*/ 14 w 73"/>
                  <a:gd name="T45" fmla="*/ 7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3" h="116">
                    <a:moveTo>
                      <a:pt x="60" y="44"/>
                    </a:moveTo>
                    <a:lnTo>
                      <a:pt x="60" y="0"/>
                    </a:lnTo>
                    <a:lnTo>
                      <a:pt x="73" y="0"/>
                    </a:lnTo>
                    <a:lnTo>
                      <a:pt x="73" y="114"/>
                    </a:lnTo>
                    <a:lnTo>
                      <a:pt x="60" y="114"/>
                    </a:lnTo>
                    <a:lnTo>
                      <a:pt x="60" y="102"/>
                    </a:lnTo>
                    <a:cubicBezTo>
                      <a:pt x="57" y="107"/>
                      <a:pt x="54" y="110"/>
                      <a:pt x="49" y="113"/>
                    </a:cubicBezTo>
                    <a:cubicBezTo>
                      <a:pt x="45" y="115"/>
                      <a:pt x="40" y="116"/>
                      <a:pt x="34" y="116"/>
                    </a:cubicBezTo>
                    <a:cubicBezTo>
                      <a:pt x="24" y="116"/>
                      <a:pt x="16" y="112"/>
                      <a:pt x="9" y="104"/>
                    </a:cubicBezTo>
                    <a:cubicBezTo>
                      <a:pt x="3" y="96"/>
                      <a:pt x="0" y="86"/>
                      <a:pt x="0" y="73"/>
                    </a:cubicBezTo>
                    <a:cubicBezTo>
                      <a:pt x="0" y="60"/>
                      <a:pt x="3" y="50"/>
                      <a:pt x="9" y="42"/>
                    </a:cubicBezTo>
                    <a:cubicBezTo>
                      <a:pt x="16" y="34"/>
                      <a:pt x="24" y="30"/>
                      <a:pt x="34" y="30"/>
                    </a:cubicBezTo>
                    <a:cubicBezTo>
                      <a:pt x="40" y="30"/>
                      <a:pt x="45" y="31"/>
                      <a:pt x="49" y="34"/>
                    </a:cubicBezTo>
                    <a:cubicBezTo>
                      <a:pt x="54" y="36"/>
                      <a:pt x="57" y="40"/>
                      <a:pt x="60" y="44"/>
                    </a:cubicBezTo>
                    <a:close/>
                    <a:moveTo>
                      <a:pt x="14" y="73"/>
                    </a:moveTo>
                    <a:cubicBezTo>
                      <a:pt x="14" y="83"/>
                      <a:pt x="16" y="91"/>
                      <a:pt x="20" y="96"/>
                    </a:cubicBezTo>
                    <a:cubicBezTo>
                      <a:pt x="24" y="102"/>
                      <a:pt x="30" y="105"/>
                      <a:pt x="37" y="105"/>
                    </a:cubicBezTo>
                    <a:cubicBezTo>
                      <a:pt x="44" y="105"/>
                      <a:pt x="50" y="102"/>
                      <a:pt x="54" y="96"/>
                    </a:cubicBezTo>
                    <a:cubicBezTo>
                      <a:pt x="58" y="91"/>
                      <a:pt x="60" y="83"/>
                      <a:pt x="60" y="73"/>
                    </a:cubicBezTo>
                    <a:cubicBezTo>
                      <a:pt x="60" y="63"/>
                      <a:pt x="58" y="55"/>
                      <a:pt x="54" y="50"/>
                    </a:cubicBezTo>
                    <a:cubicBezTo>
                      <a:pt x="50" y="44"/>
                      <a:pt x="44" y="41"/>
                      <a:pt x="37" y="41"/>
                    </a:cubicBezTo>
                    <a:cubicBezTo>
                      <a:pt x="30" y="41"/>
                      <a:pt x="24" y="44"/>
                      <a:pt x="20" y="50"/>
                    </a:cubicBezTo>
                    <a:cubicBezTo>
                      <a:pt x="16" y="55"/>
                      <a:pt x="14" y="63"/>
                      <a:pt x="14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73"/>
              <p:cNvSpPr>
                <a:spLocks/>
              </p:cNvSpPr>
              <p:nvPr/>
            </p:nvSpPr>
            <p:spPr bwMode="auto">
              <a:xfrm>
                <a:off x="199" y="919"/>
                <a:ext cx="805" cy="259"/>
              </a:xfrm>
              <a:custGeom>
                <a:avLst/>
                <a:gdLst>
                  <a:gd name="T0" fmla="*/ 125 w 1525"/>
                  <a:gd name="T1" fmla="*/ 0 h 538"/>
                  <a:gd name="T2" fmla="*/ 1400 w 1525"/>
                  <a:gd name="T3" fmla="*/ 0 h 538"/>
                  <a:gd name="T4" fmla="*/ 1525 w 1525"/>
                  <a:gd name="T5" fmla="*/ 125 h 538"/>
                  <a:gd name="T6" fmla="*/ 1525 w 1525"/>
                  <a:gd name="T7" fmla="*/ 413 h 538"/>
                  <a:gd name="T8" fmla="*/ 1400 w 1525"/>
                  <a:gd name="T9" fmla="*/ 538 h 538"/>
                  <a:gd name="T10" fmla="*/ 125 w 1525"/>
                  <a:gd name="T11" fmla="*/ 538 h 538"/>
                  <a:gd name="T12" fmla="*/ 0 w 1525"/>
                  <a:gd name="T13" fmla="*/ 413 h 538"/>
                  <a:gd name="T14" fmla="*/ 0 w 1525"/>
                  <a:gd name="T15" fmla="*/ 125 h 538"/>
                  <a:gd name="T16" fmla="*/ 125 w 1525"/>
                  <a:gd name="T1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5" h="538">
                    <a:moveTo>
                      <a:pt x="125" y="0"/>
                    </a:moveTo>
                    <a:lnTo>
                      <a:pt x="1400" y="0"/>
                    </a:lnTo>
                    <a:cubicBezTo>
                      <a:pt x="1469" y="0"/>
                      <a:pt x="1525" y="56"/>
                      <a:pt x="1525" y="125"/>
                    </a:cubicBezTo>
                    <a:lnTo>
                      <a:pt x="1525" y="413"/>
                    </a:lnTo>
                    <a:cubicBezTo>
                      <a:pt x="1525" y="482"/>
                      <a:pt x="1469" y="538"/>
                      <a:pt x="1400" y="538"/>
                    </a:cubicBezTo>
                    <a:lnTo>
                      <a:pt x="125" y="538"/>
                    </a:lnTo>
                    <a:cubicBezTo>
                      <a:pt x="56" y="538"/>
                      <a:pt x="0" y="482"/>
                      <a:pt x="0" y="413"/>
                    </a:cubicBezTo>
                    <a:lnTo>
                      <a:pt x="0" y="125"/>
                    </a:lnTo>
                    <a:cubicBezTo>
                      <a:pt x="0" y="56"/>
                      <a:pt x="56" y="0"/>
                      <a:pt x="125" y="0"/>
                    </a:cubicBezTo>
                    <a:close/>
                  </a:path>
                </a:pathLst>
              </a:cu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 74"/>
              <p:cNvSpPr>
                <a:spLocks noChangeArrowheads="1"/>
              </p:cNvSpPr>
              <p:nvPr/>
            </p:nvSpPr>
            <p:spPr bwMode="auto">
              <a:xfrm>
                <a:off x="535" y="1388"/>
                <a:ext cx="121" cy="1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75"/>
              <p:cNvSpPr>
                <a:spLocks/>
              </p:cNvSpPr>
              <p:nvPr/>
            </p:nvSpPr>
            <p:spPr bwMode="auto">
              <a:xfrm>
                <a:off x="542" y="1394"/>
                <a:ext cx="107" cy="107"/>
              </a:xfrm>
              <a:custGeom>
                <a:avLst/>
                <a:gdLst>
                  <a:gd name="T0" fmla="*/ 183 w 224"/>
                  <a:gd name="T1" fmla="*/ 199 h 224"/>
                  <a:gd name="T2" fmla="*/ 165 w 224"/>
                  <a:gd name="T3" fmla="*/ 211 h 224"/>
                  <a:gd name="T4" fmla="*/ 145 w 224"/>
                  <a:gd name="T5" fmla="*/ 220 h 224"/>
                  <a:gd name="T6" fmla="*/ 123 w 224"/>
                  <a:gd name="T7" fmla="*/ 224 h 224"/>
                  <a:gd name="T8" fmla="*/ 101 w 224"/>
                  <a:gd name="T9" fmla="*/ 224 h 224"/>
                  <a:gd name="T10" fmla="*/ 79 w 224"/>
                  <a:gd name="T11" fmla="*/ 220 h 224"/>
                  <a:gd name="T12" fmla="*/ 59 w 224"/>
                  <a:gd name="T13" fmla="*/ 211 h 224"/>
                  <a:gd name="T14" fmla="*/ 41 w 224"/>
                  <a:gd name="T15" fmla="*/ 199 h 224"/>
                  <a:gd name="T16" fmla="*/ 25 w 224"/>
                  <a:gd name="T17" fmla="*/ 183 h 224"/>
                  <a:gd name="T18" fmla="*/ 13 w 224"/>
                  <a:gd name="T19" fmla="*/ 165 h 224"/>
                  <a:gd name="T20" fmla="*/ 4 w 224"/>
                  <a:gd name="T21" fmla="*/ 145 h 224"/>
                  <a:gd name="T22" fmla="*/ 0 w 224"/>
                  <a:gd name="T23" fmla="*/ 123 h 224"/>
                  <a:gd name="T24" fmla="*/ 0 w 224"/>
                  <a:gd name="T25" fmla="*/ 101 h 224"/>
                  <a:gd name="T26" fmla="*/ 4 w 224"/>
                  <a:gd name="T27" fmla="*/ 79 h 224"/>
                  <a:gd name="T28" fmla="*/ 13 w 224"/>
                  <a:gd name="T29" fmla="*/ 59 h 224"/>
                  <a:gd name="T30" fmla="*/ 25 w 224"/>
                  <a:gd name="T31" fmla="*/ 41 h 224"/>
                  <a:gd name="T32" fmla="*/ 41 w 224"/>
                  <a:gd name="T33" fmla="*/ 25 h 224"/>
                  <a:gd name="T34" fmla="*/ 59 w 224"/>
                  <a:gd name="T35" fmla="*/ 13 h 224"/>
                  <a:gd name="T36" fmla="*/ 79 w 224"/>
                  <a:gd name="T37" fmla="*/ 4 h 224"/>
                  <a:gd name="T38" fmla="*/ 101 w 224"/>
                  <a:gd name="T39" fmla="*/ 0 h 224"/>
                  <a:gd name="T40" fmla="*/ 123 w 224"/>
                  <a:gd name="T41" fmla="*/ 0 h 224"/>
                  <a:gd name="T42" fmla="*/ 145 w 224"/>
                  <a:gd name="T43" fmla="*/ 4 h 224"/>
                  <a:gd name="T44" fmla="*/ 165 w 224"/>
                  <a:gd name="T45" fmla="*/ 13 h 224"/>
                  <a:gd name="T46" fmla="*/ 183 w 224"/>
                  <a:gd name="T47" fmla="*/ 25 h 224"/>
                  <a:gd name="T48" fmla="*/ 199 w 224"/>
                  <a:gd name="T49" fmla="*/ 41 h 224"/>
                  <a:gd name="T50" fmla="*/ 211 w 224"/>
                  <a:gd name="T51" fmla="*/ 59 h 224"/>
                  <a:gd name="T52" fmla="*/ 220 w 224"/>
                  <a:gd name="T53" fmla="*/ 79 h 224"/>
                  <a:gd name="T54" fmla="*/ 224 w 224"/>
                  <a:gd name="T55" fmla="*/ 101 h 224"/>
                  <a:gd name="T56" fmla="*/ 224 w 224"/>
                  <a:gd name="T57" fmla="*/ 123 h 224"/>
                  <a:gd name="T58" fmla="*/ 220 w 224"/>
                  <a:gd name="T59" fmla="*/ 145 h 224"/>
                  <a:gd name="T60" fmla="*/ 211 w 224"/>
                  <a:gd name="T61" fmla="*/ 165 h 224"/>
                  <a:gd name="T62" fmla="*/ 199 w 224"/>
                  <a:gd name="T63" fmla="*/ 183 h 224"/>
                  <a:gd name="T64" fmla="*/ 183 w 224"/>
                  <a:gd name="T65" fmla="*/ 199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4" h="224">
                    <a:moveTo>
                      <a:pt x="183" y="199"/>
                    </a:moveTo>
                    <a:lnTo>
                      <a:pt x="165" y="211"/>
                    </a:lnTo>
                    <a:lnTo>
                      <a:pt x="145" y="220"/>
                    </a:lnTo>
                    <a:lnTo>
                      <a:pt x="123" y="224"/>
                    </a:lnTo>
                    <a:lnTo>
                      <a:pt x="101" y="224"/>
                    </a:lnTo>
                    <a:lnTo>
                      <a:pt x="79" y="220"/>
                    </a:lnTo>
                    <a:lnTo>
                      <a:pt x="59" y="211"/>
                    </a:lnTo>
                    <a:lnTo>
                      <a:pt x="41" y="199"/>
                    </a:lnTo>
                    <a:lnTo>
                      <a:pt x="25" y="183"/>
                    </a:lnTo>
                    <a:lnTo>
                      <a:pt x="13" y="165"/>
                    </a:lnTo>
                    <a:lnTo>
                      <a:pt x="4" y="145"/>
                    </a:lnTo>
                    <a:lnTo>
                      <a:pt x="0" y="123"/>
                    </a:lnTo>
                    <a:lnTo>
                      <a:pt x="0" y="101"/>
                    </a:lnTo>
                    <a:lnTo>
                      <a:pt x="4" y="79"/>
                    </a:lnTo>
                    <a:lnTo>
                      <a:pt x="13" y="59"/>
                    </a:lnTo>
                    <a:lnTo>
                      <a:pt x="25" y="41"/>
                    </a:lnTo>
                    <a:lnTo>
                      <a:pt x="41" y="25"/>
                    </a:lnTo>
                    <a:lnTo>
                      <a:pt x="59" y="13"/>
                    </a:lnTo>
                    <a:lnTo>
                      <a:pt x="79" y="4"/>
                    </a:lnTo>
                    <a:lnTo>
                      <a:pt x="101" y="0"/>
                    </a:lnTo>
                    <a:lnTo>
                      <a:pt x="123" y="0"/>
                    </a:lnTo>
                    <a:lnTo>
                      <a:pt x="145" y="4"/>
                    </a:lnTo>
                    <a:lnTo>
                      <a:pt x="165" y="13"/>
                    </a:lnTo>
                    <a:lnTo>
                      <a:pt x="183" y="25"/>
                    </a:lnTo>
                    <a:lnTo>
                      <a:pt x="199" y="41"/>
                    </a:lnTo>
                    <a:lnTo>
                      <a:pt x="211" y="59"/>
                    </a:lnTo>
                    <a:lnTo>
                      <a:pt x="220" y="79"/>
                    </a:lnTo>
                    <a:lnTo>
                      <a:pt x="224" y="101"/>
                    </a:lnTo>
                    <a:lnTo>
                      <a:pt x="224" y="123"/>
                    </a:lnTo>
                    <a:lnTo>
                      <a:pt x="220" y="145"/>
                    </a:lnTo>
                    <a:lnTo>
                      <a:pt x="211" y="165"/>
                    </a:lnTo>
                    <a:lnTo>
                      <a:pt x="199" y="183"/>
                    </a:lnTo>
                    <a:lnTo>
                      <a:pt x="183" y="19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Oval 76"/>
              <p:cNvSpPr>
                <a:spLocks noChangeArrowheads="1"/>
              </p:cNvSpPr>
              <p:nvPr/>
            </p:nvSpPr>
            <p:spPr bwMode="auto">
              <a:xfrm>
                <a:off x="590" y="1444"/>
                <a:ext cx="11" cy="11"/>
              </a:xfrm>
              <a:prstGeom prst="ellipse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Oval 77"/>
              <p:cNvSpPr>
                <a:spLocks noChangeArrowheads="1"/>
              </p:cNvSpPr>
              <p:nvPr/>
            </p:nvSpPr>
            <p:spPr bwMode="auto">
              <a:xfrm>
                <a:off x="587" y="1441"/>
                <a:ext cx="17" cy="17"/>
              </a:xfrm>
              <a:prstGeom prst="ellipse">
                <a:avLst/>
              </a:prstGeom>
              <a:noFill/>
              <a:ln w="301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Oval 78"/>
              <p:cNvSpPr>
                <a:spLocks noChangeArrowheads="1"/>
              </p:cNvSpPr>
              <p:nvPr/>
            </p:nvSpPr>
            <p:spPr bwMode="auto">
              <a:xfrm>
                <a:off x="584" y="1438"/>
                <a:ext cx="24" cy="24"/>
              </a:xfrm>
              <a:prstGeom prst="ellipse">
                <a:avLst/>
              </a:prstGeom>
              <a:noFill/>
              <a:ln w="428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Oval 79"/>
              <p:cNvSpPr>
                <a:spLocks noChangeArrowheads="1"/>
              </p:cNvSpPr>
              <p:nvPr/>
            </p:nvSpPr>
            <p:spPr bwMode="auto">
              <a:xfrm>
                <a:off x="581" y="1433"/>
                <a:ext cx="29" cy="29"/>
              </a:xfrm>
              <a:prstGeom prst="ellipse">
                <a:avLst/>
              </a:prstGeom>
              <a:noFill/>
              <a:ln w="508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Line 91"/>
              <p:cNvSpPr>
                <a:spLocks noChangeShapeType="1"/>
              </p:cNvSpPr>
              <p:nvPr/>
            </p:nvSpPr>
            <p:spPr bwMode="auto">
              <a:xfrm>
                <a:off x="37" y="139"/>
                <a:ext cx="1015" cy="3"/>
              </a:xfrm>
              <a:prstGeom prst="line">
                <a:avLst/>
              </a:prstGeom>
              <a:noFill/>
              <a:ln w="11113" cap="flat">
                <a:solidFill>
                  <a:srgbClr val="B0B0B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92"/>
              <p:cNvSpPr>
                <a:spLocks/>
              </p:cNvSpPr>
              <p:nvPr/>
            </p:nvSpPr>
            <p:spPr bwMode="auto">
              <a:xfrm>
                <a:off x="31" y="31"/>
                <a:ext cx="1030" cy="1657"/>
              </a:xfrm>
              <a:custGeom>
                <a:avLst/>
                <a:gdLst>
                  <a:gd name="T0" fmla="*/ 125 w 2625"/>
                  <a:gd name="T1" fmla="*/ 0 h 3450"/>
                  <a:gd name="T2" fmla="*/ 2500 w 2625"/>
                  <a:gd name="T3" fmla="*/ 0 h 3450"/>
                  <a:gd name="T4" fmla="*/ 2625 w 2625"/>
                  <a:gd name="T5" fmla="*/ 125 h 3450"/>
                  <a:gd name="T6" fmla="*/ 2625 w 2625"/>
                  <a:gd name="T7" fmla="*/ 3325 h 3450"/>
                  <a:gd name="T8" fmla="*/ 2500 w 2625"/>
                  <a:gd name="T9" fmla="*/ 3450 h 3450"/>
                  <a:gd name="T10" fmla="*/ 125 w 2625"/>
                  <a:gd name="T11" fmla="*/ 3450 h 3450"/>
                  <a:gd name="T12" fmla="*/ 0 w 2625"/>
                  <a:gd name="T13" fmla="*/ 3325 h 3450"/>
                  <a:gd name="T14" fmla="*/ 0 w 2625"/>
                  <a:gd name="T15" fmla="*/ 125 h 3450"/>
                  <a:gd name="T16" fmla="*/ 125 w 2625"/>
                  <a:gd name="T17" fmla="*/ 0 h 3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25" h="3450">
                    <a:moveTo>
                      <a:pt x="125" y="0"/>
                    </a:moveTo>
                    <a:lnTo>
                      <a:pt x="2500" y="0"/>
                    </a:lnTo>
                    <a:cubicBezTo>
                      <a:pt x="2569" y="0"/>
                      <a:pt x="2625" y="56"/>
                      <a:pt x="2625" y="125"/>
                    </a:cubicBezTo>
                    <a:lnTo>
                      <a:pt x="2625" y="3325"/>
                    </a:lnTo>
                    <a:cubicBezTo>
                      <a:pt x="2625" y="3394"/>
                      <a:pt x="2569" y="3450"/>
                      <a:pt x="2500" y="3450"/>
                    </a:cubicBezTo>
                    <a:lnTo>
                      <a:pt x="125" y="3450"/>
                    </a:lnTo>
                    <a:cubicBezTo>
                      <a:pt x="56" y="3450"/>
                      <a:pt x="0" y="3394"/>
                      <a:pt x="0" y="3325"/>
                    </a:cubicBezTo>
                    <a:lnTo>
                      <a:pt x="0" y="125"/>
                    </a:lnTo>
                    <a:cubicBezTo>
                      <a:pt x="0" y="56"/>
                      <a:pt x="56" y="0"/>
                      <a:pt x="125" y="0"/>
                    </a:cubicBezTo>
                    <a:close/>
                  </a:path>
                </a:pathLst>
              </a:custGeom>
              <a:noFill/>
              <a:ln w="11113" cap="flat">
                <a:solidFill>
                  <a:srgbClr val="B0B0B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Line 93"/>
              <p:cNvSpPr>
                <a:spLocks noChangeShapeType="1"/>
              </p:cNvSpPr>
              <p:nvPr/>
            </p:nvSpPr>
            <p:spPr bwMode="auto">
              <a:xfrm>
                <a:off x="560" y="283"/>
                <a:ext cx="0" cy="168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Line 94"/>
              <p:cNvSpPr>
                <a:spLocks noChangeShapeType="1"/>
              </p:cNvSpPr>
              <p:nvPr/>
            </p:nvSpPr>
            <p:spPr bwMode="auto">
              <a:xfrm>
                <a:off x="530" y="361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Line 95"/>
              <p:cNvSpPr>
                <a:spLocks noChangeShapeType="1"/>
              </p:cNvSpPr>
              <p:nvPr/>
            </p:nvSpPr>
            <p:spPr bwMode="auto">
              <a:xfrm flipV="1">
                <a:off x="560" y="361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ine 96"/>
              <p:cNvSpPr>
                <a:spLocks noChangeShapeType="1"/>
              </p:cNvSpPr>
              <p:nvPr/>
            </p:nvSpPr>
            <p:spPr bwMode="auto">
              <a:xfrm>
                <a:off x="590" y="1184"/>
                <a:ext cx="0" cy="21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Line 97"/>
              <p:cNvSpPr>
                <a:spLocks noChangeShapeType="1"/>
              </p:cNvSpPr>
              <p:nvPr/>
            </p:nvSpPr>
            <p:spPr bwMode="auto">
              <a:xfrm>
                <a:off x="560" y="1304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Line 98"/>
              <p:cNvSpPr>
                <a:spLocks noChangeShapeType="1"/>
              </p:cNvSpPr>
              <p:nvPr/>
            </p:nvSpPr>
            <p:spPr bwMode="auto">
              <a:xfrm flipV="1">
                <a:off x="590" y="1304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Line 99"/>
              <p:cNvSpPr>
                <a:spLocks noChangeShapeType="1"/>
              </p:cNvSpPr>
              <p:nvPr/>
            </p:nvSpPr>
            <p:spPr bwMode="auto">
              <a:xfrm>
                <a:off x="578" y="715"/>
                <a:ext cx="0" cy="204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Freeform 100"/>
              <p:cNvSpPr>
                <a:spLocks noEditPoints="1"/>
              </p:cNvSpPr>
              <p:nvPr/>
            </p:nvSpPr>
            <p:spPr bwMode="auto">
              <a:xfrm>
                <a:off x="654" y="813"/>
                <a:ext cx="33" cy="42"/>
              </a:xfrm>
              <a:custGeom>
                <a:avLst/>
                <a:gdLst>
                  <a:gd name="T0" fmla="*/ 42 w 69"/>
                  <a:gd name="T1" fmla="*/ 43 h 87"/>
                  <a:gd name="T2" fmla="*/ 19 w 69"/>
                  <a:gd name="T3" fmla="*/ 47 h 87"/>
                  <a:gd name="T4" fmla="*/ 13 w 69"/>
                  <a:gd name="T5" fmla="*/ 60 h 87"/>
                  <a:gd name="T6" fmla="*/ 18 w 69"/>
                  <a:gd name="T7" fmla="*/ 71 h 87"/>
                  <a:gd name="T8" fmla="*/ 31 w 69"/>
                  <a:gd name="T9" fmla="*/ 75 h 87"/>
                  <a:gd name="T10" fmla="*/ 49 w 69"/>
                  <a:gd name="T11" fmla="*/ 67 h 87"/>
                  <a:gd name="T12" fmla="*/ 55 w 69"/>
                  <a:gd name="T13" fmla="*/ 46 h 87"/>
                  <a:gd name="T14" fmla="*/ 55 w 69"/>
                  <a:gd name="T15" fmla="*/ 43 h 87"/>
                  <a:gd name="T16" fmla="*/ 42 w 69"/>
                  <a:gd name="T17" fmla="*/ 43 h 87"/>
                  <a:gd name="T18" fmla="*/ 69 w 69"/>
                  <a:gd name="T19" fmla="*/ 38 h 87"/>
                  <a:gd name="T20" fmla="*/ 69 w 69"/>
                  <a:gd name="T21" fmla="*/ 85 h 87"/>
                  <a:gd name="T22" fmla="*/ 55 w 69"/>
                  <a:gd name="T23" fmla="*/ 85 h 87"/>
                  <a:gd name="T24" fmla="*/ 55 w 69"/>
                  <a:gd name="T25" fmla="*/ 72 h 87"/>
                  <a:gd name="T26" fmla="*/ 44 w 69"/>
                  <a:gd name="T27" fmla="*/ 83 h 87"/>
                  <a:gd name="T28" fmla="*/ 27 w 69"/>
                  <a:gd name="T29" fmla="*/ 87 h 87"/>
                  <a:gd name="T30" fmla="*/ 7 w 69"/>
                  <a:gd name="T31" fmla="*/ 80 h 87"/>
                  <a:gd name="T32" fmla="*/ 0 w 69"/>
                  <a:gd name="T33" fmla="*/ 61 h 87"/>
                  <a:gd name="T34" fmla="*/ 9 w 69"/>
                  <a:gd name="T35" fmla="*/ 40 h 87"/>
                  <a:gd name="T36" fmla="*/ 36 w 69"/>
                  <a:gd name="T37" fmla="*/ 33 h 87"/>
                  <a:gd name="T38" fmla="*/ 55 w 69"/>
                  <a:gd name="T39" fmla="*/ 33 h 87"/>
                  <a:gd name="T40" fmla="*/ 55 w 69"/>
                  <a:gd name="T41" fmla="*/ 31 h 87"/>
                  <a:gd name="T42" fmla="*/ 49 w 69"/>
                  <a:gd name="T43" fmla="*/ 17 h 87"/>
                  <a:gd name="T44" fmla="*/ 32 w 69"/>
                  <a:gd name="T45" fmla="*/ 12 h 87"/>
                  <a:gd name="T46" fmla="*/ 18 w 69"/>
                  <a:gd name="T47" fmla="*/ 14 h 87"/>
                  <a:gd name="T48" fmla="*/ 6 w 69"/>
                  <a:gd name="T49" fmla="*/ 19 h 87"/>
                  <a:gd name="T50" fmla="*/ 6 w 69"/>
                  <a:gd name="T51" fmla="*/ 6 h 87"/>
                  <a:gd name="T52" fmla="*/ 20 w 69"/>
                  <a:gd name="T53" fmla="*/ 2 h 87"/>
                  <a:gd name="T54" fmla="*/ 33 w 69"/>
                  <a:gd name="T55" fmla="*/ 0 h 87"/>
                  <a:gd name="T56" fmla="*/ 60 w 69"/>
                  <a:gd name="T57" fmla="*/ 10 h 87"/>
                  <a:gd name="T58" fmla="*/ 69 w 69"/>
                  <a:gd name="T59" fmla="*/ 3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7">
                    <a:moveTo>
                      <a:pt x="42" y="43"/>
                    </a:moveTo>
                    <a:cubicBezTo>
                      <a:pt x="31" y="43"/>
                      <a:pt x="23" y="45"/>
                      <a:pt x="19" y="47"/>
                    </a:cubicBezTo>
                    <a:cubicBezTo>
                      <a:pt x="15" y="49"/>
                      <a:pt x="13" y="54"/>
                      <a:pt x="13" y="60"/>
                    </a:cubicBezTo>
                    <a:cubicBezTo>
                      <a:pt x="13" y="65"/>
                      <a:pt x="15" y="68"/>
                      <a:pt x="18" y="71"/>
                    </a:cubicBezTo>
                    <a:cubicBezTo>
                      <a:pt x="21" y="74"/>
                      <a:pt x="25" y="75"/>
                      <a:pt x="31" y="75"/>
                    </a:cubicBezTo>
                    <a:cubicBezTo>
                      <a:pt x="38" y="75"/>
                      <a:pt x="44" y="73"/>
                      <a:pt x="49" y="67"/>
                    </a:cubicBezTo>
                    <a:cubicBezTo>
                      <a:pt x="53" y="62"/>
                      <a:pt x="55" y="55"/>
                      <a:pt x="55" y="46"/>
                    </a:cubicBezTo>
                    <a:lnTo>
                      <a:pt x="55" y="43"/>
                    </a:lnTo>
                    <a:lnTo>
                      <a:pt x="42" y="43"/>
                    </a:lnTo>
                    <a:close/>
                    <a:moveTo>
                      <a:pt x="69" y="38"/>
                    </a:moveTo>
                    <a:lnTo>
                      <a:pt x="69" y="85"/>
                    </a:lnTo>
                    <a:lnTo>
                      <a:pt x="55" y="85"/>
                    </a:lnTo>
                    <a:lnTo>
                      <a:pt x="55" y="72"/>
                    </a:lnTo>
                    <a:cubicBezTo>
                      <a:pt x="52" y="77"/>
                      <a:pt x="48" y="81"/>
                      <a:pt x="44" y="83"/>
                    </a:cubicBezTo>
                    <a:cubicBezTo>
                      <a:pt x="39" y="85"/>
                      <a:pt x="34" y="87"/>
                      <a:pt x="27" y="87"/>
                    </a:cubicBezTo>
                    <a:cubicBezTo>
                      <a:pt x="19" y="87"/>
                      <a:pt x="12" y="84"/>
                      <a:pt x="7" y="80"/>
                    </a:cubicBezTo>
                    <a:cubicBezTo>
                      <a:pt x="2" y="75"/>
                      <a:pt x="0" y="69"/>
                      <a:pt x="0" y="61"/>
                    </a:cubicBezTo>
                    <a:cubicBezTo>
                      <a:pt x="0" y="51"/>
                      <a:pt x="3" y="44"/>
                      <a:pt x="9" y="40"/>
                    </a:cubicBezTo>
                    <a:cubicBezTo>
                      <a:pt x="15" y="35"/>
                      <a:pt x="24" y="33"/>
                      <a:pt x="36" y="33"/>
                    </a:cubicBezTo>
                    <a:lnTo>
                      <a:pt x="55" y="33"/>
                    </a:lnTo>
                    <a:lnTo>
                      <a:pt x="55" y="31"/>
                    </a:lnTo>
                    <a:cubicBezTo>
                      <a:pt x="55" y="25"/>
                      <a:pt x="53" y="20"/>
                      <a:pt x="49" y="17"/>
                    </a:cubicBezTo>
                    <a:cubicBezTo>
                      <a:pt x="45" y="14"/>
                      <a:pt x="39" y="12"/>
                      <a:pt x="32" y="12"/>
                    </a:cubicBezTo>
                    <a:cubicBezTo>
                      <a:pt x="27" y="12"/>
                      <a:pt x="23" y="12"/>
                      <a:pt x="18" y="14"/>
                    </a:cubicBezTo>
                    <a:cubicBezTo>
                      <a:pt x="14" y="15"/>
                      <a:pt x="10" y="16"/>
                      <a:pt x="6" y="19"/>
                    </a:cubicBezTo>
                    <a:lnTo>
                      <a:pt x="6" y="6"/>
                    </a:lnTo>
                    <a:cubicBezTo>
                      <a:pt x="10" y="4"/>
                      <a:pt x="15" y="3"/>
                      <a:pt x="20" y="2"/>
                    </a:cubicBezTo>
                    <a:cubicBezTo>
                      <a:pt x="25" y="1"/>
                      <a:pt x="29" y="0"/>
                      <a:pt x="33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6" y="16"/>
                      <a:pt x="69" y="25"/>
                      <a:pt x="69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101"/>
              <p:cNvSpPr>
                <a:spLocks/>
              </p:cNvSpPr>
              <p:nvPr/>
            </p:nvSpPr>
            <p:spPr bwMode="auto">
              <a:xfrm>
                <a:off x="695" y="799"/>
                <a:ext cx="25" cy="55"/>
              </a:xfrm>
              <a:custGeom>
                <a:avLst/>
                <a:gdLst>
                  <a:gd name="T0" fmla="*/ 52 w 52"/>
                  <a:gd name="T1" fmla="*/ 0 h 114"/>
                  <a:gd name="T2" fmla="*/ 52 w 52"/>
                  <a:gd name="T3" fmla="*/ 11 h 114"/>
                  <a:gd name="T4" fmla="*/ 39 w 52"/>
                  <a:gd name="T5" fmla="*/ 11 h 114"/>
                  <a:gd name="T6" fmla="*/ 29 w 52"/>
                  <a:gd name="T7" fmla="*/ 14 h 114"/>
                  <a:gd name="T8" fmla="*/ 26 w 52"/>
                  <a:gd name="T9" fmla="*/ 24 h 114"/>
                  <a:gd name="T10" fmla="*/ 26 w 52"/>
                  <a:gd name="T11" fmla="*/ 31 h 114"/>
                  <a:gd name="T12" fmla="*/ 49 w 52"/>
                  <a:gd name="T13" fmla="*/ 31 h 114"/>
                  <a:gd name="T14" fmla="*/ 49 w 52"/>
                  <a:gd name="T15" fmla="*/ 42 h 114"/>
                  <a:gd name="T16" fmla="*/ 26 w 52"/>
                  <a:gd name="T17" fmla="*/ 42 h 114"/>
                  <a:gd name="T18" fmla="*/ 26 w 52"/>
                  <a:gd name="T19" fmla="*/ 114 h 114"/>
                  <a:gd name="T20" fmla="*/ 13 w 52"/>
                  <a:gd name="T21" fmla="*/ 114 h 114"/>
                  <a:gd name="T22" fmla="*/ 13 w 52"/>
                  <a:gd name="T23" fmla="*/ 42 h 114"/>
                  <a:gd name="T24" fmla="*/ 0 w 52"/>
                  <a:gd name="T25" fmla="*/ 42 h 114"/>
                  <a:gd name="T26" fmla="*/ 0 w 52"/>
                  <a:gd name="T27" fmla="*/ 31 h 114"/>
                  <a:gd name="T28" fmla="*/ 13 w 52"/>
                  <a:gd name="T29" fmla="*/ 31 h 114"/>
                  <a:gd name="T30" fmla="*/ 13 w 52"/>
                  <a:gd name="T31" fmla="*/ 26 h 114"/>
                  <a:gd name="T32" fmla="*/ 19 w 52"/>
                  <a:gd name="T33" fmla="*/ 6 h 114"/>
                  <a:gd name="T34" fmla="*/ 39 w 52"/>
                  <a:gd name="T35" fmla="*/ 0 h 114"/>
                  <a:gd name="T36" fmla="*/ 52 w 52"/>
                  <a:gd name="T3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114">
                    <a:moveTo>
                      <a:pt x="52" y="0"/>
                    </a:moveTo>
                    <a:lnTo>
                      <a:pt x="52" y="11"/>
                    </a:lnTo>
                    <a:lnTo>
                      <a:pt x="39" y="11"/>
                    </a:lnTo>
                    <a:cubicBezTo>
                      <a:pt x="34" y="11"/>
                      <a:pt x="31" y="12"/>
                      <a:pt x="29" y="14"/>
                    </a:cubicBezTo>
                    <a:cubicBezTo>
                      <a:pt x="27" y="16"/>
                      <a:pt x="26" y="19"/>
                      <a:pt x="26" y="24"/>
                    </a:cubicBezTo>
                    <a:lnTo>
                      <a:pt x="26" y="31"/>
                    </a:lnTo>
                    <a:lnTo>
                      <a:pt x="49" y="31"/>
                    </a:lnTo>
                    <a:lnTo>
                      <a:pt x="49" y="42"/>
                    </a:lnTo>
                    <a:lnTo>
                      <a:pt x="26" y="42"/>
                    </a:lnTo>
                    <a:lnTo>
                      <a:pt x="26" y="114"/>
                    </a:lnTo>
                    <a:lnTo>
                      <a:pt x="13" y="114"/>
                    </a:lnTo>
                    <a:lnTo>
                      <a:pt x="13" y="42"/>
                    </a:lnTo>
                    <a:lnTo>
                      <a:pt x="0" y="42"/>
                    </a:lnTo>
                    <a:lnTo>
                      <a:pt x="0" y="31"/>
                    </a:lnTo>
                    <a:lnTo>
                      <a:pt x="13" y="31"/>
                    </a:lnTo>
                    <a:lnTo>
                      <a:pt x="13" y="26"/>
                    </a:lnTo>
                    <a:cubicBezTo>
                      <a:pt x="13" y="17"/>
                      <a:pt x="15" y="10"/>
                      <a:pt x="19" y="6"/>
                    </a:cubicBezTo>
                    <a:cubicBezTo>
                      <a:pt x="23" y="2"/>
                      <a:pt x="30" y="0"/>
                      <a:pt x="39" y="0"/>
                    </a:cubicBez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Freeform 102"/>
              <p:cNvSpPr>
                <a:spLocks/>
              </p:cNvSpPr>
              <p:nvPr/>
            </p:nvSpPr>
            <p:spPr bwMode="auto">
              <a:xfrm>
                <a:off x="720" y="803"/>
                <a:ext cx="24" cy="51"/>
              </a:xfrm>
              <a:custGeom>
                <a:avLst/>
                <a:gdLst>
                  <a:gd name="T0" fmla="*/ 23 w 51"/>
                  <a:gd name="T1" fmla="*/ 0 h 106"/>
                  <a:gd name="T2" fmla="*/ 23 w 51"/>
                  <a:gd name="T3" fmla="*/ 23 h 106"/>
                  <a:gd name="T4" fmla="*/ 51 w 51"/>
                  <a:gd name="T5" fmla="*/ 23 h 106"/>
                  <a:gd name="T6" fmla="*/ 51 w 51"/>
                  <a:gd name="T7" fmla="*/ 34 h 106"/>
                  <a:gd name="T8" fmla="*/ 23 w 51"/>
                  <a:gd name="T9" fmla="*/ 34 h 106"/>
                  <a:gd name="T10" fmla="*/ 23 w 51"/>
                  <a:gd name="T11" fmla="*/ 78 h 106"/>
                  <a:gd name="T12" fmla="*/ 26 w 51"/>
                  <a:gd name="T13" fmla="*/ 91 h 106"/>
                  <a:gd name="T14" fmla="*/ 37 w 51"/>
                  <a:gd name="T15" fmla="*/ 94 h 106"/>
                  <a:gd name="T16" fmla="*/ 51 w 51"/>
                  <a:gd name="T17" fmla="*/ 94 h 106"/>
                  <a:gd name="T18" fmla="*/ 51 w 51"/>
                  <a:gd name="T19" fmla="*/ 106 h 106"/>
                  <a:gd name="T20" fmla="*/ 37 w 51"/>
                  <a:gd name="T21" fmla="*/ 106 h 106"/>
                  <a:gd name="T22" fmla="*/ 15 w 51"/>
                  <a:gd name="T23" fmla="*/ 100 h 106"/>
                  <a:gd name="T24" fmla="*/ 10 w 51"/>
                  <a:gd name="T25" fmla="*/ 78 h 106"/>
                  <a:gd name="T26" fmla="*/ 10 w 51"/>
                  <a:gd name="T27" fmla="*/ 34 h 106"/>
                  <a:gd name="T28" fmla="*/ 0 w 51"/>
                  <a:gd name="T29" fmla="*/ 34 h 106"/>
                  <a:gd name="T30" fmla="*/ 0 w 51"/>
                  <a:gd name="T31" fmla="*/ 23 h 106"/>
                  <a:gd name="T32" fmla="*/ 10 w 51"/>
                  <a:gd name="T33" fmla="*/ 23 h 106"/>
                  <a:gd name="T34" fmla="*/ 10 w 51"/>
                  <a:gd name="T35" fmla="*/ 0 h 106"/>
                  <a:gd name="T36" fmla="*/ 23 w 51"/>
                  <a:gd name="T3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106">
                    <a:moveTo>
                      <a:pt x="23" y="0"/>
                    </a:moveTo>
                    <a:lnTo>
                      <a:pt x="23" y="23"/>
                    </a:lnTo>
                    <a:lnTo>
                      <a:pt x="51" y="23"/>
                    </a:lnTo>
                    <a:lnTo>
                      <a:pt x="51" y="34"/>
                    </a:lnTo>
                    <a:lnTo>
                      <a:pt x="23" y="34"/>
                    </a:lnTo>
                    <a:lnTo>
                      <a:pt x="23" y="78"/>
                    </a:lnTo>
                    <a:cubicBezTo>
                      <a:pt x="23" y="85"/>
                      <a:pt x="24" y="89"/>
                      <a:pt x="26" y="91"/>
                    </a:cubicBezTo>
                    <a:cubicBezTo>
                      <a:pt x="28" y="93"/>
                      <a:pt x="31" y="94"/>
                      <a:pt x="37" y="94"/>
                    </a:cubicBezTo>
                    <a:lnTo>
                      <a:pt x="51" y="94"/>
                    </a:lnTo>
                    <a:lnTo>
                      <a:pt x="51" y="106"/>
                    </a:lnTo>
                    <a:lnTo>
                      <a:pt x="37" y="106"/>
                    </a:lnTo>
                    <a:cubicBezTo>
                      <a:pt x="27" y="106"/>
                      <a:pt x="19" y="104"/>
                      <a:pt x="15" y="100"/>
                    </a:cubicBezTo>
                    <a:cubicBezTo>
                      <a:pt x="11" y="96"/>
                      <a:pt x="10" y="89"/>
                      <a:pt x="10" y="78"/>
                    </a:cubicBezTo>
                    <a:lnTo>
                      <a:pt x="10" y="34"/>
                    </a:lnTo>
                    <a:lnTo>
                      <a:pt x="0" y="34"/>
                    </a:lnTo>
                    <a:lnTo>
                      <a:pt x="0" y="23"/>
                    </a:lnTo>
                    <a:lnTo>
                      <a:pt x="10" y="23"/>
                    </a:lnTo>
                    <a:lnTo>
                      <a:pt x="1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103"/>
              <p:cNvSpPr>
                <a:spLocks noEditPoints="1"/>
              </p:cNvSpPr>
              <p:nvPr/>
            </p:nvSpPr>
            <p:spPr bwMode="auto">
              <a:xfrm>
                <a:off x="750" y="813"/>
                <a:ext cx="37" cy="42"/>
              </a:xfrm>
              <a:custGeom>
                <a:avLst/>
                <a:gdLst>
                  <a:gd name="T0" fmla="*/ 76 w 76"/>
                  <a:gd name="T1" fmla="*/ 40 h 87"/>
                  <a:gd name="T2" fmla="*/ 76 w 76"/>
                  <a:gd name="T3" fmla="*/ 47 h 87"/>
                  <a:gd name="T4" fmla="*/ 14 w 76"/>
                  <a:gd name="T5" fmla="*/ 47 h 87"/>
                  <a:gd name="T6" fmla="*/ 22 w 76"/>
                  <a:gd name="T7" fmla="*/ 68 h 87"/>
                  <a:gd name="T8" fmla="*/ 43 w 76"/>
                  <a:gd name="T9" fmla="*/ 75 h 87"/>
                  <a:gd name="T10" fmla="*/ 58 w 76"/>
                  <a:gd name="T11" fmla="*/ 73 h 87"/>
                  <a:gd name="T12" fmla="*/ 73 w 76"/>
                  <a:gd name="T13" fmla="*/ 68 h 87"/>
                  <a:gd name="T14" fmla="*/ 73 w 76"/>
                  <a:gd name="T15" fmla="*/ 80 h 87"/>
                  <a:gd name="T16" fmla="*/ 58 w 76"/>
                  <a:gd name="T17" fmla="*/ 85 h 87"/>
                  <a:gd name="T18" fmla="*/ 42 w 76"/>
                  <a:gd name="T19" fmla="*/ 87 h 87"/>
                  <a:gd name="T20" fmla="*/ 11 w 76"/>
                  <a:gd name="T21" fmla="*/ 75 h 87"/>
                  <a:gd name="T22" fmla="*/ 0 w 76"/>
                  <a:gd name="T23" fmla="*/ 44 h 87"/>
                  <a:gd name="T24" fmla="*/ 11 w 76"/>
                  <a:gd name="T25" fmla="*/ 12 h 87"/>
                  <a:gd name="T26" fmla="*/ 40 w 76"/>
                  <a:gd name="T27" fmla="*/ 0 h 87"/>
                  <a:gd name="T28" fmla="*/ 66 w 76"/>
                  <a:gd name="T29" fmla="*/ 11 h 87"/>
                  <a:gd name="T30" fmla="*/ 76 w 76"/>
                  <a:gd name="T31" fmla="*/ 40 h 87"/>
                  <a:gd name="T32" fmla="*/ 62 w 76"/>
                  <a:gd name="T33" fmla="*/ 36 h 87"/>
                  <a:gd name="T34" fmla="*/ 56 w 76"/>
                  <a:gd name="T35" fmla="*/ 19 h 87"/>
                  <a:gd name="T36" fmla="*/ 40 w 76"/>
                  <a:gd name="T37" fmla="*/ 12 h 87"/>
                  <a:gd name="T38" fmla="*/ 22 w 76"/>
                  <a:gd name="T39" fmla="*/ 18 h 87"/>
                  <a:gd name="T40" fmla="*/ 14 w 76"/>
                  <a:gd name="T41" fmla="*/ 36 h 87"/>
                  <a:gd name="T42" fmla="*/ 62 w 76"/>
                  <a:gd name="T43" fmla="*/ 3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87">
                    <a:moveTo>
                      <a:pt x="76" y="40"/>
                    </a:moveTo>
                    <a:lnTo>
                      <a:pt x="76" y="47"/>
                    </a:lnTo>
                    <a:lnTo>
                      <a:pt x="14" y="47"/>
                    </a:lnTo>
                    <a:cubicBezTo>
                      <a:pt x="14" y="56"/>
                      <a:pt x="17" y="63"/>
                      <a:pt x="22" y="68"/>
                    </a:cubicBezTo>
                    <a:cubicBezTo>
                      <a:pt x="27" y="73"/>
                      <a:pt x="34" y="75"/>
                      <a:pt x="43" y="75"/>
                    </a:cubicBezTo>
                    <a:cubicBezTo>
                      <a:pt x="48" y="75"/>
                      <a:pt x="53" y="75"/>
                      <a:pt x="58" y="73"/>
                    </a:cubicBezTo>
                    <a:cubicBezTo>
                      <a:pt x="63" y="72"/>
                      <a:pt x="68" y="70"/>
                      <a:pt x="73" y="68"/>
                    </a:cubicBezTo>
                    <a:lnTo>
                      <a:pt x="73" y="80"/>
                    </a:lnTo>
                    <a:cubicBezTo>
                      <a:pt x="68" y="82"/>
                      <a:pt x="63" y="84"/>
                      <a:pt x="58" y="85"/>
                    </a:cubicBezTo>
                    <a:cubicBezTo>
                      <a:pt x="53" y="86"/>
                      <a:pt x="48" y="87"/>
                      <a:pt x="42" y="87"/>
                    </a:cubicBezTo>
                    <a:cubicBezTo>
                      <a:pt x="29" y="87"/>
                      <a:pt x="19" y="83"/>
                      <a:pt x="11" y="75"/>
                    </a:cubicBezTo>
                    <a:cubicBezTo>
                      <a:pt x="4" y="68"/>
                      <a:pt x="0" y="57"/>
                      <a:pt x="0" y="44"/>
                    </a:cubicBezTo>
                    <a:cubicBezTo>
                      <a:pt x="0" y="31"/>
                      <a:pt x="3" y="20"/>
                      <a:pt x="11" y="12"/>
                    </a:cubicBezTo>
                    <a:cubicBezTo>
                      <a:pt x="18" y="4"/>
                      <a:pt x="28" y="0"/>
                      <a:pt x="40" y="0"/>
                    </a:cubicBezTo>
                    <a:cubicBezTo>
                      <a:pt x="51" y="0"/>
                      <a:pt x="60" y="4"/>
                      <a:pt x="66" y="11"/>
                    </a:cubicBezTo>
                    <a:cubicBezTo>
                      <a:pt x="73" y="18"/>
                      <a:pt x="76" y="28"/>
                      <a:pt x="76" y="40"/>
                    </a:cubicBezTo>
                    <a:close/>
                    <a:moveTo>
                      <a:pt x="62" y="36"/>
                    </a:moveTo>
                    <a:cubicBezTo>
                      <a:pt x="62" y="29"/>
                      <a:pt x="60" y="23"/>
                      <a:pt x="56" y="19"/>
                    </a:cubicBezTo>
                    <a:cubicBezTo>
                      <a:pt x="52" y="14"/>
                      <a:pt x="47" y="12"/>
                      <a:pt x="40" y="12"/>
                    </a:cubicBezTo>
                    <a:cubicBezTo>
                      <a:pt x="33" y="12"/>
                      <a:pt x="27" y="14"/>
                      <a:pt x="22" y="18"/>
                    </a:cubicBezTo>
                    <a:cubicBezTo>
                      <a:pt x="18" y="23"/>
                      <a:pt x="15" y="29"/>
                      <a:pt x="14" y="36"/>
                    </a:cubicBezTo>
                    <a:lnTo>
                      <a:pt x="6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104"/>
              <p:cNvSpPr>
                <a:spLocks/>
              </p:cNvSpPr>
              <p:nvPr/>
            </p:nvSpPr>
            <p:spPr bwMode="auto">
              <a:xfrm>
                <a:off x="797" y="813"/>
                <a:ext cx="23" cy="41"/>
              </a:xfrm>
              <a:custGeom>
                <a:avLst/>
                <a:gdLst>
                  <a:gd name="T0" fmla="*/ 48 w 48"/>
                  <a:gd name="T1" fmla="*/ 15 h 85"/>
                  <a:gd name="T2" fmla="*/ 43 w 48"/>
                  <a:gd name="T3" fmla="*/ 13 h 85"/>
                  <a:gd name="T4" fmla="*/ 38 w 48"/>
                  <a:gd name="T5" fmla="*/ 13 h 85"/>
                  <a:gd name="T6" fmla="*/ 20 w 48"/>
                  <a:gd name="T7" fmla="*/ 20 h 85"/>
                  <a:gd name="T8" fmla="*/ 14 w 48"/>
                  <a:gd name="T9" fmla="*/ 41 h 85"/>
                  <a:gd name="T10" fmla="*/ 14 w 48"/>
                  <a:gd name="T11" fmla="*/ 85 h 85"/>
                  <a:gd name="T12" fmla="*/ 0 w 48"/>
                  <a:gd name="T13" fmla="*/ 85 h 85"/>
                  <a:gd name="T14" fmla="*/ 0 w 48"/>
                  <a:gd name="T15" fmla="*/ 2 h 85"/>
                  <a:gd name="T16" fmla="*/ 14 w 48"/>
                  <a:gd name="T17" fmla="*/ 2 h 85"/>
                  <a:gd name="T18" fmla="*/ 14 w 48"/>
                  <a:gd name="T19" fmla="*/ 15 h 85"/>
                  <a:gd name="T20" fmla="*/ 25 w 48"/>
                  <a:gd name="T21" fmla="*/ 4 h 85"/>
                  <a:gd name="T22" fmla="*/ 42 w 48"/>
                  <a:gd name="T23" fmla="*/ 0 h 85"/>
                  <a:gd name="T24" fmla="*/ 45 w 48"/>
                  <a:gd name="T25" fmla="*/ 1 h 85"/>
                  <a:gd name="T26" fmla="*/ 48 w 48"/>
                  <a:gd name="T27" fmla="*/ 1 h 85"/>
                  <a:gd name="T28" fmla="*/ 48 w 48"/>
                  <a:gd name="T29" fmla="*/ 1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85">
                    <a:moveTo>
                      <a:pt x="48" y="15"/>
                    </a:moveTo>
                    <a:cubicBezTo>
                      <a:pt x="47" y="14"/>
                      <a:pt x="45" y="14"/>
                      <a:pt x="43" y="13"/>
                    </a:cubicBezTo>
                    <a:cubicBezTo>
                      <a:pt x="42" y="13"/>
                      <a:pt x="40" y="13"/>
                      <a:pt x="38" y="13"/>
                    </a:cubicBezTo>
                    <a:cubicBezTo>
                      <a:pt x="30" y="13"/>
                      <a:pt x="24" y="15"/>
                      <a:pt x="20" y="20"/>
                    </a:cubicBezTo>
                    <a:cubicBezTo>
                      <a:pt x="16" y="25"/>
                      <a:pt x="14" y="32"/>
                      <a:pt x="14" y="41"/>
                    </a:cubicBezTo>
                    <a:lnTo>
                      <a:pt x="14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10"/>
                      <a:pt x="20" y="7"/>
                      <a:pt x="25" y="4"/>
                    </a:cubicBezTo>
                    <a:cubicBezTo>
                      <a:pt x="30" y="2"/>
                      <a:pt x="35" y="0"/>
                      <a:pt x="42" y="0"/>
                    </a:cubicBezTo>
                    <a:cubicBezTo>
                      <a:pt x="42" y="0"/>
                      <a:pt x="44" y="1"/>
                      <a:pt x="45" y="1"/>
                    </a:cubicBezTo>
                    <a:cubicBezTo>
                      <a:pt x="46" y="1"/>
                      <a:pt x="47" y="1"/>
                      <a:pt x="48" y="1"/>
                    </a:cubicBez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ectangle 105"/>
              <p:cNvSpPr>
                <a:spLocks noChangeArrowheads="1"/>
              </p:cNvSpPr>
              <p:nvPr/>
            </p:nvSpPr>
            <p:spPr bwMode="auto">
              <a:xfrm>
                <a:off x="851" y="844"/>
                <a:ext cx="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Rectangle 106"/>
              <p:cNvSpPr>
                <a:spLocks noChangeArrowheads="1"/>
              </p:cNvSpPr>
              <p:nvPr/>
            </p:nvSpPr>
            <p:spPr bwMode="auto">
              <a:xfrm>
                <a:off x="874" y="844"/>
                <a:ext cx="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 107"/>
              <p:cNvSpPr>
                <a:spLocks noChangeArrowheads="1"/>
              </p:cNvSpPr>
              <p:nvPr/>
            </p:nvSpPr>
            <p:spPr bwMode="auto">
              <a:xfrm>
                <a:off x="897" y="844"/>
                <a:ext cx="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Line 108"/>
              <p:cNvSpPr>
                <a:spLocks noChangeShapeType="1"/>
              </p:cNvSpPr>
              <p:nvPr/>
            </p:nvSpPr>
            <p:spPr bwMode="auto">
              <a:xfrm>
                <a:off x="547" y="830"/>
                <a:ext cx="31" cy="89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Line 109"/>
              <p:cNvSpPr>
                <a:spLocks noChangeShapeType="1"/>
              </p:cNvSpPr>
              <p:nvPr/>
            </p:nvSpPr>
            <p:spPr bwMode="auto">
              <a:xfrm flipV="1">
                <a:off x="578" y="830"/>
                <a:ext cx="30" cy="89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Line 110"/>
              <p:cNvSpPr>
                <a:spLocks noChangeShapeType="1"/>
              </p:cNvSpPr>
              <p:nvPr/>
            </p:nvSpPr>
            <p:spPr bwMode="auto">
              <a:xfrm>
                <a:off x="560" y="283"/>
                <a:ext cx="0" cy="168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Line 111"/>
              <p:cNvSpPr>
                <a:spLocks noChangeShapeType="1"/>
              </p:cNvSpPr>
              <p:nvPr/>
            </p:nvSpPr>
            <p:spPr bwMode="auto">
              <a:xfrm>
                <a:off x="530" y="361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Line 112"/>
              <p:cNvSpPr>
                <a:spLocks noChangeShapeType="1"/>
              </p:cNvSpPr>
              <p:nvPr/>
            </p:nvSpPr>
            <p:spPr bwMode="auto">
              <a:xfrm flipV="1">
                <a:off x="560" y="361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Line 113"/>
              <p:cNvSpPr>
                <a:spLocks noChangeShapeType="1"/>
              </p:cNvSpPr>
              <p:nvPr/>
            </p:nvSpPr>
            <p:spPr bwMode="auto">
              <a:xfrm>
                <a:off x="578" y="715"/>
                <a:ext cx="0" cy="204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114"/>
              <p:cNvSpPr>
                <a:spLocks noEditPoints="1"/>
              </p:cNvSpPr>
              <p:nvPr/>
            </p:nvSpPr>
            <p:spPr bwMode="auto">
              <a:xfrm>
                <a:off x="654" y="813"/>
                <a:ext cx="33" cy="42"/>
              </a:xfrm>
              <a:custGeom>
                <a:avLst/>
                <a:gdLst>
                  <a:gd name="T0" fmla="*/ 42 w 69"/>
                  <a:gd name="T1" fmla="*/ 43 h 87"/>
                  <a:gd name="T2" fmla="*/ 19 w 69"/>
                  <a:gd name="T3" fmla="*/ 47 h 87"/>
                  <a:gd name="T4" fmla="*/ 13 w 69"/>
                  <a:gd name="T5" fmla="*/ 60 h 87"/>
                  <a:gd name="T6" fmla="*/ 18 w 69"/>
                  <a:gd name="T7" fmla="*/ 71 h 87"/>
                  <a:gd name="T8" fmla="*/ 31 w 69"/>
                  <a:gd name="T9" fmla="*/ 75 h 87"/>
                  <a:gd name="T10" fmla="*/ 49 w 69"/>
                  <a:gd name="T11" fmla="*/ 67 h 87"/>
                  <a:gd name="T12" fmla="*/ 55 w 69"/>
                  <a:gd name="T13" fmla="*/ 46 h 87"/>
                  <a:gd name="T14" fmla="*/ 55 w 69"/>
                  <a:gd name="T15" fmla="*/ 43 h 87"/>
                  <a:gd name="T16" fmla="*/ 42 w 69"/>
                  <a:gd name="T17" fmla="*/ 43 h 87"/>
                  <a:gd name="T18" fmla="*/ 69 w 69"/>
                  <a:gd name="T19" fmla="*/ 38 h 87"/>
                  <a:gd name="T20" fmla="*/ 69 w 69"/>
                  <a:gd name="T21" fmla="*/ 85 h 87"/>
                  <a:gd name="T22" fmla="*/ 55 w 69"/>
                  <a:gd name="T23" fmla="*/ 85 h 87"/>
                  <a:gd name="T24" fmla="*/ 55 w 69"/>
                  <a:gd name="T25" fmla="*/ 72 h 87"/>
                  <a:gd name="T26" fmla="*/ 44 w 69"/>
                  <a:gd name="T27" fmla="*/ 83 h 87"/>
                  <a:gd name="T28" fmla="*/ 27 w 69"/>
                  <a:gd name="T29" fmla="*/ 87 h 87"/>
                  <a:gd name="T30" fmla="*/ 7 w 69"/>
                  <a:gd name="T31" fmla="*/ 80 h 87"/>
                  <a:gd name="T32" fmla="*/ 0 w 69"/>
                  <a:gd name="T33" fmla="*/ 61 h 87"/>
                  <a:gd name="T34" fmla="*/ 9 w 69"/>
                  <a:gd name="T35" fmla="*/ 40 h 87"/>
                  <a:gd name="T36" fmla="*/ 36 w 69"/>
                  <a:gd name="T37" fmla="*/ 33 h 87"/>
                  <a:gd name="T38" fmla="*/ 55 w 69"/>
                  <a:gd name="T39" fmla="*/ 33 h 87"/>
                  <a:gd name="T40" fmla="*/ 55 w 69"/>
                  <a:gd name="T41" fmla="*/ 31 h 87"/>
                  <a:gd name="T42" fmla="*/ 49 w 69"/>
                  <a:gd name="T43" fmla="*/ 17 h 87"/>
                  <a:gd name="T44" fmla="*/ 32 w 69"/>
                  <a:gd name="T45" fmla="*/ 12 h 87"/>
                  <a:gd name="T46" fmla="*/ 18 w 69"/>
                  <a:gd name="T47" fmla="*/ 14 h 87"/>
                  <a:gd name="T48" fmla="*/ 6 w 69"/>
                  <a:gd name="T49" fmla="*/ 19 h 87"/>
                  <a:gd name="T50" fmla="*/ 6 w 69"/>
                  <a:gd name="T51" fmla="*/ 6 h 87"/>
                  <a:gd name="T52" fmla="*/ 20 w 69"/>
                  <a:gd name="T53" fmla="*/ 2 h 87"/>
                  <a:gd name="T54" fmla="*/ 33 w 69"/>
                  <a:gd name="T55" fmla="*/ 0 h 87"/>
                  <a:gd name="T56" fmla="*/ 60 w 69"/>
                  <a:gd name="T57" fmla="*/ 10 h 87"/>
                  <a:gd name="T58" fmla="*/ 69 w 69"/>
                  <a:gd name="T59" fmla="*/ 3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9" h="87">
                    <a:moveTo>
                      <a:pt x="42" y="43"/>
                    </a:moveTo>
                    <a:cubicBezTo>
                      <a:pt x="31" y="43"/>
                      <a:pt x="23" y="45"/>
                      <a:pt x="19" y="47"/>
                    </a:cubicBezTo>
                    <a:cubicBezTo>
                      <a:pt x="15" y="49"/>
                      <a:pt x="13" y="54"/>
                      <a:pt x="13" y="60"/>
                    </a:cubicBezTo>
                    <a:cubicBezTo>
                      <a:pt x="13" y="65"/>
                      <a:pt x="15" y="68"/>
                      <a:pt x="18" y="71"/>
                    </a:cubicBezTo>
                    <a:cubicBezTo>
                      <a:pt x="21" y="74"/>
                      <a:pt x="25" y="75"/>
                      <a:pt x="31" y="75"/>
                    </a:cubicBezTo>
                    <a:cubicBezTo>
                      <a:pt x="38" y="75"/>
                      <a:pt x="44" y="73"/>
                      <a:pt x="49" y="67"/>
                    </a:cubicBezTo>
                    <a:cubicBezTo>
                      <a:pt x="53" y="62"/>
                      <a:pt x="55" y="55"/>
                      <a:pt x="55" y="46"/>
                    </a:cubicBezTo>
                    <a:lnTo>
                      <a:pt x="55" y="43"/>
                    </a:lnTo>
                    <a:lnTo>
                      <a:pt x="42" y="43"/>
                    </a:lnTo>
                    <a:close/>
                    <a:moveTo>
                      <a:pt x="69" y="38"/>
                    </a:moveTo>
                    <a:lnTo>
                      <a:pt x="69" y="85"/>
                    </a:lnTo>
                    <a:lnTo>
                      <a:pt x="55" y="85"/>
                    </a:lnTo>
                    <a:lnTo>
                      <a:pt x="55" y="72"/>
                    </a:lnTo>
                    <a:cubicBezTo>
                      <a:pt x="52" y="77"/>
                      <a:pt x="48" y="81"/>
                      <a:pt x="44" y="83"/>
                    </a:cubicBezTo>
                    <a:cubicBezTo>
                      <a:pt x="39" y="85"/>
                      <a:pt x="34" y="87"/>
                      <a:pt x="27" y="87"/>
                    </a:cubicBezTo>
                    <a:cubicBezTo>
                      <a:pt x="19" y="87"/>
                      <a:pt x="12" y="84"/>
                      <a:pt x="7" y="80"/>
                    </a:cubicBezTo>
                    <a:cubicBezTo>
                      <a:pt x="2" y="75"/>
                      <a:pt x="0" y="69"/>
                      <a:pt x="0" y="61"/>
                    </a:cubicBezTo>
                    <a:cubicBezTo>
                      <a:pt x="0" y="51"/>
                      <a:pt x="3" y="44"/>
                      <a:pt x="9" y="40"/>
                    </a:cubicBezTo>
                    <a:cubicBezTo>
                      <a:pt x="15" y="35"/>
                      <a:pt x="24" y="33"/>
                      <a:pt x="36" y="33"/>
                    </a:cubicBezTo>
                    <a:lnTo>
                      <a:pt x="55" y="33"/>
                    </a:lnTo>
                    <a:lnTo>
                      <a:pt x="55" y="31"/>
                    </a:lnTo>
                    <a:cubicBezTo>
                      <a:pt x="55" y="25"/>
                      <a:pt x="53" y="20"/>
                      <a:pt x="49" y="17"/>
                    </a:cubicBezTo>
                    <a:cubicBezTo>
                      <a:pt x="45" y="14"/>
                      <a:pt x="39" y="12"/>
                      <a:pt x="32" y="12"/>
                    </a:cubicBezTo>
                    <a:cubicBezTo>
                      <a:pt x="27" y="12"/>
                      <a:pt x="23" y="12"/>
                      <a:pt x="18" y="14"/>
                    </a:cubicBezTo>
                    <a:cubicBezTo>
                      <a:pt x="14" y="15"/>
                      <a:pt x="10" y="16"/>
                      <a:pt x="6" y="19"/>
                    </a:cubicBezTo>
                    <a:lnTo>
                      <a:pt x="6" y="6"/>
                    </a:lnTo>
                    <a:cubicBezTo>
                      <a:pt x="10" y="4"/>
                      <a:pt x="15" y="3"/>
                      <a:pt x="20" y="2"/>
                    </a:cubicBezTo>
                    <a:cubicBezTo>
                      <a:pt x="25" y="1"/>
                      <a:pt x="29" y="0"/>
                      <a:pt x="33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6" y="16"/>
                      <a:pt x="69" y="25"/>
                      <a:pt x="69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Freeform 115"/>
              <p:cNvSpPr>
                <a:spLocks/>
              </p:cNvSpPr>
              <p:nvPr/>
            </p:nvSpPr>
            <p:spPr bwMode="auto">
              <a:xfrm>
                <a:off x="695" y="799"/>
                <a:ext cx="25" cy="55"/>
              </a:xfrm>
              <a:custGeom>
                <a:avLst/>
                <a:gdLst>
                  <a:gd name="T0" fmla="*/ 52 w 52"/>
                  <a:gd name="T1" fmla="*/ 0 h 114"/>
                  <a:gd name="T2" fmla="*/ 52 w 52"/>
                  <a:gd name="T3" fmla="*/ 11 h 114"/>
                  <a:gd name="T4" fmla="*/ 39 w 52"/>
                  <a:gd name="T5" fmla="*/ 11 h 114"/>
                  <a:gd name="T6" fmla="*/ 29 w 52"/>
                  <a:gd name="T7" fmla="*/ 14 h 114"/>
                  <a:gd name="T8" fmla="*/ 26 w 52"/>
                  <a:gd name="T9" fmla="*/ 24 h 114"/>
                  <a:gd name="T10" fmla="*/ 26 w 52"/>
                  <a:gd name="T11" fmla="*/ 31 h 114"/>
                  <a:gd name="T12" fmla="*/ 49 w 52"/>
                  <a:gd name="T13" fmla="*/ 31 h 114"/>
                  <a:gd name="T14" fmla="*/ 49 w 52"/>
                  <a:gd name="T15" fmla="*/ 42 h 114"/>
                  <a:gd name="T16" fmla="*/ 26 w 52"/>
                  <a:gd name="T17" fmla="*/ 42 h 114"/>
                  <a:gd name="T18" fmla="*/ 26 w 52"/>
                  <a:gd name="T19" fmla="*/ 114 h 114"/>
                  <a:gd name="T20" fmla="*/ 13 w 52"/>
                  <a:gd name="T21" fmla="*/ 114 h 114"/>
                  <a:gd name="T22" fmla="*/ 13 w 52"/>
                  <a:gd name="T23" fmla="*/ 42 h 114"/>
                  <a:gd name="T24" fmla="*/ 0 w 52"/>
                  <a:gd name="T25" fmla="*/ 42 h 114"/>
                  <a:gd name="T26" fmla="*/ 0 w 52"/>
                  <a:gd name="T27" fmla="*/ 31 h 114"/>
                  <a:gd name="T28" fmla="*/ 13 w 52"/>
                  <a:gd name="T29" fmla="*/ 31 h 114"/>
                  <a:gd name="T30" fmla="*/ 13 w 52"/>
                  <a:gd name="T31" fmla="*/ 26 h 114"/>
                  <a:gd name="T32" fmla="*/ 19 w 52"/>
                  <a:gd name="T33" fmla="*/ 6 h 114"/>
                  <a:gd name="T34" fmla="*/ 39 w 52"/>
                  <a:gd name="T35" fmla="*/ 0 h 114"/>
                  <a:gd name="T36" fmla="*/ 52 w 52"/>
                  <a:gd name="T3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114">
                    <a:moveTo>
                      <a:pt x="52" y="0"/>
                    </a:moveTo>
                    <a:lnTo>
                      <a:pt x="52" y="11"/>
                    </a:lnTo>
                    <a:lnTo>
                      <a:pt x="39" y="11"/>
                    </a:lnTo>
                    <a:cubicBezTo>
                      <a:pt x="34" y="11"/>
                      <a:pt x="31" y="12"/>
                      <a:pt x="29" y="14"/>
                    </a:cubicBezTo>
                    <a:cubicBezTo>
                      <a:pt x="27" y="16"/>
                      <a:pt x="26" y="19"/>
                      <a:pt x="26" y="24"/>
                    </a:cubicBezTo>
                    <a:lnTo>
                      <a:pt x="26" y="31"/>
                    </a:lnTo>
                    <a:lnTo>
                      <a:pt x="49" y="31"/>
                    </a:lnTo>
                    <a:lnTo>
                      <a:pt x="49" y="42"/>
                    </a:lnTo>
                    <a:lnTo>
                      <a:pt x="26" y="42"/>
                    </a:lnTo>
                    <a:lnTo>
                      <a:pt x="26" y="114"/>
                    </a:lnTo>
                    <a:lnTo>
                      <a:pt x="13" y="114"/>
                    </a:lnTo>
                    <a:lnTo>
                      <a:pt x="13" y="42"/>
                    </a:lnTo>
                    <a:lnTo>
                      <a:pt x="0" y="42"/>
                    </a:lnTo>
                    <a:lnTo>
                      <a:pt x="0" y="31"/>
                    </a:lnTo>
                    <a:lnTo>
                      <a:pt x="13" y="31"/>
                    </a:lnTo>
                    <a:lnTo>
                      <a:pt x="13" y="26"/>
                    </a:lnTo>
                    <a:cubicBezTo>
                      <a:pt x="13" y="17"/>
                      <a:pt x="15" y="10"/>
                      <a:pt x="19" y="6"/>
                    </a:cubicBezTo>
                    <a:cubicBezTo>
                      <a:pt x="23" y="2"/>
                      <a:pt x="30" y="0"/>
                      <a:pt x="39" y="0"/>
                    </a:cubicBez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Freeform 116"/>
              <p:cNvSpPr>
                <a:spLocks/>
              </p:cNvSpPr>
              <p:nvPr/>
            </p:nvSpPr>
            <p:spPr bwMode="auto">
              <a:xfrm>
                <a:off x="720" y="803"/>
                <a:ext cx="24" cy="51"/>
              </a:xfrm>
              <a:custGeom>
                <a:avLst/>
                <a:gdLst>
                  <a:gd name="T0" fmla="*/ 23 w 51"/>
                  <a:gd name="T1" fmla="*/ 0 h 106"/>
                  <a:gd name="T2" fmla="*/ 23 w 51"/>
                  <a:gd name="T3" fmla="*/ 23 h 106"/>
                  <a:gd name="T4" fmla="*/ 51 w 51"/>
                  <a:gd name="T5" fmla="*/ 23 h 106"/>
                  <a:gd name="T6" fmla="*/ 51 w 51"/>
                  <a:gd name="T7" fmla="*/ 34 h 106"/>
                  <a:gd name="T8" fmla="*/ 23 w 51"/>
                  <a:gd name="T9" fmla="*/ 34 h 106"/>
                  <a:gd name="T10" fmla="*/ 23 w 51"/>
                  <a:gd name="T11" fmla="*/ 78 h 106"/>
                  <a:gd name="T12" fmla="*/ 26 w 51"/>
                  <a:gd name="T13" fmla="*/ 91 h 106"/>
                  <a:gd name="T14" fmla="*/ 37 w 51"/>
                  <a:gd name="T15" fmla="*/ 94 h 106"/>
                  <a:gd name="T16" fmla="*/ 51 w 51"/>
                  <a:gd name="T17" fmla="*/ 94 h 106"/>
                  <a:gd name="T18" fmla="*/ 51 w 51"/>
                  <a:gd name="T19" fmla="*/ 106 h 106"/>
                  <a:gd name="T20" fmla="*/ 37 w 51"/>
                  <a:gd name="T21" fmla="*/ 106 h 106"/>
                  <a:gd name="T22" fmla="*/ 15 w 51"/>
                  <a:gd name="T23" fmla="*/ 100 h 106"/>
                  <a:gd name="T24" fmla="*/ 10 w 51"/>
                  <a:gd name="T25" fmla="*/ 78 h 106"/>
                  <a:gd name="T26" fmla="*/ 10 w 51"/>
                  <a:gd name="T27" fmla="*/ 34 h 106"/>
                  <a:gd name="T28" fmla="*/ 0 w 51"/>
                  <a:gd name="T29" fmla="*/ 34 h 106"/>
                  <a:gd name="T30" fmla="*/ 0 w 51"/>
                  <a:gd name="T31" fmla="*/ 23 h 106"/>
                  <a:gd name="T32" fmla="*/ 10 w 51"/>
                  <a:gd name="T33" fmla="*/ 23 h 106"/>
                  <a:gd name="T34" fmla="*/ 10 w 51"/>
                  <a:gd name="T35" fmla="*/ 0 h 106"/>
                  <a:gd name="T36" fmla="*/ 23 w 51"/>
                  <a:gd name="T3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106">
                    <a:moveTo>
                      <a:pt x="23" y="0"/>
                    </a:moveTo>
                    <a:lnTo>
                      <a:pt x="23" y="23"/>
                    </a:lnTo>
                    <a:lnTo>
                      <a:pt x="51" y="23"/>
                    </a:lnTo>
                    <a:lnTo>
                      <a:pt x="51" y="34"/>
                    </a:lnTo>
                    <a:lnTo>
                      <a:pt x="23" y="34"/>
                    </a:lnTo>
                    <a:lnTo>
                      <a:pt x="23" y="78"/>
                    </a:lnTo>
                    <a:cubicBezTo>
                      <a:pt x="23" y="85"/>
                      <a:pt x="24" y="89"/>
                      <a:pt x="26" y="91"/>
                    </a:cubicBezTo>
                    <a:cubicBezTo>
                      <a:pt x="28" y="93"/>
                      <a:pt x="31" y="94"/>
                      <a:pt x="37" y="94"/>
                    </a:cubicBezTo>
                    <a:lnTo>
                      <a:pt x="51" y="94"/>
                    </a:lnTo>
                    <a:lnTo>
                      <a:pt x="51" y="106"/>
                    </a:lnTo>
                    <a:lnTo>
                      <a:pt x="37" y="106"/>
                    </a:lnTo>
                    <a:cubicBezTo>
                      <a:pt x="27" y="106"/>
                      <a:pt x="19" y="104"/>
                      <a:pt x="15" y="100"/>
                    </a:cubicBezTo>
                    <a:cubicBezTo>
                      <a:pt x="11" y="96"/>
                      <a:pt x="10" y="89"/>
                      <a:pt x="10" y="78"/>
                    </a:cubicBezTo>
                    <a:lnTo>
                      <a:pt x="10" y="34"/>
                    </a:lnTo>
                    <a:lnTo>
                      <a:pt x="0" y="34"/>
                    </a:lnTo>
                    <a:lnTo>
                      <a:pt x="0" y="23"/>
                    </a:lnTo>
                    <a:lnTo>
                      <a:pt x="10" y="23"/>
                    </a:lnTo>
                    <a:lnTo>
                      <a:pt x="1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Freeform 117"/>
              <p:cNvSpPr>
                <a:spLocks noEditPoints="1"/>
              </p:cNvSpPr>
              <p:nvPr/>
            </p:nvSpPr>
            <p:spPr bwMode="auto">
              <a:xfrm>
                <a:off x="750" y="813"/>
                <a:ext cx="37" cy="42"/>
              </a:xfrm>
              <a:custGeom>
                <a:avLst/>
                <a:gdLst>
                  <a:gd name="T0" fmla="*/ 76 w 76"/>
                  <a:gd name="T1" fmla="*/ 40 h 87"/>
                  <a:gd name="T2" fmla="*/ 76 w 76"/>
                  <a:gd name="T3" fmla="*/ 47 h 87"/>
                  <a:gd name="T4" fmla="*/ 14 w 76"/>
                  <a:gd name="T5" fmla="*/ 47 h 87"/>
                  <a:gd name="T6" fmla="*/ 22 w 76"/>
                  <a:gd name="T7" fmla="*/ 68 h 87"/>
                  <a:gd name="T8" fmla="*/ 43 w 76"/>
                  <a:gd name="T9" fmla="*/ 75 h 87"/>
                  <a:gd name="T10" fmla="*/ 58 w 76"/>
                  <a:gd name="T11" fmla="*/ 73 h 87"/>
                  <a:gd name="T12" fmla="*/ 73 w 76"/>
                  <a:gd name="T13" fmla="*/ 68 h 87"/>
                  <a:gd name="T14" fmla="*/ 73 w 76"/>
                  <a:gd name="T15" fmla="*/ 80 h 87"/>
                  <a:gd name="T16" fmla="*/ 58 w 76"/>
                  <a:gd name="T17" fmla="*/ 85 h 87"/>
                  <a:gd name="T18" fmla="*/ 42 w 76"/>
                  <a:gd name="T19" fmla="*/ 87 h 87"/>
                  <a:gd name="T20" fmla="*/ 11 w 76"/>
                  <a:gd name="T21" fmla="*/ 75 h 87"/>
                  <a:gd name="T22" fmla="*/ 0 w 76"/>
                  <a:gd name="T23" fmla="*/ 44 h 87"/>
                  <a:gd name="T24" fmla="*/ 11 w 76"/>
                  <a:gd name="T25" fmla="*/ 12 h 87"/>
                  <a:gd name="T26" fmla="*/ 40 w 76"/>
                  <a:gd name="T27" fmla="*/ 0 h 87"/>
                  <a:gd name="T28" fmla="*/ 66 w 76"/>
                  <a:gd name="T29" fmla="*/ 11 h 87"/>
                  <a:gd name="T30" fmla="*/ 76 w 76"/>
                  <a:gd name="T31" fmla="*/ 40 h 87"/>
                  <a:gd name="T32" fmla="*/ 62 w 76"/>
                  <a:gd name="T33" fmla="*/ 36 h 87"/>
                  <a:gd name="T34" fmla="*/ 56 w 76"/>
                  <a:gd name="T35" fmla="*/ 19 h 87"/>
                  <a:gd name="T36" fmla="*/ 40 w 76"/>
                  <a:gd name="T37" fmla="*/ 12 h 87"/>
                  <a:gd name="T38" fmla="*/ 22 w 76"/>
                  <a:gd name="T39" fmla="*/ 18 h 87"/>
                  <a:gd name="T40" fmla="*/ 14 w 76"/>
                  <a:gd name="T41" fmla="*/ 36 h 87"/>
                  <a:gd name="T42" fmla="*/ 62 w 76"/>
                  <a:gd name="T43" fmla="*/ 3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87">
                    <a:moveTo>
                      <a:pt x="76" y="40"/>
                    </a:moveTo>
                    <a:lnTo>
                      <a:pt x="76" y="47"/>
                    </a:lnTo>
                    <a:lnTo>
                      <a:pt x="14" y="47"/>
                    </a:lnTo>
                    <a:cubicBezTo>
                      <a:pt x="14" y="56"/>
                      <a:pt x="17" y="63"/>
                      <a:pt x="22" y="68"/>
                    </a:cubicBezTo>
                    <a:cubicBezTo>
                      <a:pt x="27" y="73"/>
                      <a:pt x="34" y="75"/>
                      <a:pt x="43" y="75"/>
                    </a:cubicBezTo>
                    <a:cubicBezTo>
                      <a:pt x="48" y="75"/>
                      <a:pt x="53" y="75"/>
                      <a:pt x="58" y="73"/>
                    </a:cubicBezTo>
                    <a:cubicBezTo>
                      <a:pt x="63" y="72"/>
                      <a:pt x="68" y="70"/>
                      <a:pt x="73" y="68"/>
                    </a:cubicBezTo>
                    <a:lnTo>
                      <a:pt x="73" y="80"/>
                    </a:lnTo>
                    <a:cubicBezTo>
                      <a:pt x="68" y="82"/>
                      <a:pt x="63" y="84"/>
                      <a:pt x="58" y="85"/>
                    </a:cubicBezTo>
                    <a:cubicBezTo>
                      <a:pt x="53" y="86"/>
                      <a:pt x="48" y="87"/>
                      <a:pt x="42" y="87"/>
                    </a:cubicBezTo>
                    <a:cubicBezTo>
                      <a:pt x="29" y="87"/>
                      <a:pt x="19" y="83"/>
                      <a:pt x="11" y="75"/>
                    </a:cubicBezTo>
                    <a:cubicBezTo>
                      <a:pt x="4" y="68"/>
                      <a:pt x="0" y="57"/>
                      <a:pt x="0" y="44"/>
                    </a:cubicBezTo>
                    <a:cubicBezTo>
                      <a:pt x="0" y="31"/>
                      <a:pt x="3" y="20"/>
                      <a:pt x="11" y="12"/>
                    </a:cubicBezTo>
                    <a:cubicBezTo>
                      <a:pt x="18" y="4"/>
                      <a:pt x="28" y="0"/>
                      <a:pt x="40" y="0"/>
                    </a:cubicBezTo>
                    <a:cubicBezTo>
                      <a:pt x="51" y="0"/>
                      <a:pt x="60" y="4"/>
                      <a:pt x="66" y="11"/>
                    </a:cubicBezTo>
                    <a:cubicBezTo>
                      <a:pt x="73" y="18"/>
                      <a:pt x="76" y="28"/>
                      <a:pt x="76" y="40"/>
                    </a:cubicBezTo>
                    <a:close/>
                    <a:moveTo>
                      <a:pt x="62" y="36"/>
                    </a:moveTo>
                    <a:cubicBezTo>
                      <a:pt x="62" y="29"/>
                      <a:pt x="60" y="23"/>
                      <a:pt x="56" y="19"/>
                    </a:cubicBezTo>
                    <a:cubicBezTo>
                      <a:pt x="52" y="14"/>
                      <a:pt x="47" y="12"/>
                      <a:pt x="40" y="12"/>
                    </a:cubicBezTo>
                    <a:cubicBezTo>
                      <a:pt x="33" y="12"/>
                      <a:pt x="27" y="14"/>
                      <a:pt x="22" y="18"/>
                    </a:cubicBezTo>
                    <a:cubicBezTo>
                      <a:pt x="18" y="23"/>
                      <a:pt x="15" y="29"/>
                      <a:pt x="14" y="36"/>
                    </a:cubicBezTo>
                    <a:lnTo>
                      <a:pt x="6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Freeform 118"/>
              <p:cNvSpPr>
                <a:spLocks/>
              </p:cNvSpPr>
              <p:nvPr/>
            </p:nvSpPr>
            <p:spPr bwMode="auto">
              <a:xfrm>
                <a:off x="797" y="813"/>
                <a:ext cx="23" cy="41"/>
              </a:xfrm>
              <a:custGeom>
                <a:avLst/>
                <a:gdLst>
                  <a:gd name="T0" fmla="*/ 48 w 48"/>
                  <a:gd name="T1" fmla="*/ 15 h 85"/>
                  <a:gd name="T2" fmla="*/ 43 w 48"/>
                  <a:gd name="T3" fmla="*/ 13 h 85"/>
                  <a:gd name="T4" fmla="*/ 38 w 48"/>
                  <a:gd name="T5" fmla="*/ 13 h 85"/>
                  <a:gd name="T6" fmla="*/ 20 w 48"/>
                  <a:gd name="T7" fmla="*/ 20 h 85"/>
                  <a:gd name="T8" fmla="*/ 14 w 48"/>
                  <a:gd name="T9" fmla="*/ 41 h 85"/>
                  <a:gd name="T10" fmla="*/ 14 w 48"/>
                  <a:gd name="T11" fmla="*/ 85 h 85"/>
                  <a:gd name="T12" fmla="*/ 0 w 48"/>
                  <a:gd name="T13" fmla="*/ 85 h 85"/>
                  <a:gd name="T14" fmla="*/ 0 w 48"/>
                  <a:gd name="T15" fmla="*/ 2 h 85"/>
                  <a:gd name="T16" fmla="*/ 14 w 48"/>
                  <a:gd name="T17" fmla="*/ 2 h 85"/>
                  <a:gd name="T18" fmla="*/ 14 w 48"/>
                  <a:gd name="T19" fmla="*/ 15 h 85"/>
                  <a:gd name="T20" fmla="*/ 25 w 48"/>
                  <a:gd name="T21" fmla="*/ 4 h 85"/>
                  <a:gd name="T22" fmla="*/ 42 w 48"/>
                  <a:gd name="T23" fmla="*/ 0 h 85"/>
                  <a:gd name="T24" fmla="*/ 45 w 48"/>
                  <a:gd name="T25" fmla="*/ 1 h 85"/>
                  <a:gd name="T26" fmla="*/ 48 w 48"/>
                  <a:gd name="T27" fmla="*/ 1 h 85"/>
                  <a:gd name="T28" fmla="*/ 48 w 48"/>
                  <a:gd name="T29" fmla="*/ 1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85">
                    <a:moveTo>
                      <a:pt x="48" y="15"/>
                    </a:moveTo>
                    <a:cubicBezTo>
                      <a:pt x="47" y="14"/>
                      <a:pt x="45" y="14"/>
                      <a:pt x="43" y="13"/>
                    </a:cubicBezTo>
                    <a:cubicBezTo>
                      <a:pt x="42" y="13"/>
                      <a:pt x="40" y="13"/>
                      <a:pt x="38" y="13"/>
                    </a:cubicBezTo>
                    <a:cubicBezTo>
                      <a:pt x="30" y="13"/>
                      <a:pt x="24" y="15"/>
                      <a:pt x="20" y="20"/>
                    </a:cubicBezTo>
                    <a:cubicBezTo>
                      <a:pt x="16" y="25"/>
                      <a:pt x="14" y="32"/>
                      <a:pt x="14" y="41"/>
                    </a:cubicBezTo>
                    <a:lnTo>
                      <a:pt x="14" y="85"/>
                    </a:lnTo>
                    <a:lnTo>
                      <a:pt x="0" y="85"/>
                    </a:lnTo>
                    <a:lnTo>
                      <a:pt x="0" y="2"/>
                    </a:lnTo>
                    <a:lnTo>
                      <a:pt x="14" y="2"/>
                    </a:lnTo>
                    <a:lnTo>
                      <a:pt x="14" y="15"/>
                    </a:lnTo>
                    <a:cubicBezTo>
                      <a:pt x="17" y="10"/>
                      <a:pt x="20" y="7"/>
                      <a:pt x="25" y="4"/>
                    </a:cubicBezTo>
                    <a:cubicBezTo>
                      <a:pt x="30" y="2"/>
                      <a:pt x="35" y="0"/>
                      <a:pt x="42" y="0"/>
                    </a:cubicBezTo>
                    <a:cubicBezTo>
                      <a:pt x="42" y="0"/>
                      <a:pt x="44" y="1"/>
                      <a:pt x="45" y="1"/>
                    </a:cubicBezTo>
                    <a:cubicBezTo>
                      <a:pt x="46" y="1"/>
                      <a:pt x="47" y="1"/>
                      <a:pt x="48" y="1"/>
                    </a:cubicBez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tangle 119"/>
              <p:cNvSpPr>
                <a:spLocks noChangeArrowheads="1"/>
              </p:cNvSpPr>
              <p:nvPr/>
            </p:nvSpPr>
            <p:spPr bwMode="auto">
              <a:xfrm>
                <a:off x="851" y="844"/>
                <a:ext cx="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Rectangle 120"/>
              <p:cNvSpPr>
                <a:spLocks noChangeArrowheads="1"/>
              </p:cNvSpPr>
              <p:nvPr/>
            </p:nvSpPr>
            <p:spPr bwMode="auto">
              <a:xfrm>
                <a:off x="874" y="844"/>
                <a:ext cx="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Rectangle 121"/>
              <p:cNvSpPr>
                <a:spLocks noChangeArrowheads="1"/>
              </p:cNvSpPr>
              <p:nvPr/>
            </p:nvSpPr>
            <p:spPr bwMode="auto">
              <a:xfrm>
                <a:off x="897" y="844"/>
                <a:ext cx="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Line 122"/>
              <p:cNvSpPr>
                <a:spLocks noChangeShapeType="1"/>
              </p:cNvSpPr>
              <p:nvPr/>
            </p:nvSpPr>
            <p:spPr bwMode="auto">
              <a:xfrm>
                <a:off x="547" y="830"/>
                <a:ext cx="31" cy="89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Line 123"/>
              <p:cNvSpPr>
                <a:spLocks noChangeShapeType="1"/>
              </p:cNvSpPr>
              <p:nvPr/>
            </p:nvSpPr>
            <p:spPr bwMode="auto">
              <a:xfrm flipV="1">
                <a:off x="578" y="830"/>
                <a:ext cx="30" cy="89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Line 124"/>
              <p:cNvSpPr>
                <a:spLocks noChangeShapeType="1"/>
              </p:cNvSpPr>
              <p:nvPr/>
            </p:nvSpPr>
            <p:spPr bwMode="auto">
              <a:xfrm>
                <a:off x="590" y="1184"/>
                <a:ext cx="0" cy="21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Line 125"/>
              <p:cNvSpPr>
                <a:spLocks noChangeShapeType="1"/>
              </p:cNvSpPr>
              <p:nvPr/>
            </p:nvSpPr>
            <p:spPr bwMode="auto">
              <a:xfrm>
                <a:off x="560" y="1304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Line 126"/>
              <p:cNvSpPr>
                <a:spLocks noChangeShapeType="1"/>
              </p:cNvSpPr>
              <p:nvPr/>
            </p:nvSpPr>
            <p:spPr bwMode="auto">
              <a:xfrm flipV="1">
                <a:off x="590" y="1304"/>
                <a:ext cx="30" cy="90"/>
              </a:xfrm>
              <a:prstGeom prst="line">
                <a:avLst/>
              </a:prstGeom>
              <a:noFill/>
              <a:ln w="111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0" name="Ellipse 129"/>
            <p:cNvSpPr/>
            <p:nvPr/>
          </p:nvSpPr>
          <p:spPr>
            <a:xfrm>
              <a:off x="808575" y="334972"/>
              <a:ext cx="149225" cy="1448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1762125" y="46303"/>
            <a:ext cx="3878183" cy="263149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smtClean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(HighwayOpen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NULL,NULL,NULL) {</a:t>
            </a:r>
          </a:p>
          <a:p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100" b="1" smtClean="0">
                <a:latin typeface="Arial" panose="020B0604020202020204" pitchFamily="34" charset="0"/>
                <a:cs typeface="Arial" panose="020B0604020202020204" pitchFamily="34" charset="0"/>
              </a:rPr>
              <a:t>initial_state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(WaitingForHighwayMin,NULL,NULL,NULL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100" b="1" smtClean="0">
                <a:latin typeface="Arial" panose="020B0604020202020204" pitchFamily="34" charset="0"/>
                <a:cs typeface="Arial" panose="020B0604020202020204" pitchFamily="34" charset="0"/>
              </a:rPr>
              <a:t>defer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(DetectorOn);</a:t>
            </a:r>
          </a:p>
          <a:p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  };</a:t>
            </a:r>
          </a:p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smtClean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(MinimumTimeElapsed,NULL,NULL,NULL);</a:t>
            </a:r>
            <a:endParaRPr lang="en-US" sz="11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smtClean="0">
                <a:latin typeface="Arial" panose="020B0604020202020204" pitchFamily="34" charset="0"/>
                <a:cs typeface="Arial" panose="020B0604020202020204" pitchFamily="34" charset="0"/>
              </a:rPr>
              <a:t>final_state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(f1);</a:t>
            </a:r>
          </a:p>
          <a:p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r>
              <a:rPr lang="en-US" sz="1100" b="1" smtClean="0">
                <a:latin typeface="Arial" panose="020B0604020202020204" pitchFamily="34" charset="0"/>
                <a:cs typeface="Arial" panose="020B0604020202020204" pitchFamily="34" charset="0"/>
              </a:rPr>
              <a:t>transition_table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100" b="1" smtClean="0"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(WaitingForHighwayMin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   MinimumTimeElapsed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NULL,TE_Min,NULL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100" b="1" smtClean="0"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(MinimumTimeElapsed,</a:t>
            </a:r>
          </a:p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f1,NULL,DetectorOn,NULL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100" b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100" b="1" smtClean="0">
                <a:latin typeface="Arial" panose="020B0604020202020204" pitchFamily="34" charset="0"/>
                <a:cs typeface="Arial" panose="020B0604020202020204" pitchFamily="34" charset="0"/>
              </a:rPr>
              <a:t>imple_event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(DetectorOn);</a:t>
            </a:r>
          </a:p>
          <a:p>
            <a:r>
              <a:rPr lang="en-US" sz="1100" b="1" smtClean="0">
                <a:latin typeface="Arial" panose="020B0604020202020204" pitchFamily="34" charset="0"/>
                <a:cs typeface="Arial" panose="020B0604020202020204" pitchFamily="34" charset="0"/>
              </a:rPr>
              <a:t>time_event</a:t>
            </a:r>
            <a:r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t>(TE_Min, 3000);</a:t>
            </a: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ZoneTexte 225"/>
          <p:cNvSpPr txBox="1"/>
          <p:nvPr/>
        </p:nvSpPr>
        <p:spPr>
          <a:xfrm>
            <a:off x="898703" y="1880918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DetectorOn</a:t>
            </a:r>
            <a:endParaRPr lang="fr-FR" sz="1100"/>
          </a:p>
        </p:txBody>
      </p:sp>
      <p:sp>
        <p:nvSpPr>
          <p:cNvPr id="228" name="ZoneTexte 227"/>
          <p:cNvSpPr txBox="1"/>
          <p:nvPr/>
        </p:nvSpPr>
        <p:spPr>
          <a:xfrm>
            <a:off x="896993" y="2351812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f1</a:t>
            </a:r>
            <a:endParaRPr lang="fr-FR" sz="1100"/>
          </a:p>
        </p:txBody>
      </p:sp>
      <p:sp>
        <p:nvSpPr>
          <p:cNvPr id="5" name="Ellipse 4"/>
          <p:cNvSpPr/>
          <p:nvPr/>
        </p:nvSpPr>
        <p:spPr>
          <a:xfrm>
            <a:off x="153927" y="2322911"/>
            <a:ext cx="231238" cy="261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smtClean="0"/>
              <a:t>a</a:t>
            </a:r>
            <a:endParaRPr lang="fr-FR" sz="1300"/>
          </a:p>
        </p:txBody>
      </p:sp>
      <p:sp>
        <p:nvSpPr>
          <p:cNvPr id="230" name="Ellipse 229"/>
          <p:cNvSpPr/>
          <p:nvPr/>
        </p:nvSpPr>
        <p:spPr>
          <a:xfrm>
            <a:off x="4737267" y="2203450"/>
            <a:ext cx="231238" cy="261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b</a:t>
            </a:r>
            <a:endParaRPr lang="fr-FR" sz="1300"/>
          </a:p>
        </p:txBody>
      </p:sp>
    </p:spTree>
    <p:extLst>
      <p:ext uri="{BB962C8B-B14F-4D97-AF65-F5344CB8AC3E}">
        <p14:creationId xmlns:p14="http://schemas.microsoft.com/office/powerpoint/2010/main" val="9954747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48</Words>
  <Application>Microsoft Office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28</cp:revision>
  <dcterms:created xsi:type="dcterms:W3CDTF">2016-09-11T14:17:01Z</dcterms:created>
  <dcterms:modified xsi:type="dcterms:W3CDTF">2016-10-03T17:01:40Z</dcterms:modified>
</cp:coreProperties>
</file>