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B81F-EB45-4A58-AC48-73B2ACD4BFFA}" type="datetimeFigureOut">
              <a:rPr lang="fr-FR" smtClean="0"/>
              <a:t>01/10/2016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7D-3E69-41BC-950B-F151DCEA9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9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B81F-EB45-4A58-AC48-73B2ACD4BFFA}" type="datetimeFigureOut">
              <a:rPr lang="fr-FR" smtClean="0"/>
              <a:t>01/10/2016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7D-3E69-41BC-950B-F151DCEA9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B81F-EB45-4A58-AC48-73B2ACD4BFFA}" type="datetimeFigureOut">
              <a:rPr lang="fr-FR" smtClean="0"/>
              <a:t>01/10/2016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7D-3E69-41BC-950B-F151DCEA9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05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B81F-EB45-4A58-AC48-73B2ACD4BFFA}" type="datetimeFigureOut">
              <a:rPr lang="fr-FR" smtClean="0"/>
              <a:t>01/10/2016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7D-3E69-41BC-950B-F151DCEA9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05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B81F-EB45-4A58-AC48-73B2ACD4BFFA}" type="datetimeFigureOut">
              <a:rPr lang="fr-FR" smtClean="0"/>
              <a:t>01/10/2016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7D-3E69-41BC-950B-F151DCEA9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32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B81F-EB45-4A58-AC48-73B2ACD4BFFA}" type="datetimeFigureOut">
              <a:rPr lang="fr-FR" smtClean="0"/>
              <a:t>01/10/2016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7D-3E69-41BC-950B-F151DCEA9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74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B81F-EB45-4A58-AC48-73B2ACD4BFFA}" type="datetimeFigureOut">
              <a:rPr lang="fr-FR" smtClean="0"/>
              <a:t>01/10/2016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7D-3E69-41BC-950B-F151DCEA9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64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B81F-EB45-4A58-AC48-73B2ACD4BFFA}" type="datetimeFigureOut">
              <a:rPr lang="fr-FR" smtClean="0"/>
              <a:t>01/10/2016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7D-3E69-41BC-950B-F151DCEA9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18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B81F-EB45-4A58-AC48-73B2ACD4BFFA}" type="datetimeFigureOut">
              <a:rPr lang="fr-FR" smtClean="0"/>
              <a:t>01/10/2016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7D-3E69-41BC-950B-F151DCEA9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03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B81F-EB45-4A58-AC48-73B2ACD4BFFA}" type="datetimeFigureOut">
              <a:rPr lang="fr-FR" smtClean="0"/>
              <a:t>01/10/2016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7D-3E69-41BC-950B-F151DCEA9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58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B81F-EB45-4A58-AC48-73B2ACD4BFFA}" type="datetimeFigureOut">
              <a:rPr lang="fr-FR" smtClean="0"/>
              <a:t>01/10/2016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2E7D-3E69-41BC-950B-F151DCEA9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62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B81F-EB45-4A58-AC48-73B2ACD4BFFA}" type="datetimeFigureOut">
              <a:rPr lang="fr-FR" smtClean="0"/>
              <a:t>01/10/2016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2E7D-3E69-41BC-950B-F151DCEA9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71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38" y="24485"/>
            <a:ext cx="3228571" cy="167619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" y="-46900"/>
            <a:ext cx="3180952" cy="1866667"/>
          </a:xfrm>
          <a:prstGeom prst="rect">
            <a:avLst/>
          </a:prstGeom>
        </p:spPr>
      </p:pic>
      <p:sp>
        <p:nvSpPr>
          <p:cNvPr id="17" name="Ellipse 16"/>
          <p:cNvSpPr/>
          <p:nvPr/>
        </p:nvSpPr>
        <p:spPr>
          <a:xfrm>
            <a:off x="190221" y="1409770"/>
            <a:ext cx="295564" cy="240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fr-FR"/>
          </a:p>
        </p:txBody>
      </p:sp>
      <p:sp>
        <p:nvSpPr>
          <p:cNvPr id="18" name="Flèche droite 17"/>
          <p:cNvSpPr/>
          <p:nvPr/>
        </p:nvSpPr>
        <p:spPr>
          <a:xfrm>
            <a:off x="3105423" y="778598"/>
            <a:ext cx="293296" cy="1358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3462092" y="1255752"/>
            <a:ext cx="295564" cy="240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5102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5</cp:revision>
  <dcterms:created xsi:type="dcterms:W3CDTF">2016-08-30T12:41:32Z</dcterms:created>
  <dcterms:modified xsi:type="dcterms:W3CDTF">2016-10-03T11:28:26Z</dcterms:modified>
</cp:coreProperties>
</file>