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66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07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6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19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84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0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04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65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87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56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458-0CDA-4E00-96CD-35DB9DC1AB11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92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7458-0CDA-4E00-96CD-35DB9DC1AB11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E146B-40AB-4782-A33F-EE42C654F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0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106077" y="25698"/>
            <a:ext cx="10630655" cy="4216245"/>
            <a:chOff x="267445" y="952560"/>
            <a:chExt cx="10630655" cy="4216245"/>
          </a:xfrm>
        </p:grpSpPr>
        <p:grpSp>
          <p:nvGrpSpPr>
            <p:cNvPr id="89" name="Groupe 88"/>
            <p:cNvGrpSpPr/>
            <p:nvPr/>
          </p:nvGrpSpPr>
          <p:grpSpPr>
            <a:xfrm>
              <a:off x="267445" y="952560"/>
              <a:ext cx="7370478" cy="4216245"/>
              <a:chOff x="1083233" y="1703176"/>
              <a:chExt cx="7370478" cy="4216245"/>
            </a:xfrm>
          </p:grpSpPr>
          <p:grpSp>
            <p:nvGrpSpPr>
              <p:cNvPr id="54" name="Groupe 53"/>
              <p:cNvGrpSpPr/>
              <p:nvPr/>
            </p:nvGrpSpPr>
            <p:grpSpPr>
              <a:xfrm>
                <a:off x="1083233" y="1703176"/>
                <a:ext cx="7370478" cy="4216245"/>
                <a:chOff x="1083233" y="1703176"/>
                <a:chExt cx="7370478" cy="4216245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083233" y="3095811"/>
                  <a:ext cx="931333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Model change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2239683" y="2360703"/>
                  <a:ext cx="1166906" cy="5080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Structural change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230720" y="3759199"/>
                  <a:ext cx="1184834" cy="5080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Behavioral change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611284" y="2054415"/>
                  <a:ext cx="1166906" cy="5080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Class change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620249" y="2752162"/>
                  <a:ext cx="1166906" cy="5080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Attribute change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629212" y="3325901"/>
                  <a:ext cx="1166906" cy="5080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Operation change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647144" y="4485328"/>
                  <a:ext cx="1166906" cy="50800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USM change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Accolade fermante 10"/>
                <p:cNvSpPr/>
                <p:nvPr/>
              </p:nvSpPr>
              <p:spPr>
                <a:xfrm>
                  <a:off x="4840943" y="2838322"/>
                  <a:ext cx="206188" cy="908423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" name="Connecteur en angle 16"/>
                <p:cNvCxnSpPr>
                  <a:stCxn id="4" idx="3"/>
                  <a:endCxn id="5" idx="1"/>
                </p:cNvCxnSpPr>
                <p:nvPr/>
              </p:nvCxnSpPr>
              <p:spPr>
                <a:xfrm flipV="1">
                  <a:off x="2014566" y="2614704"/>
                  <a:ext cx="225117" cy="735107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en angle 18"/>
                <p:cNvCxnSpPr>
                  <a:stCxn id="4" idx="3"/>
                  <a:endCxn id="6" idx="1"/>
                </p:cNvCxnSpPr>
                <p:nvPr/>
              </p:nvCxnSpPr>
              <p:spPr>
                <a:xfrm>
                  <a:off x="2014566" y="3349811"/>
                  <a:ext cx="216154" cy="663389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en angle 20"/>
                <p:cNvCxnSpPr>
                  <a:stCxn id="5" idx="3"/>
                  <a:endCxn id="7" idx="1"/>
                </p:cNvCxnSpPr>
                <p:nvPr/>
              </p:nvCxnSpPr>
              <p:spPr>
                <a:xfrm flipV="1">
                  <a:off x="3406589" y="2308416"/>
                  <a:ext cx="204695" cy="306288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cteur en angle 22"/>
                <p:cNvCxnSpPr>
                  <a:stCxn id="5" idx="3"/>
                  <a:endCxn id="8" idx="1"/>
                </p:cNvCxnSpPr>
                <p:nvPr/>
              </p:nvCxnSpPr>
              <p:spPr>
                <a:xfrm>
                  <a:off x="3406589" y="2614704"/>
                  <a:ext cx="213660" cy="391459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cteur en angle 24"/>
                <p:cNvCxnSpPr>
                  <a:stCxn id="6" idx="3"/>
                  <a:endCxn id="9" idx="1"/>
                </p:cNvCxnSpPr>
                <p:nvPr/>
              </p:nvCxnSpPr>
              <p:spPr>
                <a:xfrm flipV="1">
                  <a:off x="3415554" y="3579902"/>
                  <a:ext cx="213658" cy="433298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en angle 26"/>
                <p:cNvCxnSpPr>
                  <a:stCxn id="6" idx="3"/>
                  <a:endCxn id="10" idx="1"/>
                </p:cNvCxnSpPr>
                <p:nvPr/>
              </p:nvCxnSpPr>
              <p:spPr>
                <a:xfrm>
                  <a:off x="3415554" y="4013200"/>
                  <a:ext cx="231590" cy="726129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" name="Groupe 52"/>
                <p:cNvGrpSpPr/>
                <p:nvPr/>
              </p:nvGrpSpPr>
              <p:grpSpPr>
                <a:xfrm>
                  <a:off x="5047131" y="1703176"/>
                  <a:ext cx="3406580" cy="4216245"/>
                  <a:chOff x="5047131" y="1703176"/>
                  <a:chExt cx="3406580" cy="4216245"/>
                </a:xfrm>
              </p:grpSpPr>
              <p:grpSp>
                <p:nvGrpSpPr>
                  <p:cNvPr id="42" name="Groupe 41"/>
                  <p:cNvGrpSpPr/>
                  <p:nvPr/>
                </p:nvGrpSpPr>
                <p:grpSpPr>
                  <a:xfrm>
                    <a:off x="6938682" y="2765607"/>
                    <a:ext cx="1515029" cy="1022715"/>
                    <a:chOff x="5118853" y="2774576"/>
                    <a:chExt cx="1515029" cy="1022715"/>
                  </a:xfrm>
                </p:grpSpPr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5118854" y="2774576"/>
                      <a:ext cx="1515028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5118853" y="3123448"/>
                      <a:ext cx="1513536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Update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5118854" y="3476056"/>
                      <a:ext cx="1513536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36" name="Rectangle 35"/>
                  <p:cNvSpPr/>
                  <p:nvPr/>
                </p:nvSpPr>
                <p:spPr>
                  <a:xfrm>
                    <a:off x="5235388" y="1703176"/>
                    <a:ext cx="1398493" cy="32123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Add class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5235388" y="2153652"/>
                    <a:ext cx="1398493" cy="32123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Update class 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5232404" y="2607864"/>
                    <a:ext cx="1401478" cy="32123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Delete class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6" name="Groupe 45"/>
                  <p:cNvGrpSpPr/>
                  <p:nvPr/>
                </p:nvGrpSpPr>
                <p:grpSpPr>
                  <a:xfrm>
                    <a:off x="6938682" y="3829535"/>
                    <a:ext cx="1513537" cy="1031182"/>
                    <a:chOff x="5118853" y="3808995"/>
                    <a:chExt cx="1513537" cy="1031182"/>
                  </a:xfrm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5118854" y="3808995"/>
                      <a:ext cx="1513536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Add USM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5118853" y="4166334"/>
                      <a:ext cx="1512044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Rename USM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5118854" y="4518942"/>
                      <a:ext cx="1512044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Delete USM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43" name="Rectangle 42"/>
                  <p:cNvSpPr/>
                  <p:nvPr/>
                </p:nvSpPr>
                <p:spPr>
                  <a:xfrm>
                    <a:off x="5162924" y="3042762"/>
                    <a:ext cx="1567336" cy="46840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Class member change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5" name="Connecteur droit avec flèche 44"/>
                  <p:cNvCxnSpPr>
                    <a:stCxn id="11" idx="1"/>
                    <a:endCxn id="43" idx="1"/>
                  </p:cNvCxnSpPr>
                  <p:nvPr/>
                </p:nvCxnSpPr>
                <p:spPr>
                  <a:xfrm flipV="1">
                    <a:off x="5047131" y="3276965"/>
                    <a:ext cx="115793" cy="1556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Rectangle 46"/>
                  <p:cNvSpPr/>
                  <p:nvPr/>
                </p:nvSpPr>
                <p:spPr>
                  <a:xfrm>
                    <a:off x="5118475" y="4086512"/>
                    <a:ext cx="1586750" cy="50800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USM Change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5118475" y="5152937"/>
                    <a:ext cx="1586750" cy="50800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USM Element Change</a:t>
                    </a:r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9" name="Groupe 48"/>
                  <p:cNvGrpSpPr/>
                  <p:nvPr/>
                </p:nvGrpSpPr>
                <p:grpSpPr>
                  <a:xfrm>
                    <a:off x="6938682" y="4896704"/>
                    <a:ext cx="1513537" cy="1022717"/>
                    <a:chOff x="5118853" y="3504189"/>
                    <a:chExt cx="1513537" cy="1022717"/>
                  </a:xfrm>
                </p:grpSpPr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5118854" y="3504189"/>
                      <a:ext cx="1513536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5118853" y="3853063"/>
                      <a:ext cx="1512044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Update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5118854" y="4205671"/>
                      <a:ext cx="1512044" cy="32123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lang="fr-FR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cxnSp>
            <p:nvCxnSpPr>
              <p:cNvPr id="56" name="Connecteur en angle 55"/>
              <p:cNvCxnSpPr>
                <a:stCxn id="7" idx="3"/>
                <a:endCxn id="36" idx="1"/>
              </p:cNvCxnSpPr>
              <p:nvPr/>
            </p:nvCxnSpPr>
            <p:spPr>
              <a:xfrm flipV="1">
                <a:off x="4778190" y="1863794"/>
                <a:ext cx="457198" cy="44462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en angle 57"/>
              <p:cNvCxnSpPr>
                <a:stCxn id="7" idx="3"/>
                <a:endCxn id="37" idx="1"/>
              </p:cNvCxnSpPr>
              <p:nvPr/>
            </p:nvCxnSpPr>
            <p:spPr>
              <a:xfrm>
                <a:off x="4778190" y="2308416"/>
                <a:ext cx="457198" cy="585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en angle 59"/>
              <p:cNvCxnSpPr>
                <a:stCxn id="7" idx="3"/>
                <a:endCxn id="38" idx="1"/>
              </p:cNvCxnSpPr>
              <p:nvPr/>
            </p:nvCxnSpPr>
            <p:spPr>
              <a:xfrm>
                <a:off x="4778190" y="2308416"/>
                <a:ext cx="454214" cy="46006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en angle 61"/>
              <p:cNvCxnSpPr>
                <a:stCxn id="43" idx="3"/>
                <a:endCxn id="33" idx="1"/>
              </p:cNvCxnSpPr>
              <p:nvPr/>
            </p:nvCxnSpPr>
            <p:spPr>
              <a:xfrm flipV="1">
                <a:off x="6730260" y="2926225"/>
                <a:ext cx="208423" cy="35074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en angle 63"/>
              <p:cNvCxnSpPr>
                <a:stCxn id="43" idx="3"/>
                <a:endCxn id="34" idx="1"/>
              </p:cNvCxnSpPr>
              <p:nvPr/>
            </p:nvCxnSpPr>
            <p:spPr>
              <a:xfrm flipV="1">
                <a:off x="6730260" y="3275097"/>
                <a:ext cx="208422" cy="186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en angle 65"/>
              <p:cNvCxnSpPr>
                <a:stCxn id="43" idx="3"/>
                <a:endCxn id="35" idx="1"/>
              </p:cNvCxnSpPr>
              <p:nvPr/>
            </p:nvCxnSpPr>
            <p:spPr>
              <a:xfrm>
                <a:off x="6730260" y="3276965"/>
                <a:ext cx="208423" cy="35074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en angle 67"/>
              <p:cNvCxnSpPr>
                <a:stCxn id="47" idx="3"/>
                <a:endCxn id="39" idx="1"/>
              </p:cNvCxnSpPr>
              <p:nvPr/>
            </p:nvCxnSpPr>
            <p:spPr>
              <a:xfrm flipV="1">
                <a:off x="6705225" y="3990153"/>
                <a:ext cx="233458" cy="35036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eur en angle 69"/>
              <p:cNvCxnSpPr>
                <a:stCxn id="47" idx="3"/>
                <a:endCxn id="40" idx="1"/>
              </p:cNvCxnSpPr>
              <p:nvPr/>
            </p:nvCxnSpPr>
            <p:spPr>
              <a:xfrm>
                <a:off x="6705225" y="4340513"/>
                <a:ext cx="233457" cy="697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en angle 71"/>
              <p:cNvCxnSpPr>
                <a:stCxn id="47" idx="3"/>
                <a:endCxn id="41" idx="1"/>
              </p:cNvCxnSpPr>
              <p:nvPr/>
            </p:nvCxnSpPr>
            <p:spPr>
              <a:xfrm>
                <a:off x="6705225" y="4340513"/>
                <a:ext cx="233458" cy="35958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en angle 73"/>
              <p:cNvCxnSpPr>
                <a:stCxn id="48" idx="3"/>
                <a:endCxn id="50" idx="1"/>
              </p:cNvCxnSpPr>
              <p:nvPr/>
            </p:nvCxnSpPr>
            <p:spPr>
              <a:xfrm flipV="1">
                <a:off x="6705225" y="5057322"/>
                <a:ext cx="233458" cy="34961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en angle 75"/>
              <p:cNvCxnSpPr>
                <a:stCxn id="48" idx="3"/>
                <a:endCxn id="51" idx="1"/>
              </p:cNvCxnSpPr>
              <p:nvPr/>
            </p:nvCxnSpPr>
            <p:spPr>
              <a:xfrm flipV="1">
                <a:off x="6705225" y="5406196"/>
                <a:ext cx="233457" cy="74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en angle 77"/>
              <p:cNvCxnSpPr>
                <a:stCxn id="48" idx="3"/>
                <a:endCxn id="52" idx="1"/>
              </p:cNvCxnSpPr>
              <p:nvPr/>
            </p:nvCxnSpPr>
            <p:spPr>
              <a:xfrm>
                <a:off x="6705225" y="5406938"/>
                <a:ext cx="233458" cy="35186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en angle 79"/>
              <p:cNvCxnSpPr>
                <a:stCxn id="10" idx="3"/>
                <a:endCxn id="47" idx="1"/>
              </p:cNvCxnSpPr>
              <p:nvPr/>
            </p:nvCxnSpPr>
            <p:spPr>
              <a:xfrm flipV="1">
                <a:off x="4814050" y="4340513"/>
                <a:ext cx="304425" cy="39881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en angle 81"/>
              <p:cNvCxnSpPr>
                <a:stCxn id="10" idx="3"/>
                <a:endCxn id="48" idx="1"/>
              </p:cNvCxnSpPr>
              <p:nvPr/>
            </p:nvCxnSpPr>
            <p:spPr>
              <a:xfrm>
                <a:off x="4814050" y="4739329"/>
                <a:ext cx="304425" cy="66760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89"/>
            <p:cNvSpPr/>
            <p:nvPr/>
          </p:nvSpPr>
          <p:spPr>
            <a:xfrm>
              <a:off x="6122894" y="955340"/>
              <a:ext cx="3272118" cy="5602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(Re-)generate the corresponding class in the front-end code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122894" y="1572987"/>
              <a:ext cx="3272118" cy="3492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Delete the corresponding class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93" name="Connecteur droit avec flèche 92"/>
            <p:cNvCxnSpPr>
              <a:stCxn id="36" idx="3"/>
              <a:endCxn id="90" idx="1"/>
            </p:cNvCxnSpPr>
            <p:nvPr/>
          </p:nvCxnSpPr>
          <p:spPr>
            <a:xfrm>
              <a:off x="5818093" y="1113178"/>
              <a:ext cx="304801" cy="122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/>
            <p:cNvCxnSpPr>
              <a:stCxn id="37" idx="3"/>
              <a:endCxn id="90" idx="1"/>
            </p:cNvCxnSpPr>
            <p:nvPr/>
          </p:nvCxnSpPr>
          <p:spPr>
            <a:xfrm flipV="1">
              <a:off x="5818093" y="1235489"/>
              <a:ext cx="304801" cy="3281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38" idx="3"/>
              <a:endCxn id="91" idx="1"/>
            </p:cNvCxnSpPr>
            <p:nvPr/>
          </p:nvCxnSpPr>
          <p:spPr>
            <a:xfrm flipV="1">
              <a:off x="5818094" y="1747612"/>
              <a:ext cx="304800" cy="270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8014446" y="2000480"/>
              <a:ext cx="2883654" cy="5602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(Re-)generate the corresponding class member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014446" y="2705923"/>
              <a:ext cx="2883654" cy="3360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Delete the member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01" name="Connecteur droit avec flèche 100"/>
            <p:cNvCxnSpPr>
              <a:stCxn id="33" idx="3"/>
              <a:endCxn id="98" idx="1"/>
            </p:cNvCxnSpPr>
            <p:nvPr/>
          </p:nvCxnSpPr>
          <p:spPr>
            <a:xfrm>
              <a:off x="7637923" y="2175609"/>
              <a:ext cx="376523" cy="105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>
              <a:stCxn id="34" idx="3"/>
              <a:endCxn id="98" idx="1"/>
            </p:cNvCxnSpPr>
            <p:nvPr/>
          </p:nvCxnSpPr>
          <p:spPr>
            <a:xfrm flipV="1">
              <a:off x="7636430" y="2280629"/>
              <a:ext cx="378016" cy="243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>
              <a:stCxn id="35" idx="3"/>
              <a:endCxn id="99" idx="1"/>
            </p:cNvCxnSpPr>
            <p:nvPr/>
          </p:nvCxnSpPr>
          <p:spPr>
            <a:xfrm flipV="1">
              <a:off x="7636431" y="2873934"/>
              <a:ext cx="378015" cy="3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8013319" y="3136332"/>
              <a:ext cx="2883654" cy="5602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(Re-)generate the state machine part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013319" y="3790976"/>
              <a:ext cx="2883654" cy="56679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Delete the state machine part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09" name="Connecteur droit avec flèche 108"/>
            <p:cNvCxnSpPr>
              <a:stCxn id="39" idx="3"/>
              <a:endCxn id="106" idx="1"/>
            </p:cNvCxnSpPr>
            <p:nvPr/>
          </p:nvCxnSpPr>
          <p:spPr>
            <a:xfrm>
              <a:off x="7636431" y="3239537"/>
              <a:ext cx="376888" cy="176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avec flèche 110"/>
            <p:cNvCxnSpPr>
              <a:stCxn id="40" idx="3"/>
              <a:endCxn id="106" idx="1"/>
            </p:cNvCxnSpPr>
            <p:nvPr/>
          </p:nvCxnSpPr>
          <p:spPr>
            <a:xfrm flipV="1">
              <a:off x="7634938" y="3416481"/>
              <a:ext cx="378381" cy="180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avec flèche 112"/>
            <p:cNvCxnSpPr>
              <a:stCxn id="41" idx="3"/>
              <a:endCxn id="107" idx="1"/>
            </p:cNvCxnSpPr>
            <p:nvPr/>
          </p:nvCxnSpPr>
          <p:spPr>
            <a:xfrm>
              <a:off x="7634939" y="3949484"/>
              <a:ext cx="378380" cy="124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8013319" y="4493975"/>
              <a:ext cx="2883654" cy="5602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(Re-)generate the state machine part</a:t>
              </a:r>
              <a:endParaRPr lang="fr-FR">
                <a:solidFill>
                  <a:schemeClr val="tx1"/>
                </a:solidFill>
              </a:endParaRPr>
            </a:p>
          </p:txBody>
        </p:sp>
        <p:cxnSp>
          <p:nvCxnSpPr>
            <p:cNvPr id="117" name="Connecteur droit avec flèche 116"/>
            <p:cNvCxnSpPr>
              <a:stCxn id="50" idx="3"/>
              <a:endCxn id="115" idx="1"/>
            </p:cNvCxnSpPr>
            <p:nvPr/>
          </p:nvCxnSpPr>
          <p:spPr>
            <a:xfrm>
              <a:off x="7636431" y="4306706"/>
              <a:ext cx="376888" cy="467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avec flèche 118"/>
            <p:cNvCxnSpPr>
              <a:stCxn id="51" idx="3"/>
              <a:endCxn id="115" idx="1"/>
            </p:cNvCxnSpPr>
            <p:nvPr/>
          </p:nvCxnSpPr>
          <p:spPr>
            <a:xfrm>
              <a:off x="7634938" y="4655580"/>
              <a:ext cx="378381" cy="118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avec flèche 120"/>
            <p:cNvCxnSpPr>
              <a:stCxn id="52" idx="3"/>
              <a:endCxn id="115" idx="1"/>
            </p:cNvCxnSpPr>
            <p:nvPr/>
          </p:nvCxnSpPr>
          <p:spPr>
            <a:xfrm flipV="1">
              <a:off x="7634939" y="4774124"/>
              <a:ext cx="378380" cy="234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e 127"/>
          <p:cNvGrpSpPr/>
          <p:nvPr/>
        </p:nvGrpSpPr>
        <p:grpSpPr>
          <a:xfrm>
            <a:off x="72209" y="2865136"/>
            <a:ext cx="3157364" cy="1428288"/>
            <a:chOff x="267445" y="4200894"/>
            <a:chExt cx="3157364" cy="1428288"/>
          </a:xfrm>
        </p:grpSpPr>
        <p:sp>
          <p:nvSpPr>
            <p:cNvPr id="123" name="ZoneTexte 122"/>
            <p:cNvSpPr txBox="1"/>
            <p:nvPr/>
          </p:nvSpPr>
          <p:spPr>
            <a:xfrm>
              <a:off x="267445" y="4200894"/>
              <a:ext cx="864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Legend</a:t>
              </a:r>
              <a:endParaRPr lang="fr-FR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87630" y="4687214"/>
              <a:ext cx="911148" cy="254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Text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87630" y="5123069"/>
              <a:ext cx="911148" cy="2540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Text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6" name="ZoneTexte 125"/>
            <p:cNvSpPr txBox="1"/>
            <p:nvPr/>
          </p:nvSpPr>
          <p:spPr>
            <a:xfrm>
              <a:off x="1181713" y="4629548"/>
              <a:ext cx="1992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Model change type</a:t>
              </a:r>
              <a:endParaRPr lang="fr-FR"/>
            </a:p>
          </p:txBody>
        </p:sp>
        <p:sp>
          <p:nvSpPr>
            <p:cNvPr id="127" name="ZoneTexte 126"/>
            <p:cNvSpPr txBox="1"/>
            <p:nvPr/>
          </p:nvSpPr>
          <p:spPr>
            <a:xfrm>
              <a:off x="1180220" y="4982851"/>
              <a:ext cx="2244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Action in incremental </a:t>
              </a:r>
            </a:p>
            <a:p>
              <a:r>
                <a:rPr lang="en-US" smtClean="0"/>
                <a:t>generation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970575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97</Words>
  <Application>Microsoft Office PowerPoint</Application>
  <PresentationFormat>Grand écran</PresentationFormat>
  <Paragraphs>35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19</cp:revision>
  <dcterms:created xsi:type="dcterms:W3CDTF">2016-08-09T21:32:47Z</dcterms:created>
  <dcterms:modified xsi:type="dcterms:W3CDTF">2016-09-27T21:14:06Z</dcterms:modified>
</cp:coreProperties>
</file>