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2B82-764F-42FB-A7D5-3A4EAD066221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5230-36A5-4311-A82E-F79B8FD79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56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2B82-764F-42FB-A7D5-3A4EAD066221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5230-36A5-4311-A82E-F79B8FD79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36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2B82-764F-42FB-A7D5-3A4EAD066221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5230-36A5-4311-A82E-F79B8FD79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92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2B82-764F-42FB-A7D5-3A4EAD066221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5230-36A5-4311-A82E-F79B8FD79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90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2B82-764F-42FB-A7D5-3A4EAD066221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5230-36A5-4311-A82E-F79B8FD79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23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2B82-764F-42FB-A7D5-3A4EAD066221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5230-36A5-4311-A82E-F79B8FD79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3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2B82-764F-42FB-A7D5-3A4EAD066221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5230-36A5-4311-A82E-F79B8FD79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0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2B82-764F-42FB-A7D5-3A4EAD066221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5230-36A5-4311-A82E-F79B8FD79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76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2B82-764F-42FB-A7D5-3A4EAD066221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5230-36A5-4311-A82E-F79B8FD79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7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2B82-764F-42FB-A7D5-3A4EAD066221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5230-36A5-4311-A82E-F79B8FD79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7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2B82-764F-42FB-A7D5-3A4EAD066221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5230-36A5-4311-A82E-F79B8FD79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33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82B82-764F-42FB-A7D5-3A4EAD066221}" type="datetimeFigureOut">
              <a:rPr lang="fr-FR" smtClean="0"/>
              <a:t>01/08/2016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D5230-36A5-4311-A82E-F79B8FD79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48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316653" y="1332599"/>
            <a:ext cx="2967479" cy="1292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sz="60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6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def marshall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Operation op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6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6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600" b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''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</a:p>
          <a:p>
            <a:r>
              <a:rPr lang="fr-FR" sz="6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int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 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600" b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6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«FOR p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InOutParameters»</a:t>
            </a:r>
          </a:p>
          <a:p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{</a:t>
            </a:r>
            <a:endParaRPr lang="fr-FR" sz="6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«p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cppType» varName_ASN 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«p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name»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6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BEncAsnContent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(&amp;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varName_ASN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6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size 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sizeof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«p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name»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6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6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6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6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6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6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«ENDFOR»</a:t>
            </a:r>
          </a:p>
          <a:p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send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6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6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6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600" b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''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</a:p>
          <a:p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60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03" y="2313037"/>
            <a:ext cx="1731498" cy="102837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574281" y="1771754"/>
            <a:ext cx="223009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sz="60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/*non generated*/</a:t>
            </a:r>
            <a:endParaRPr lang="fr-FR" sz="60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60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6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sum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6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6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6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6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6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6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6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{</a:t>
            </a:r>
            <a:endParaRPr lang="fr-FR" sz="6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6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int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varName 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6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BEncAsnContent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(&amp;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varName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6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size 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6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sizeof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6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}</a:t>
            </a:r>
            <a:endParaRPr lang="fr-FR" sz="6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{</a:t>
            </a:r>
            <a:endParaRPr lang="fr-FR" sz="6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6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int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varName 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6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BEncAsnContent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(&amp;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varName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6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size 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6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sizeof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6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}</a:t>
            </a:r>
            <a:endParaRPr lang="fr-FR" sz="6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size 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 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600" b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6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send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6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</a:t>
            </a:r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6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6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60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3077308" y="3209190"/>
            <a:ext cx="3490546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360981" y="3042137"/>
            <a:ext cx="8787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Code generation</a:t>
            </a:r>
            <a:endParaRPr lang="fr-FR" sz="800"/>
          </a:p>
        </p:txBody>
      </p:sp>
      <p:cxnSp>
        <p:nvCxnSpPr>
          <p:cNvPr id="11" name="Connecteur droit avec flèche 10"/>
          <p:cNvCxnSpPr>
            <a:stCxn id="9" idx="0"/>
            <a:endCxn id="4" idx="2"/>
          </p:cNvCxnSpPr>
          <p:nvPr/>
        </p:nvCxnSpPr>
        <p:spPr>
          <a:xfrm flipV="1">
            <a:off x="4800365" y="2625261"/>
            <a:ext cx="28" cy="41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769461" y="2751933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Use template T</a:t>
            </a:r>
            <a:endParaRPr lang="fr-FR" sz="800"/>
          </a:p>
        </p:txBody>
      </p:sp>
      <p:sp>
        <p:nvSpPr>
          <p:cNvPr id="13" name="ZoneTexte 12"/>
          <p:cNvSpPr txBox="1"/>
          <p:nvPr/>
        </p:nvSpPr>
        <p:spPr>
          <a:xfrm>
            <a:off x="7877537" y="1771754"/>
            <a:ext cx="9332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Generated code C</a:t>
            </a:r>
            <a:endParaRPr lang="fr-FR" sz="800"/>
          </a:p>
        </p:txBody>
      </p:sp>
      <p:sp>
        <p:nvSpPr>
          <p:cNvPr id="14" name="ZoneTexte 13"/>
          <p:cNvSpPr txBox="1"/>
          <p:nvPr/>
        </p:nvSpPr>
        <p:spPr>
          <a:xfrm>
            <a:off x="5629640" y="1343862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Template T</a:t>
            </a:r>
            <a:endParaRPr lang="fr-FR" sz="800"/>
          </a:p>
        </p:txBody>
      </p:sp>
    </p:spTree>
    <p:extLst>
      <p:ext uri="{BB962C8B-B14F-4D97-AF65-F5344CB8AC3E}">
        <p14:creationId xmlns:p14="http://schemas.microsoft.com/office/powerpoint/2010/main" val="40992992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106</Words>
  <Application>Microsoft Office PowerPoint</Application>
  <PresentationFormat>Grand écran</PresentationFormat>
  <Paragraphs>33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3</cp:revision>
  <dcterms:created xsi:type="dcterms:W3CDTF">2016-08-01T20:01:52Z</dcterms:created>
  <dcterms:modified xsi:type="dcterms:W3CDTF">2016-08-01T20:18:36Z</dcterms:modified>
</cp:coreProperties>
</file>