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0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54FA282-6E40-459A-9726-0E3ED7C7A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5" b="12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22A47-D4C1-49C9-AD7E-AE9B3B62DF05}"/>
              </a:ext>
            </a:extLst>
          </p:cNvPr>
          <p:cNvSpPr txBox="1"/>
          <p:nvPr/>
        </p:nvSpPr>
        <p:spPr>
          <a:xfrm>
            <a:off x="4398441" y="237744"/>
            <a:ext cx="5998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vi-VN" dirty="0"/>
          </a:p>
          <a:p>
            <a:pPr algn="ctr"/>
            <a:r>
              <a:rPr lang="vi-VN" dirty="0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4CE-2A69-451D-9C18-29075BF44E8D}"/>
              </a:ext>
            </a:extLst>
          </p:cNvPr>
          <p:cNvSpPr txBox="1"/>
          <p:nvPr/>
        </p:nvSpPr>
        <p:spPr>
          <a:xfrm>
            <a:off x="6096000" y="3819490"/>
            <a:ext cx="5189951" cy="170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/>
              <a:t>Phạm</a:t>
            </a:r>
            <a:r>
              <a:rPr lang="vi-VN" dirty="0"/>
              <a:t> Văn </a:t>
            </a:r>
            <a:r>
              <a:rPr lang="vi-VN" dirty="0" err="1"/>
              <a:t>Hữu</a:t>
            </a:r>
            <a:r>
              <a:rPr lang="vi-VN" dirty="0"/>
              <a:t> -15520293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Lê </a:t>
            </a:r>
            <a:r>
              <a:rPr lang="vi-VN" dirty="0" err="1"/>
              <a:t>Hồng</a:t>
            </a:r>
            <a:r>
              <a:rPr lang="vi-VN" dirty="0"/>
              <a:t> </a:t>
            </a:r>
            <a:r>
              <a:rPr lang="vi-VN" dirty="0" err="1"/>
              <a:t>Ngọc</a:t>
            </a:r>
            <a:r>
              <a:rPr lang="vi-VN" dirty="0"/>
              <a:t> – 15520533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Hoàng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/>
              <a:t>- 16520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646935"/>
            <a:ext cx="10997852" cy="391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phương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780890A-08C9-4765-908B-2662C562A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1591"/>
              </p:ext>
            </p:extLst>
          </p:nvPr>
        </p:nvGraphicFramePr>
        <p:xfrm>
          <a:off x="2475980" y="5747962"/>
          <a:ext cx="1277655" cy="4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8">
                  <a:extLst>
                    <a:ext uri="{9D8B030D-6E8A-4147-A177-3AD203B41FA5}">
                      <a16:colId xmlns:a16="http://schemas.microsoft.com/office/drawing/2014/main" val="1115285434"/>
                    </a:ext>
                  </a:extLst>
                </a:gridCol>
                <a:gridCol w="245777">
                  <a:extLst>
                    <a:ext uri="{9D8B030D-6E8A-4147-A177-3AD203B41FA5}">
                      <a16:colId xmlns:a16="http://schemas.microsoft.com/office/drawing/2014/main" val="1184682772"/>
                    </a:ext>
                  </a:extLst>
                </a:gridCol>
              </a:tblGrid>
              <a:tr h="408655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DF1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8191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35A6E6-4F7F-486B-A663-C9A74B9397D3}"/>
              </a:ext>
            </a:extLst>
          </p:cNvPr>
          <p:cNvSpPr/>
          <p:nvPr/>
        </p:nvSpPr>
        <p:spPr>
          <a:xfrm>
            <a:off x="5520847" y="5561918"/>
            <a:ext cx="2743197" cy="870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Transformer</a:t>
            </a:r>
            <a:endParaRPr lang="vi-VN" dirty="0">
              <a:solidFill>
                <a:schemeClr val="tx1"/>
              </a:solidFill>
            </a:endParaRPr>
          </a:p>
          <a:p>
            <a:pPr algn="ctr"/>
            <a:r>
              <a:rPr lang="vi-VN" dirty="0" err="1">
                <a:solidFill>
                  <a:schemeClr val="tx1"/>
                </a:solidFill>
              </a:rPr>
              <a:t>Transform</a:t>
            </a:r>
            <a:r>
              <a:rPr lang="vi-VN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85D0E98F-0982-41D7-BEDE-5DFDD7E4A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59125"/>
              </p:ext>
            </p:extLst>
          </p:nvPr>
        </p:nvGraphicFramePr>
        <p:xfrm>
          <a:off x="9924791" y="5747962"/>
          <a:ext cx="1302705" cy="4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85">
                  <a:extLst>
                    <a:ext uri="{9D8B030D-6E8A-4147-A177-3AD203B41FA5}">
                      <a16:colId xmlns:a16="http://schemas.microsoft.com/office/drawing/2014/main" val="1115285434"/>
                    </a:ext>
                  </a:extLst>
                </a:gridCol>
                <a:gridCol w="242810">
                  <a:extLst>
                    <a:ext uri="{9D8B030D-6E8A-4147-A177-3AD203B41FA5}">
                      <a16:colId xmlns:a16="http://schemas.microsoft.com/office/drawing/2014/main" val="3116561680"/>
                    </a:ext>
                  </a:extLst>
                </a:gridCol>
                <a:gridCol w="242810">
                  <a:extLst>
                    <a:ext uri="{9D8B030D-6E8A-4147-A177-3AD203B41FA5}">
                      <a16:colId xmlns:a16="http://schemas.microsoft.com/office/drawing/2014/main" val="1184682772"/>
                    </a:ext>
                  </a:extLst>
                </a:gridCol>
              </a:tblGrid>
              <a:tr h="408655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DF2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8191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AC2046-0419-4D60-8F7C-2F429BF7AA00}"/>
              </a:ext>
            </a:extLst>
          </p:cNvPr>
          <p:cNvSpPr/>
          <p:nvPr/>
        </p:nvSpPr>
        <p:spPr>
          <a:xfrm>
            <a:off x="3962406" y="5858263"/>
            <a:ext cx="1409170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C19E5-1ED7-402B-A9D3-5EBAF2EE0265}"/>
              </a:ext>
            </a:extLst>
          </p:cNvPr>
          <p:cNvSpPr/>
          <p:nvPr/>
        </p:nvSpPr>
        <p:spPr>
          <a:xfrm>
            <a:off x="8413315" y="5881123"/>
            <a:ext cx="1302705" cy="1980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646935"/>
            <a:ext cx="1099785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LogisticRegression.fit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=&gt;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LogisticRegressionModel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35A6E6-4F7F-486B-A663-C9A74B9397D3}"/>
              </a:ext>
            </a:extLst>
          </p:cNvPr>
          <p:cNvSpPr/>
          <p:nvPr/>
        </p:nvSpPr>
        <p:spPr>
          <a:xfrm>
            <a:off x="5520848" y="5561918"/>
            <a:ext cx="2044874" cy="870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AC2046-0419-4D60-8F7C-2F429BF7AA00}"/>
              </a:ext>
            </a:extLst>
          </p:cNvPr>
          <p:cNvSpPr/>
          <p:nvPr/>
        </p:nvSpPr>
        <p:spPr>
          <a:xfrm>
            <a:off x="3962406" y="5858263"/>
            <a:ext cx="1409170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C19E5-1ED7-402B-A9D3-5EBAF2EE0265}"/>
              </a:ext>
            </a:extLst>
          </p:cNvPr>
          <p:cNvSpPr/>
          <p:nvPr/>
        </p:nvSpPr>
        <p:spPr>
          <a:xfrm>
            <a:off x="7714995" y="5858263"/>
            <a:ext cx="1525038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6743E9-7809-47E2-8385-BF39B30A62C8}"/>
              </a:ext>
            </a:extLst>
          </p:cNvPr>
          <p:cNvSpPr/>
          <p:nvPr/>
        </p:nvSpPr>
        <p:spPr>
          <a:xfrm>
            <a:off x="1776606" y="5561918"/>
            <a:ext cx="2044874" cy="870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684A-0DCF-432C-A4B5-8C029BC260F2}"/>
              </a:ext>
            </a:extLst>
          </p:cNvPr>
          <p:cNvSpPr/>
          <p:nvPr/>
        </p:nvSpPr>
        <p:spPr>
          <a:xfrm>
            <a:off x="9392957" y="5561918"/>
            <a:ext cx="2044874" cy="8705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454577"/>
            <a:ext cx="10997852" cy="4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trinh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0" lvl="3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BinaryClassificationEvaluator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CrossValidation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35A6E6-4F7F-486B-A663-C9A74B9397D3}"/>
              </a:ext>
            </a:extLst>
          </p:cNvPr>
          <p:cNvSpPr/>
          <p:nvPr/>
        </p:nvSpPr>
        <p:spPr>
          <a:xfrm>
            <a:off x="5520848" y="5875068"/>
            <a:ext cx="2044874" cy="870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AC2046-0419-4D60-8F7C-2F429BF7AA00}"/>
              </a:ext>
            </a:extLst>
          </p:cNvPr>
          <p:cNvSpPr/>
          <p:nvPr/>
        </p:nvSpPr>
        <p:spPr>
          <a:xfrm>
            <a:off x="3962406" y="6171413"/>
            <a:ext cx="1409170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C19E5-1ED7-402B-A9D3-5EBAF2EE0265}"/>
              </a:ext>
            </a:extLst>
          </p:cNvPr>
          <p:cNvSpPr/>
          <p:nvPr/>
        </p:nvSpPr>
        <p:spPr>
          <a:xfrm>
            <a:off x="7714995" y="6171413"/>
            <a:ext cx="1525038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6743E9-7809-47E2-8385-BF39B30A62C8}"/>
              </a:ext>
            </a:extLst>
          </p:cNvPr>
          <p:cNvSpPr/>
          <p:nvPr/>
        </p:nvSpPr>
        <p:spPr>
          <a:xfrm>
            <a:off x="1776606" y="5875068"/>
            <a:ext cx="2044874" cy="870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684A-0DCF-432C-A4B5-8C029BC260F2}"/>
              </a:ext>
            </a:extLst>
          </p:cNvPr>
          <p:cNvSpPr/>
          <p:nvPr/>
        </p:nvSpPr>
        <p:spPr>
          <a:xfrm>
            <a:off x="9392957" y="5875068"/>
            <a:ext cx="2044874" cy="8705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2E4D5C-8F07-4BBD-A320-ACE9330F59C8}"/>
              </a:ext>
            </a:extLst>
          </p:cNvPr>
          <p:cNvSpPr/>
          <p:nvPr/>
        </p:nvSpPr>
        <p:spPr>
          <a:xfrm>
            <a:off x="4803868" y="3548005"/>
            <a:ext cx="6323813" cy="2915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572015"/>
            <a:ext cx="10997852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đây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35A6E6-4F7F-486B-A663-C9A74B9397D3}"/>
              </a:ext>
            </a:extLst>
          </p:cNvPr>
          <p:cNvSpPr/>
          <p:nvPr/>
        </p:nvSpPr>
        <p:spPr>
          <a:xfrm>
            <a:off x="4856447" y="3770695"/>
            <a:ext cx="2044874" cy="8705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AC2046-0419-4D60-8F7C-2F429BF7AA00}"/>
              </a:ext>
            </a:extLst>
          </p:cNvPr>
          <p:cNvSpPr/>
          <p:nvPr/>
        </p:nvSpPr>
        <p:spPr>
          <a:xfrm>
            <a:off x="3378640" y="4067040"/>
            <a:ext cx="1409170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C19E5-1ED7-402B-A9D3-5EBAF2EE0265}"/>
              </a:ext>
            </a:extLst>
          </p:cNvPr>
          <p:cNvSpPr/>
          <p:nvPr/>
        </p:nvSpPr>
        <p:spPr>
          <a:xfrm>
            <a:off x="7052419" y="4067040"/>
            <a:ext cx="1525038" cy="220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6743E9-7809-47E2-8385-BF39B30A62C8}"/>
              </a:ext>
            </a:extLst>
          </p:cNvPr>
          <p:cNvSpPr/>
          <p:nvPr/>
        </p:nvSpPr>
        <p:spPr>
          <a:xfrm>
            <a:off x="1265129" y="3770695"/>
            <a:ext cx="2044874" cy="870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684A-0DCF-432C-A4B5-8C029BC260F2}"/>
              </a:ext>
            </a:extLst>
          </p:cNvPr>
          <p:cNvSpPr/>
          <p:nvPr/>
        </p:nvSpPr>
        <p:spPr>
          <a:xfrm>
            <a:off x="8728556" y="3770695"/>
            <a:ext cx="2044874" cy="8705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2105D0-5B7E-4A89-8F76-359B1CE885BD}"/>
              </a:ext>
            </a:extLst>
          </p:cNvPr>
          <p:cNvSpPr/>
          <p:nvPr/>
        </p:nvSpPr>
        <p:spPr>
          <a:xfrm>
            <a:off x="4856447" y="5285985"/>
            <a:ext cx="2044874" cy="8705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3B04AC-BF72-4C5C-AB92-7285907D5012}"/>
              </a:ext>
            </a:extLst>
          </p:cNvPr>
          <p:cNvSpPr/>
          <p:nvPr/>
        </p:nvSpPr>
        <p:spPr>
          <a:xfrm>
            <a:off x="8728556" y="5285985"/>
            <a:ext cx="2044874" cy="8705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F5172A-1CE9-434D-BF26-6EF04C14A046}"/>
              </a:ext>
            </a:extLst>
          </p:cNvPr>
          <p:cNvSpPr/>
          <p:nvPr/>
        </p:nvSpPr>
        <p:spPr>
          <a:xfrm>
            <a:off x="1265129" y="5285985"/>
            <a:ext cx="2044874" cy="870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43FAAB-9400-4E80-9760-ED78752A95D2}"/>
              </a:ext>
            </a:extLst>
          </p:cNvPr>
          <p:cNvSpPr/>
          <p:nvPr/>
        </p:nvSpPr>
        <p:spPr>
          <a:xfrm>
            <a:off x="9649089" y="4732837"/>
            <a:ext cx="203808" cy="469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5C5E484-C055-43CF-A742-598DAF4AB9A7}"/>
              </a:ext>
            </a:extLst>
          </p:cNvPr>
          <p:cNvSpPr/>
          <p:nvPr/>
        </p:nvSpPr>
        <p:spPr>
          <a:xfrm>
            <a:off x="7064679" y="5599133"/>
            <a:ext cx="1525039" cy="22092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53F9E12-EBCF-4417-AE58-088D74BC2DDE}"/>
              </a:ext>
            </a:extLst>
          </p:cNvPr>
          <p:cNvSpPr/>
          <p:nvPr/>
        </p:nvSpPr>
        <p:spPr>
          <a:xfrm>
            <a:off x="3438130" y="5610814"/>
            <a:ext cx="1290189" cy="22092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572015"/>
            <a:ext cx="1099785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78538-0232-4051-8BE9-9BD12C90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3" y="2009760"/>
            <a:ext cx="8113670" cy="47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572015"/>
            <a:ext cx="1099785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BBFA4-90DF-4D00-AA83-C40F737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97" y="2705979"/>
            <a:ext cx="2000967" cy="241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6EE2F-7548-4B8E-8266-667EA313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420" y="2705980"/>
            <a:ext cx="2000968" cy="2416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96E2E-569F-41AF-B64D-1C73A4EB8642}"/>
              </a:ext>
            </a:extLst>
          </p:cNvPr>
          <p:cNvSpPr txBox="1"/>
          <p:nvPr/>
        </p:nvSpPr>
        <p:spPr>
          <a:xfrm>
            <a:off x="1265129" y="5223353"/>
            <a:ext cx="455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selection,training,evaluation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0E3B6-395C-407F-9DA7-01EE7DFF5108}"/>
              </a:ext>
            </a:extLst>
          </p:cNvPr>
          <p:cNvSpPr txBox="1"/>
          <p:nvPr/>
        </p:nvSpPr>
        <p:spPr>
          <a:xfrm>
            <a:off x="8308932" y="5311038"/>
            <a:ext cx="38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AB000-A832-4546-A89F-44968A9014F7}"/>
              </a:ext>
            </a:extLst>
          </p:cNvPr>
          <p:cNvSpPr txBox="1"/>
          <p:nvPr/>
        </p:nvSpPr>
        <p:spPr>
          <a:xfrm>
            <a:off x="5873286" y="3572251"/>
            <a:ext cx="128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32D423-433E-42B8-ABEA-794C864966C0}"/>
              </a:ext>
            </a:extLst>
          </p:cNvPr>
          <p:cNvSpPr/>
          <p:nvPr/>
        </p:nvSpPr>
        <p:spPr>
          <a:xfrm>
            <a:off x="4694064" y="3746899"/>
            <a:ext cx="1130538" cy="1739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D10167-7F47-427F-B979-264EA114F003}"/>
              </a:ext>
            </a:extLst>
          </p:cNvPr>
          <p:cNvSpPr/>
          <p:nvPr/>
        </p:nvSpPr>
        <p:spPr>
          <a:xfrm>
            <a:off x="7203800" y="3746899"/>
            <a:ext cx="1294619" cy="17392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73857-EEB3-4F76-B090-EBECF11D576F}"/>
              </a:ext>
            </a:extLst>
          </p:cNvPr>
          <p:cNvSpPr txBox="1"/>
          <p:nvPr/>
        </p:nvSpPr>
        <p:spPr>
          <a:xfrm>
            <a:off x="1139868" y="1572015"/>
            <a:ext cx="1099785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Mô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26650-6F54-44D0-B3E0-7B643A6E877F}"/>
              </a:ext>
            </a:extLst>
          </p:cNvPr>
          <p:cNvSpPr txBox="1"/>
          <p:nvPr/>
        </p:nvSpPr>
        <p:spPr>
          <a:xfrm>
            <a:off x="1564634" y="2276021"/>
            <a:ext cx="101483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: Black Friday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https://www.kaggle.com/sdolezel/black-friday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trong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tính:12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dòng:537577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file: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4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E34BF-5184-41F9-9647-4AC3716A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5" y="1572015"/>
            <a:ext cx="5685714" cy="52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3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D4F5E-1F76-4FA9-8416-23E293994A1F}"/>
              </a:ext>
            </a:extLst>
          </p:cNvPr>
          <p:cNvSpPr txBox="1"/>
          <p:nvPr/>
        </p:nvSpPr>
        <p:spPr>
          <a:xfrm>
            <a:off x="2075145" y="1872641"/>
            <a:ext cx="93068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Featurization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FDDE6-0AE2-43B0-BD2D-1957CB3E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4" y="1995617"/>
            <a:ext cx="8183410" cy="45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611B85-3FE7-4F88-9A42-C169A7EC3FC9}"/>
              </a:ext>
            </a:extLst>
          </p:cNvPr>
          <p:cNvSpPr/>
          <p:nvPr/>
        </p:nvSpPr>
        <p:spPr>
          <a:xfrm>
            <a:off x="2379944" y="1860113"/>
            <a:ext cx="3519814" cy="23047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vi-VN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5AC2E3-4F50-476C-9AE6-0BDA25F35F27}"/>
              </a:ext>
            </a:extLst>
          </p:cNvPr>
          <p:cNvSpPr/>
          <p:nvPr/>
        </p:nvSpPr>
        <p:spPr>
          <a:xfrm>
            <a:off x="6851736" y="1860113"/>
            <a:ext cx="3519814" cy="23047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42593-C8B7-474A-80E4-77E401E87DF9}"/>
              </a:ext>
            </a:extLst>
          </p:cNvPr>
          <p:cNvSpPr/>
          <p:nvPr/>
        </p:nvSpPr>
        <p:spPr>
          <a:xfrm>
            <a:off x="6851736" y="4406030"/>
            <a:ext cx="3519814" cy="22515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vi-VN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8D740-EA49-489A-9996-AFC10DC1B20C}"/>
              </a:ext>
            </a:extLst>
          </p:cNvPr>
          <p:cNvSpPr/>
          <p:nvPr/>
        </p:nvSpPr>
        <p:spPr>
          <a:xfrm>
            <a:off x="2379944" y="4406030"/>
            <a:ext cx="3519814" cy="22515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Featurization</a:t>
            </a:r>
            <a:endParaRPr lang="vi-VN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66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265129" y="1703540"/>
            <a:ext cx="10584493" cy="45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Pearman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Pearson’s Chi-squared (X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tests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variance, count, max, min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numNonZeros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sampleBykey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sampleByKeyExact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 Generation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RandomRDDs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Normal and Poisson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391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265129" y="1703540"/>
            <a:ext cx="10584493" cy="497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Generaralized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classifier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Mixture Model (GMM)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Colaborative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26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851771" y="1703540"/>
            <a:ext cx="10997852" cy="617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Featurization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–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 ban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TF-IDF, Word2Vec,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StringIndexer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IndexToString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OneHotEncoderEstimator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VectorIndexer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VectorAssemble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Selection: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VectorSlicer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RFormula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ChiSqSelector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Sensitive Hashing (LSH)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5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646935"/>
            <a:ext cx="10997852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CF90AE-5E7A-4A97-ADCC-BC3CAF1B1AE8}"/>
              </a:ext>
            </a:extLst>
          </p:cNvPr>
          <p:cNvSpPr/>
          <p:nvPr/>
        </p:nvSpPr>
        <p:spPr>
          <a:xfrm>
            <a:off x="2885162" y="3225271"/>
            <a:ext cx="2308964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5A79-CE31-4B0E-9B78-F0267941DF18}"/>
              </a:ext>
            </a:extLst>
          </p:cNvPr>
          <p:cNvSpPr/>
          <p:nvPr/>
        </p:nvSpPr>
        <p:spPr>
          <a:xfrm>
            <a:off x="7225431" y="3175196"/>
            <a:ext cx="2308962" cy="1265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BFBBDC-85E7-4B91-9538-A3209A0B8637}"/>
              </a:ext>
            </a:extLst>
          </p:cNvPr>
          <p:cNvSpPr/>
          <p:nvPr/>
        </p:nvSpPr>
        <p:spPr>
          <a:xfrm>
            <a:off x="7225431" y="5216910"/>
            <a:ext cx="2308963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AEEAC-39E3-42D7-B8AF-7B83C79AD71A}"/>
              </a:ext>
            </a:extLst>
          </p:cNvPr>
          <p:cNvSpPr/>
          <p:nvPr/>
        </p:nvSpPr>
        <p:spPr>
          <a:xfrm>
            <a:off x="2885162" y="5216910"/>
            <a:ext cx="2308964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452E56CC-E7B0-415A-9808-21B77BB95263}"/>
              </a:ext>
            </a:extLst>
          </p:cNvPr>
          <p:cNvSpPr/>
          <p:nvPr/>
        </p:nvSpPr>
        <p:spPr>
          <a:xfrm>
            <a:off x="488515" y="3977014"/>
            <a:ext cx="1703540" cy="13716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6B8A3F-B574-4512-9E24-968325489963}"/>
              </a:ext>
            </a:extLst>
          </p:cNvPr>
          <p:cNvSpPr/>
          <p:nvPr/>
        </p:nvSpPr>
        <p:spPr>
          <a:xfrm>
            <a:off x="5423770" y="3767097"/>
            <a:ext cx="1574106" cy="15343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4F5D8D2-2101-4FDA-AD36-23B330593887}"/>
              </a:ext>
            </a:extLst>
          </p:cNvPr>
          <p:cNvSpPr/>
          <p:nvPr/>
        </p:nvSpPr>
        <p:spPr>
          <a:xfrm>
            <a:off x="8379912" y="4540683"/>
            <a:ext cx="200417" cy="55099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969AFA-21A7-4432-8FAC-E985AC2753E5}"/>
              </a:ext>
            </a:extLst>
          </p:cNvPr>
          <p:cNvSpPr/>
          <p:nvPr/>
        </p:nvSpPr>
        <p:spPr>
          <a:xfrm>
            <a:off x="5423770" y="5661764"/>
            <a:ext cx="1665962" cy="153435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EFFA6559-5F26-4B05-B31D-50CD42A06E27}"/>
              </a:ext>
            </a:extLst>
          </p:cNvPr>
          <p:cNvSpPr/>
          <p:nvPr/>
        </p:nvSpPr>
        <p:spPr>
          <a:xfrm>
            <a:off x="3939435" y="4528109"/>
            <a:ext cx="200417" cy="550995"/>
          </a:xfrm>
          <a:prstGeom prst="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62CA0-2194-4509-9821-739BCCF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16"/>
            <a:ext cx="12192000" cy="1371600"/>
          </a:xfrm>
        </p:spPr>
        <p:txBody>
          <a:bodyPr anchor="t">
            <a:norm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A7EBA06-0F16-4126-9C85-43B692C26284}"/>
              </a:ext>
            </a:extLst>
          </p:cNvPr>
          <p:cNvSpPr/>
          <p:nvPr/>
        </p:nvSpPr>
        <p:spPr>
          <a:xfrm>
            <a:off x="1265129" y="801666"/>
            <a:ext cx="10926871" cy="77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E7509-4378-448B-BF6C-F912FC38AF88}"/>
              </a:ext>
            </a:extLst>
          </p:cNvPr>
          <p:cNvSpPr/>
          <p:nvPr/>
        </p:nvSpPr>
        <p:spPr>
          <a:xfrm>
            <a:off x="0" y="801667"/>
            <a:ext cx="1139868" cy="770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3A14D-A5E4-45E3-A81C-AAE836687B4B}"/>
              </a:ext>
            </a:extLst>
          </p:cNvPr>
          <p:cNvSpPr txBox="1"/>
          <p:nvPr/>
        </p:nvSpPr>
        <p:spPr>
          <a:xfrm>
            <a:off x="1139868" y="1646935"/>
            <a:ext cx="10997852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CF90AE-5E7A-4A97-ADCC-BC3CAF1B1AE8}"/>
              </a:ext>
            </a:extLst>
          </p:cNvPr>
          <p:cNvSpPr/>
          <p:nvPr/>
        </p:nvSpPr>
        <p:spPr>
          <a:xfrm>
            <a:off x="2885162" y="3225271"/>
            <a:ext cx="2308964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5A79-CE31-4B0E-9B78-F0267941DF18}"/>
              </a:ext>
            </a:extLst>
          </p:cNvPr>
          <p:cNvSpPr/>
          <p:nvPr/>
        </p:nvSpPr>
        <p:spPr>
          <a:xfrm>
            <a:off x="7225431" y="3175196"/>
            <a:ext cx="2308962" cy="1265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BFBBDC-85E7-4B91-9538-A3209A0B8637}"/>
              </a:ext>
            </a:extLst>
          </p:cNvPr>
          <p:cNvSpPr/>
          <p:nvPr/>
        </p:nvSpPr>
        <p:spPr>
          <a:xfrm>
            <a:off x="7225431" y="5216910"/>
            <a:ext cx="2308963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AEEAC-39E3-42D7-B8AF-7B83C79AD71A}"/>
              </a:ext>
            </a:extLst>
          </p:cNvPr>
          <p:cNvSpPr/>
          <p:nvPr/>
        </p:nvSpPr>
        <p:spPr>
          <a:xfrm>
            <a:off x="2885162" y="5216910"/>
            <a:ext cx="2308964" cy="12152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6B8A3F-B574-4512-9E24-968325489963}"/>
              </a:ext>
            </a:extLst>
          </p:cNvPr>
          <p:cNvSpPr/>
          <p:nvPr/>
        </p:nvSpPr>
        <p:spPr>
          <a:xfrm>
            <a:off x="5423770" y="3767097"/>
            <a:ext cx="1574106" cy="15343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4F5D8D2-2101-4FDA-AD36-23B330593887}"/>
              </a:ext>
            </a:extLst>
          </p:cNvPr>
          <p:cNvSpPr/>
          <p:nvPr/>
        </p:nvSpPr>
        <p:spPr>
          <a:xfrm>
            <a:off x="8379912" y="4540683"/>
            <a:ext cx="200417" cy="55099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969AFA-21A7-4432-8FAC-E985AC2753E5}"/>
              </a:ext>
            </a:extLst>
          </p:cNvPr>
          <p:cNvSpPr/>
          <p:nvPr/>
        </p:nvSpPr>
        <p:spPr>
          <a:xfrm>
            <a:off x="5423770" y="5661764"/>
            <a:ext cx="1665962" cy="153435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50AFB3"/>
      </a:accent1>
      <a:accent2>
        <a:srgbClr val="5BA2DD"/>
      </a:accent2>
      <a:accent3>
        <a:srgbClr val="7986E3"/>
      </a:accent3>
      <a:accent4>
        <a:srgbClr val="DD5B90"/>
      </a:accent4>
      <a:accent5>
        <a:srgbClr val="E37A79"/>
      </a:accent5>
      <a:accent6>
        <a:srgbClr val="DC8F56"/>
      </a:accent6>
      <a:hlink>
        <a:srgbClr val="A17C5D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812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Courier New</vt:lpstr>
      <vt:lpstr>Garamond</vt:lpstr>
      <vt:lpstr>Selawik Light</vt:lpstr>
      <vt:lpstr>Speak Pro</vt:lpstr>
      <vt:lpstr>Times New Roman</vt:lpstr>
      <vt:lpstr>Verdana</vt:lpstr>
      <vt:lpstr>Wingdings</vt:lpstr>
      <vt:lpstr>SavonVTI</vt:lpstr>
      <vt:lpstr>PowerPoint Presentation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  <vt:lpstr>    Spark MLlib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VĂN HỮU</dc:creator>
  <cp:lastModifiedBy>PHẠM VĂN HỮU</cp:lastModifiedBy>
  <cp:revision>18</cp:revision>
  <dcterms:created xsi:type="dcterms:W3CDTF">2019-11-29T04:36:22Z</dcterms:created>
  <dcterms:modified xsi:type="dcterms:W3CDTF">2019-12-03T07:06:50Z</dcterms:modified>
</cp:coreProperties>
</file>