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31"/>
  </p:notesMasterIdLst>
  <p:sldIdLst>
    <p:sldId id="256" r:id="rId2"/>
    <p:sldId id="258" r:id="rId3"/>
    <p:sldId id="259" r:id="rId4"/>
    <p:sldId id="260" r:id="rId5"/>
    <p:sldId id="261" r:id="rId6"/>
    <p:sldId id="263" r:id="rId7"/>
    <p:sldId id="308" r:id="rId8"/>
    <p:sldId id="277" r:id="rId9"/>
    <p:sldId id="309" r:id="rId10"/>
    <p:sldId id="264" r:id="rId11"/>
    <p:sldId id="310" r:id="rId12"/>
    <p:sldId id="266" r:id="rId13"/>
    <p:sldId id="311" r:id="rId14"/>
    <p:sldId id="312" r:id="rId15"/>
    <p:sldId id="313" r:id="rId16"/>
    <p:sldId id="267" r:id="rId17"/>
    <p:sldId id="314" r:id="rId18"/>
    <p:sldId id="268" r:id="rId19"/>
    <p:sldId id="315" r:id="rId20"/>
    <p:sldId id="316" r:id="rId21"/>
    <p:sldId id="319" r:id="rId22"/>
    <p:sldId id="320" r:id="rId23"/>
    <p:sldId id="321" r:id="rId24"/>
    <p:sldId id="322" r:id="rId25"/>
    <p:sldId id="317" r:id="rId26"/>
    <p:sldId id="318" r:id="rId27"/>
    <p:sldId id="323" r:id="rId28"/>
    <p:sldId id="324" r:id="rId29"/>
    <p:sldId id="28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A00"/>
    <a:srgbClr val="6B49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549AA-730C-42CB-9814-9A32029D1977}">
  <a:tblStyle styleId="{DFE549AA-730C-42CB-9814-9A32029D19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103" d="100"/>
          <a:sy n="103" d="100"/>
        </p:scale>
        <p:origin x="1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138b26d4b6d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138b26d4b6d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4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6"/>
        <p:cNvGrpSpPr/>
        <p:nvPr/>
      </p:nvGrpSpPr>
      <p:grpSpPr>
        <a:xfrm>
          <a:off x="0" y="0"/>
          <a:ext cx="0" cy="0"/>
          <a:chOff x="0" y="0"/>
          <a:chExt cx="0" cy="0"/>
        </a:xfrm>
      </p:grpSpPr>
      <p:sp>
        <p:nvSpPr>
          <p:cNvPr id="2437" name="Google Shape;2437;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8" name="Google Shape;2438;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25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73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549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6"/>
        <p:cNvGrpSpPr/>
        <p:nvPr/>
      </p:nvGrpSpPr>
      <p:grpSpPr>
        <a:xfrm>
          <a:off x="0" y="0"/>
          <a:ext cx="0" cy="0"/>
          <a:chOff x="0" y="0"/>
          <a:chExt cx="0" cy="0"/>
        </a:xfrm>
      </p:grpSpPr>
      <p:sp>
        <p:nvSpPr>
          <p:cNvPr id="3107" name="Google Shape;3107;g138ce718b9f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8" name="Google Shape;3108;g138ce718b9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188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138ce718b9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138ce718b9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19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d1bf8d60a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d1bf8d60a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385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001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7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438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26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777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138ce718b9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138ce718b9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527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138ce718b9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138ce718b9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097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g138ce718b9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g138ce718b9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599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1"/>
        <p:cNvGrpSpPr/>
        <p:nvPr/>
      </p:nvGrpSpPr>
      <p:grpSpPr>
        <a:xfrm>
          <a:off x="0" y="0"/>
          <a:ext cx="0" cy="0"/>
          <a:chOff x="0" y="0"/>
          <a:chExt cx="0" cy="0"/>
        </a:xfrm>
      </p:grpSpPr>
      <p:sp>
        <p:nvSpPr>
          <p:cNvPr id="4342" name="Google Shape;4342;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3" name="Google Shape;4343;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138ce718b9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138ce718b9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6"/>
        <p:cNvGrpSpPr/>
        <p:nvPr/>
      </p:nvGrpSpPr>
      <p:grpSpPr>
        <a:xfrm>
          <a:off x="0" y="0"/>
          <a:ext cx="0" cy="0"/>
          <a:chOff x="0" y="0"/>
          <a:chExt cx="0" cy="0"/>
        </a:xfrm>
      </p:grpSpPr>
      <p:sp>
        <p:nvSpPr>
          <p:cNvPr id="2437" name="Google Shape;2437;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8" name="Google Shape;2438;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557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d1bf8d60a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d1bf8d60a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6"/>
        <p:cNvGrpSpPr/>
        <p:nvPr/>
      </p:nvGrpSpPr>
      <p:grpSpPr>
        <a:xfrm>
          <a:off x="0" y="0"/>
          <a:ext cx="0" cy="0"/>
          <a:chOff x="0" y="0"/>
          <a:chExt cx="0" cy="0"/>
        </a:xfrm>
      </p:grpSpPr>
      <p:sp>
        <p:nvSpPr>
          <p:cNvPr id="2437" name="Google Shape;2437;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8" name="Google Shape;2438;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41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8562916" y="171982"/>
            <a:ext cx="687746" cy="644433"/>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08918">
            <a:off x="-86607" y="4489436"/>
            <a:ext cx="687768" cy="644455"/>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8335273" y="97292"/>
            <a:ext cx="886675" cy="538121"/>
            <a:chOff x="2957600" y="592900"/>
            <a:chExt cx="553100" cy="335675"/>
          </a:xfrm>
        </p:grpSpPr>
        <p:sp>
          <p:nvSpPr>
            <p:cNvPr id="12" name="Google Shape;12;p2"/>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24086" y="4552022"/>
            <a:ext cx="1098788" cy="666886"/>
            <a:chOff x="2957600" y="592900"/>
            <a:chExt cx="553100" cy="335675"/>
          </a:xfrm>
        </p:grpSpPr>
        <p:sp>
          <p:nvSpPr>
            <p:cNvPr id="22" name="Google Shape;22;p2"/>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7523258" y="4005740"/>
            <a:ext cx="1815033" cy="1666534"/>
            <a:chOff x="4115675" y="3374025"/>
            <a:chExt cx="687825" cy="631550"/>
          </a:xfrm>
        </p:grpSpPr>
        <p:sp>
          <p:nvSpPr>
            <p:cNvPr id="32" name="Google Shape;32;p2"/>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89875" y="134921"/>
            <a:ext cx="1098794" cy="1140749"/>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ctrTitle"/>
          </p:nvPr>
        </p:nvSpPr>
        <p:spPr>
          <a:xfrm>
            <a:off x="1084650" y="2842675"/>
            <a:ext cx="6974700" cy="12135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6000"/>
              <a:buNone/>
              <a:defRPr sz="6000"/>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a:endParaRPr/>
          </a:p>
        </p:txBody>
      </p:sp>
      <p:sp>
        <p:nvSpPr>
          <p:cNvPr id="45" name="Google Shape;45;p2"/>
          <p:cNvSpPr txBox="1">
            <a:spLocks noGrp="1"/>
          </p:cNvSpPr>
          <p:nvPr>
            <p:ph type="subTitle" idx="1"/>
          </p:nvPr>
        </p:nvSpPr>
        <p:spPr>
          <a:xfrm>
            <a:off x="2183250" y="4224825"/>
            <a:ext cx="4777500" cy="38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6"/>
                </a:solidFill>
                <a:latin typeface="IBM Plex Sans"/>
                <a:ea typeface="IBM Plex Sans"/>
                <a:cs typeface="IBM Plex Sans"/>
                <a:sym typeface="IBM Plex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3"/>
        <p:cNvGrpSpPr/>
        <p:nvPr/>
      </p:nvGrpSpPr>
      <p:grpSpPr>
        <a:xfrm>
          <a:off x="0" y="0"/>
          <a:ext cx="0" cy="0"/>
          <a:chOff x="0" y="0"/>
          <a:chExt cx="0" cy="0"/>
        </a:xfrm>
      </p:grpSpPr>
      <p:sp>
        <p:nvSpPr>
          <p:cNvPr id="384" name="Google Shape;384;p16"/>
          <p:cNvSpPr/>
          <p:nvPr/>
        </p:nvSpPr>
        <p:spPr>
          <a:xfrm rot="-1100692">
            <a:off x="101602" y="4698263"/>
            <a:ext cx="828421" cy="436402"/>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rot="-3235308" flipH="1">
            <a:off x="8558291" y="496335"/>
            <a:ext cx="828463" cy="436402"/>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rot="-3235308" flipH="1">
            <a:off x="8358257" y="91020"/>
            <a:ext cx="897590" cy="841088"/>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6"/>
          <p:cNvGrpSpPr/>
          <p:nvPr/>
        </p:nvGrpSpPr>
        <p:grpSpPr>
          <a:xfrm rot="4612556">
            <a:off x="-55400" y="4315477"/>
            <a:ext cx="872733" cy="710976"/>
            <a:chOff x="3472900" y="1023500"/>
            <a:chExt cx="462350" cy="376675"/>
          </a:xfrm>
        </p:grpSpPr>
        <p:sp>
          <p:nvSpPr>
            <p:cNvPr id="388" name="Google Shape;388;p16"/>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6"/>
          <p:cNvSpPr/>
          <p:nvPr/>
        </p:nvSpPr>
        <p:spPr>
          <a:xfrm>
            <a:off x="2234125" y="2245100"/>
            <a:ext cx="4675761" cy="2242856"/>
          </a:xfrm>
          <a:custGeom>
            <a:avLst/>
            <a:gdLst/>
            <a:ahLst/>
            <a:cxnLst/>
            <a:rect l="l" t="t" r="r" b="b"/>
            <a:pathLst>
              <a:path w="70020" h="33587" extrusionOk="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txBox="1">
            <a:spLocks noGrp="1"/>
          </p:cNvSpPr>
          <p:nvPr>
            <p:ph type="subTitle" idx="1"/>
          </p:nvPr>
        </p:nvSpPr>
        <p:spPr>
          <a:xfrm>
            <a:off x="937700" y="3396559"/>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16"/>
          <p:cNvSpPr txBox="1">
            <a:spLocks noGrp="1"/>
          </p:cNvSpPr>
          <p:nvPr>
            <p:ph type="subTitle" idx="2"/>
          </p:nvPr>
        </p:nvSpPr>
        <p:spPr>
          <a:xfrm>
            <a:off x="3484422" y="3396559"/>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0" name="Google Shape;400;p16"/>
          <p:cNvSpPr txBox="1">
            <a:spLocks noGrp="1"/>
          </p:cNvSpPr>
          <p:nvPr>
            <p:ph type="subTitle" idx="3"/>
          </p:nvPr>
        </p:nvSpPr>
        <p:spPr>
          <a:xfrm>
            <a:off x="6031150" y="3396559"/>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02" name="Google Shape;402;p16"/>
          <p:cNvSpPr txBox="1">
            <a:spLocks noGrp="1"/>
          </p:cNvSpPr>
          <p:nvPr>
            <p:ph type="subTitle" idx="4"/>
          </p:nvPr>
        </p:nvSpPr>
        <p:spPr>
          <a:xfrm>
            <a:off x="937700" y="3086000"/>
            <a:ext cx="2175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03" name="Google Shape;403;p16"/>
          <p:cNvSpPr txBox="1">
            <a:spLocks noGrp="1"/>
          </p:cNvSpPr>
          <p:nvPr>
            <p:ph type="subTitle" idx="5"/>
          </p:nvPr>
        </p:nvSpPr>
        <p:spPr>
          <a:xfrm>
            <a:off x="3484422" y="3086000"/>
            <a:ext cx="2175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04" name="Google Shape;404;p16"/>
          <p:cNvSpPr txBox="1">
            <a:spLocks noGrp="1"/>
          </p:cNvSpPr>
          <p:nvPr>
            <p:ph type="subTitle" idx="6"/>
          </p:nvPr>
        </p:nvSpPr>
        <p:spPr>
          <a:xfrm>
            <a:off x="6031150" y="3086000"/>
            <a:ext cx="2175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05" name="Google Shape;405;p16"/>
          <p:cNvSpPr/>
          <p:nvPr/>
        </p:nvSpPr>
        <p:spPr>
          <a:xfrm>
            <a:off x="7651175" y="3925525"/>
            <a:ext cx="1138909" cy="1182396"/>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_1_3_1">
    <p:spTree>
      <p:nvGrpSpPr>
        <p:cNvPr id="1" name="Shape 527"/>
        <p:cNvGrpSpPr/>
        <p:nvPr/>
      </p:nvGrpSpPr>
      <p:grpSpPr>
        <a:xfrm>
          <a:off x="0" y="0"/>
          <a:ext cx="0" cy="0"/>
          <a:chOff x="0" y="0"/>
          <a:chExt cx="0" cy="0"/>
        </a:xfrm>
      </p:grpSpPr>
      <p:sp>
        <p:nvSpPr>
          <p:cNvPr id="528" name="Google Shape;528;p21"/>
          <p:cNvSpPr/>
          <p:nvPr/>
        </p:nvSpPr>
        <p:spPr>
          <a:xfrm>
            <a:off x="1781549" y="1736550"/>
            <a:ext cx="5780151" cy="2708372"/>
          </a:xfrm>
          <a:custGeom>
            <a:avLst/>
            <a:gdLst/>
            <a:ahLst/>
            <a:cxnLst/>
            <a:rect l="l" t="t" r="r" b="b"/>
            <a:pathLst>
              <a:path w="70020" h="33587" extrusionOk="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1"/>
          <p:cNvGrpSpPr/>
          <p:nvPr/>
        </p:nvGrpSpPr>
        <p:grpSpPr>
          <a:xfrm>
            <a:off x="6984786" y="3591554"/>
            <a:ext cx="2219749" cy="1234996"/>
            <a:chOff x="4115675" y="3374025"/>
            <a:chExt cx="687825" cy="631550"/>
          </a:xfrm>
        </p:grpSpPr>
        <p:sp>
          <p:nvSpPr>
            <p:cNvPr id="530" name="Google Shape;530;p21"/>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21"/>
          <p:cNvSpPr/>
          <p:nvPr/>
        </p:nvSpPr>
        <p:spPr>
          <a:xfrm rot="3235308">
            <a:off x="62257" y="91020"/>
            <a:ext cx="897590" cy="841088"/>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rot="5059438">
            <a:off x="211047" y="4444979"/>
            <a:ext cx="494047" cy="871561"/>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21"/>
          <p:cNvGrpSpPr/>
          <p:nvPr/>
        </p:nvGrpSpPr>
        <p:grpSpPr>
          <a:xfrm rot="5400000">
            <a:off x="-80875" y="4377830"/>
            <a:ext cx="872732" cy="710974"/>
            <a:chOff x="3472900" y="1023500"/>
            <a:chExt cx="462350" cy="376675"/>
          </a:xfrm>
        </p:grpSpPr>
        <p:sp>
          <p:nvSpPr>
            <p:cNvPr id="544" name="Google Shape;544;p21"/>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21"/>
          <p:cNvSpPr txBox="1">
            <a:spLocks noGrp="1"/>
          </p:cNvSpPr>
          <p:nvPr>
            <p:ph type="title"/>
          </p:nvPr>
        </p:nvSpPr>
        <p:spPr>
          <a:xfrm>
            <a:off x="720000" y="445025"/>
            <a:ext cx="7704000" cy="11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7_1_1">
    <p:spTree>
      <p:nvGrpSpPr>
        <p:cNvPr id="1" name="Shape 594"/>
        <p:cNvGrpSpPr/>
        <p:nvPr/>
      </p:nvGrpSpPr>
      <p:grpSpPr>
        <a:xfrm>
          <a:off x="0" y="0"/>
          <a:ext cx="0" cy="0"/>
          <a:chOff x="0" y="0"/>
          <a:chExt cx="0" cy="0"/>
        </a:xfrm>
      </p:grpSpPr>
      <p:grpSp>
        <p:nvGrpSpPr>
          <p:cNvPr id="595" name="Google Shape;595;p24"/>
          <p:cNvGrpSpPr/>
          <p:nvPr/>
        </p:nvGrpSpPr>
        <p:grpSpPr>
          <a:xfrm>
            <a:off x="-62154" y="4084949"/>
            <a:ext cx="1154778" cy="1231407"/>
            <a:chOff x="8093784" y="3974499"/>
            <a:chExt cx="1154778" cy="1231407"/>
          </a:xfrm>
        </p:grpSpPr>
        <p:sp>
          <p:nvSpPr>
            <p:cNvPr id="596" name="Google Shape;596;p24"/>
            <p:cNvSpPr/>
            <p:nvPr/>
          </p:nvSpPr>
          <p:spPr>
            <a:xfrm rot="7002582" flipH="1">
              <a:off x="8060649" y="4224416"/>
              <a:ext cx="828470" cy="43640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rot="7002582" flipH="1">
              <a:off x="8222380" y="4195412"/>
              <a:ext cx="897598" cy="841089"/>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4"/>
          <p:cNvGrpSpPr/>
          <p:nvPr/>
        </p:nvGrpSpPr>
        <p:grpSpPr>
          <a:xfrm>
            <a:off x="2269163" y="-113787"/>
            <a:ext cx="1053930" cy="989279"/>
            <a:chOff x="2269163" y="-113787"/>
            <a:chExt cx="1053930" cy="989279"/>
          </a:xfrm>
        </p:grpSpPr>
        <p:sp>
          <p:nvSpPr>
            <p:cNvPr id="599" name="Google Shape;599;p24"/>
            <p:cNvSpPr/>
            <p:nvPr/>
          </p:nvSpPr>
          <p:spPr>
            <a:xfrm rot="4999771">
              <a:off x="2119762" y="162660"/>
              <a:ext cx="828483" cy="436402"/>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rot="4999771">
              <a:off x="2404460" y="-39692"/>
              <a:ext cx="897612" cy="841088"/>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24"/>
          <p:cNvSpPr/>
          <p:nvPr/>
        </p:nvSpPr>
        <p:spPr>
          <a:xfrm>
            <a:off x="1335038" y="1638325"/>
            <a:ext cx="6405223" cy="2647457"/>
          </a:xfrm>
          <a:custGeom>
            <a:avLst/>
            <a:gdLst/>
            <a:ahLst/>
            <a:cxnLst/>
            <a:rect l="l" t="t" r="r" b="b"/>
            <a:pathLst>
              <a:path w="68628" h="37449" extrusionOk="0">
                <a:moveTo>
                  <a:pt x="34869" y="0"/>
                </a:moveTo>
                <a:cubicBezTo>
                  <a:pt x="8842" y="0"/>
                  <a:pt x="1" y="22389"/>
                  <a:pt x="5998" y="32207"/>
                </a:cubicBezTo>
                <a:cubicBezTo>
                  <a:pt x="8542" y="36372"/>
                  <a:pt x="14068" y="37449"/>
                  <a:pt x="19653" y="37449"/>
                </a:cubicBezTo>
                <a:cubicBezTo>
                  <a:pt x="24745" y="37449"/>
                  <a:pt x="29885" y="36554"/>
                  <a:pt x="32861" y="36289"/>
                </a:cubicBezTo>
                <a:cubicBezTo>
                  <a:pt x="33986" y="36189"/>
                  <a:pt x="35157" y="36148"/>
                  <a:pt x="36357" y="36148"/>
                </a:cubicBezTo>
                <a:cubicBezTo>
                  <a:pt x="41710" y="36148"/>
                  <a:pt x="47653" y="36962"/>
                  <a:pt x="52787" y="36962"/>
                </a:cubicBezTo>
                <a:cubicBezTo>
                  <a:pt x="58611" y="36962"/>
                  <a:pt x="63393" y="35914"/>
                  <a:pt x="65093" y="31440"/>
                </a:cubicBezTo>
                <a:cubicBezTo>
                  <a:pt x="68628" y="22139"/>
                  <a:pt x="56057" y="482"/>
                  <a:pt x="35943" y="13"/>
                </a:cubicBezTo>
                <a:cubicBezTo>
                  <a:pt x="35581" y="4"/>
                  <a:pt x="35224" y="0"/>
                  <a:pt x="34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txBox="1">
            <a:spLocks noGrp="1"/>
          </p:cNvSpPr>
          <p:nvPr>
            <p:ph type="title" hasCustomPrompt="1"/>
          </p:nvPr>
        </p:nvSpPr>
        <p:spPr>
          <a:xfrm>
            <a:off x="720000" y="2118200"/>
            <a:ext cx="24114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3" name="Google Shape;603;p24"/>
          <p:cNvSpPr txBox="1">
            <a:spLocks noGrp="1"/>
          </p:cNvSpPr>
          <p:nvPr>
            <p:ph type="subTitle" idx="1"/>
          </p:nvPr>
        </p:nvSpPr>
        <p:spPr>
          <a:xfrm>
            <a:off x="720000" y="2713725"/>
            <a:ext cx="2411400" cy="4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04" name="Google Shape;604;p24"/>
          <p:cNvSpPr txBox="1">
            <a:spLocks noGrp="1"/>
          </p:cNvSpPr>
          <p:nvPr>
            <p:ph type="title" idx="2" hasCustomPrompt="1"/>
          </p:nvPr>
        </p:nvSpPr>
        <p:spPr>
          <a:xfrm>
            <a:off x="6012600" y="2118200"/>
            <a:ext cx="24114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5" name="Google Shape;605;p24"/>
          <p:cNvSpPr txBox="1">
            <a:spLocks noGrp="1"/>
          </p:cNvSpPr>
          <p:nvPr>
            <p:ph type="subTitle" idx="3"/>
          </p:nvPr>
        </p:nvSpPr>
        <p:spPr>
          <a:xfrm>
            <a:off x="6012600" y="2713725"/>
            <a:ext cx="2411400" cy="4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06" name="Google Shape;606;p24"/>
          <p:cNvSpPr txBox="1">
            <a:spLocks noGrp="1"/>
          </p:cNvSpPr>
          <p:nvPr>
            <p:ph type="title" idx="4" hasCustomPrompt="1"/>
          </p:nvPr>
        </p:nvSpPr>
        <p:spPr>
          <a:xfrm>
            <a:off x="3366300" y="2118200"/>
            <a:ext cx="24114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7" name="Google Shape;607;p24"/>
          <p:cNvSpPr txBox="1">
            <a:spLocks noGrp="1"/>
          </p:cNvSpPr>
          <p:nvPr>
            <p:ph type="subTitle" idx="5"/>
          </p:nvPr>
        </p:nvSpPr>
        <p:spPr>
          <a:xfrm>
            <a:off x="3366300" y="2713725"/>
            <a:ext cx="2411400" cy="4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08" name="Google Shape;608;p24"/>
          <p:cNvSpPr/>
          <p:nvPr/>
        </p:nvSpPr>
        <p:spPr>
          <a:xfrm>
            <a:off x="246925" y="377700"/>
            <a:ext cx="1112599" cy="1155019"/>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24"/>
          <p:cNvGrpSpPr/>
          <p:nvPr/>
        </p:nvGrpSpPr>
        <p:grpSpPr>
          <a:xfrm>
            <a:off x="7080679" y="3943927"/>
            <a:ext cx="1824249" cy="1008080"/>
            <a:chOff x="4115675" y="3374025"/>
            <a:chExt cx="687825" cy="631550"/>
          </a:xfrm>
        </p:grpSpPr>
        <p:sp>
          <p:nvSpPr>
            <p:cNvPr id="610" name="Google Shape;610;p24"/>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24"/>
          <p:cNvSpPr txBox="1">
            <a:spLocks noGrp="1"/>
          </p:cNvSpPr>
          <p:nvPr>
            <p:ph type="subTitle" idx="6"/>
          </p:nvPr>
        </p:nvSpPr>
        <p:spPr>
          <a:xfrm>
            <a:off x="720000" y="3170825"/>
            <a:ext cx="24114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2" name="Google Shape;622;p24"/>
          <p:cNvSpPr txBox="1">
            <a:spLocks noGrp="1"/>
          </p:cNvSpPr>
          <p:nvPr>
            <p:ph type="subTitle" idx="7"/>
          </p:nvPr>
        </p:nvSpPr>
        <p:spPr>
          <a:xfrm>
            <a:off x="3366300" y="3170825"/>
            <a:ext cx="24114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3" name="Google Shape;623;p24"/>
          <p:cNvSpPr txBox="1">
            <a:spLocks noGrp="1"/>
          </p:cNvSpPr>
          <p:nvPr>
            <p:ph type="subTitle" idx="8"/>
          </p:nvPr>
        </p:nvSpPr>
        <p:spPr>
          <a:xfrm>
            <a:off x="6012475" y="3170825"/>
            <a:ext cx="24114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624"/>
        <p:cNvGrpSpPr/>
        <p:nvPr/>
      </p:nvGrpSpPr>
      <p:grpSpPr>
        <a:xfrm>
          <a:off x="0" y="0"/>
          <a:ext cx="0" cy="0"/>
          <a:chOff x="0" y="0"/>
          <a:chExt cx="0" cy="0"/>
        </a:xfrm>
      </p:grpSpPr>
      <p:sp>
        <p:nvSpPr>
          <p:cNvPr id="625" name="Google Shape;625;p25"/>
          <p:cNvSpPr/>
          <p:nvPr/>
        </p:nvSpPr>
        <p:spPr>
          <a:xfrm rot="4386498">
            <a:off x="-261126" y="242430"/>
            <a:ext cx="1127984" cy="594145"/>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25"/>
          <p:cNvGrpSpPr/>
          <p:nvPr/>
        </p:nvGrpSpPr>
        <p:grpSpPr>
          <a:xfrm flipH="1">
            <a:off x="8022590" y="4347782"/>
            <a:ext cx="1154778" cy="1179899"/>
            <a:chOff x="8093784" y="4026007"/>
            <a:chExt cx="1154778" cy="1179899"/>
          </a:xfrm>
        </p:grpSpPr>
        <p:sp>
          <p:nvSpPr>
            <p:cNvPr id="627" name="Google Shape;627;p25"/>
            <p:cNvSpPr/>
            <p:nvPr/>
          </p:nvSpPr>
          <p:spPr>
            <a:xfrm rot="7002582" flipH="1">
              <a:off x="8060649" y="4300616"/>
              <a:ext cx="828470" cy="43640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rot="7002582" flipH="1">
              <a:off x="8222380" y="4195412"/>
              <a:ext cx="897598" cy="841089"/>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25"/>
          <p:cNvGrpSpPr/>
          <p:nvPr/>
        </p:nvGrpSpPr>
        <p:grpSpPr>
          <a:xfrm flipH="1">
            <a:off x="7857221" y="-113787"/>
            <a:ext cx="1053930" cy="989279"/>
            <a:chOff x="2269163" y="-113787"/>
            <a:chExt cx="1053930" cy="989279"/>
          </a:xfrm>
        </p:grpSpPr>
        <p:sp>
          <p:nvSpPr>
            <p:cNvPr id="630" name="Google Shape;630;p25"/>
            <p:cNvSpPr/>
            <p:nvPr/>
          </p:nvSpPr>
          <p:spPr>
            <a:xfrm rot="4999771">
              <a:off x="2119762" y="162660"/>
              <a:ext cx="828483" cy="436402"/>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rot="4999771">
              <a:off x="2404460" y="-39692"/>
              <a:ext cx="897612" cy="841088"/>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5"/>
          <p:cNvGrpSpPr/>
          <p:nvPr/>
        </p:nvGrpSpPr>
        <p:grpSpPr>
          <a:xfrm rot="10012556">
            <a:off x="-1259" y="-95802"/>
            <a:ext cx="872733" cy="710976"/>
            <a:chOff x="3472900" y="1023500"/>
            <a:chExt cx="462350" cy="376675"/>
          </a:xfrm>
        </p:grpSpPr>
        <p:sp>
          <p:nvSpPr>
            <p:cNvPr id="633" name="Google Shape;633;p25"/>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25"/>
          <p:cNvSpPr txBox="1">
            <a:spLocks noGrp="1"/>
          </p:cNvSpPr>
          <p:nvPr>
            <p:ph type="title"/>
          </p:nvPr>
        </p:nvSpPr>
        <p:spPr>
          <a:xfrm>
            <a:off x="4772857" y="760900"/>
            <a:ext cx="3657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43" name="Google Shape;643;p25"/>
          <p:cNvSpPr txBox="1">
            <a:spLocks noGrp="1"/>
          </p:cNvSpPr>
          <p:nvPr>
            <p:ph type="subTitle" idx="1"/>
          </p:nvPr>
        </p:nvSpPr>
        <p:spPr>
          <a:xfrm>
            <a:off x="4772826" y="1798925"/>
            <a:ext cx="3657900" cy="11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4" name="Google Shape;644;p25"/>
          <p:cNvSpPr txBox="1"/>
          <p:nvPr/>
        </p:nvSpPr>
        <p:spPr>
          <a:xfrm>
            <a:off x="4772825" y="4029625"/>
            <a:ext cx="3657900" cy="579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IBM Plex Sans"/>
                <a:ea typeface="IBM Plex Sans"/>
                <a:cs typeface="IBM Plex Sans"/>
                <a:sym typeface="IBM Plex Sans"/>
              </a:rPr>
              <a:t>CREDITS:</a:t>
            </a:r>
            <a:r>
              <a:rPr lang="en" sz="1000">
                <a:solidFill>
                  <a:schemeClr val="dk1"/>
                </a:solidFill>
                <a:latin typeface="IBM Plex Sans"/>
                <a:ea typeface="IBM Plex Sans"/>
                <a:cs typeface="IBM Plex Sans"/>
                <a:sym typeface="IBM Plex Sans"/>
              </a:rPr>
              <a:t> This presentation template was created by </a:t>
            </a:r>
            <a:r>
              <a:rPr lang="en" sz="1000" b="1">
                <a:solidFill>
                  <a:schemeClr val="hlink"/>
                </a:solidFill>
                <a:uFill>
                  <a:noFill/>
                </a:uFill>
                <a:latin typeface="IBM Plex Sans"/>
                <a:ea typeface="IBM Plex Sans"/>
                <a:cs typeface="IBM Plex Sans"/>
                <a:sym typeface="IBM Plex Sans"/>
                <a:hlinkClick r:id="rId2"/>
              </a:rPr>
              <a:t>Slidesgo</a:t>
            </a:r>
            <a:r>
              <a:rPr lang="en" sz="1000">
                <a:solidFill>
                  <a:schemeClr val="dk1"/>
                </a:solidFill>
                <a:latin typeface="IBM Plex Sans"/>
                <a:ea typeface="IBM Plex Sans"/>
                <a:cs typeface="IBM Plex Sans"/>
                <a:sym typeface="IBM Plex Sans"/>
              </a:rPr>
              <a:t>, and includes icons by </a:t>
            </a:r>
            <a:r>
              <a:rPr lang="en" sz="1000" b="1">
                <a:solidFill>
                  <a:schemeClr val="dk1"/>
                </a:solidFill>
                <a:uFill>
                  <a:noFill/>
                </a:uFill>
                <a:latin typeface="IBM Plex Sans"/>
                <a:ea typeface="IBM Plex Sans"/>
                <a:cs typeface="IBM Plex Sans"/>
                <a:sym typeface="IBM Plex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IBM Plex Sans"/>
                <a:ea typeface="IBM Plex Sans"/>
                <a:cs typeface="IBM Plex Sans"/>
                <a:sym typeface="IBM Plex Sans"/>
              </a:rPr>
              <a:t>, and infographics &amp; images by </a:t>
            </a:r>
            <a:r>
              <a:rPr lang="en" sz="1000" b="1">
                <a:solidFill>
                  <a:schemeClr val="dk1"/>
                </a:solidFill>
                <a:uFill>
                  <a:noFill/>
                </a:uFill>
                <a:latin typeface="IBM Plex Sans"/>
                <a:ea typeface="IBM Plex Sans"/>
                <a:cs typeface="IBM Plex Sans"/>
                <a:sym typeface="IBM Plex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dk1"/>
                </a:solidFill>
                <a:latin typeface="IBM Plex Sans"/>
                <a:ea typeface="IBM Plex Sans"/>
                <a:cs typeface="IBM Plex Sans"/>
                <a:sym typeface="IBM Plex Sans"/>
              </a:rPr>
              <a:t> </a:t>
            </a:r>
            <a:endParaRPr sz="1000" b="1">
              <a:solidFill>
                <a:schemeClr val="dk1"/>
              </a:solidFill>
              <a:latin typeface="IBM Plex Sans"/>
              <a:ea typeface="IBM Plex Sans"/>
              <a:cs typeface="IBM Plex Sans"/>
              <a:sym typeface="IBM Plex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645"/>
        <p:cNvGrpSpPr/>
        <p:nvPr/>
      </p:nvGrpSpPr>
      <p:grpSpPr>
        <a:xfrm>
          <a:off x="0" y="0"/>
          <a:ext cx="0" cy="0"/>
          <a:chOff x="0" y="0"/>
          <a:chExt cx="0" cy="0"/>
        </a:xfrm>
      </p:grpSpPr>
      <p:sp>
        <p:nvSpPr>
          <p:cNvPr id="646" name="Google Shape;646;p26"/>
          <p:cNvSpPr/>
          <p:nvPr/>
        </p:nvSpPr>
        <p:spPr>
          <a:xfrm>
            <a:off x="1458725" y="1227300"/>
            <a:ext cx="5931744" cy="2845323"/>
          </a:xfrm>
          <a:custGeom>
            <a:avLst/>
            <a:gdLst/>
            <a:ahLst/>
            <a:cxnLst/>
            <a:rect l="l" t="t" r="r" b="b"/>
            <a:pathLst>
              <a:path w="70020" h="33587" extrusionOk="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rot="-1640872" flipH="1">
            <a:off x="172584" y="4298435"/>
            <a:ext cx="494040" cy="871549"/>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rot="-10459438" flipH="1">
            <a:off x="8702075" y="-13764"/>
            <a:ext cx="494047" cy="871561"/>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26"/>
          <p:cNvGrpSpPr/>
          <p:nvPr/>
        </p:nvGrpSpPr>
        <p:grpSpPr>
          <a:xfrm rot="10800000" flipH="1">
            <a:off x="8396799" y="-7"/>
            <a:ext cx="800698" cy="652288"/>
            <a:chOff x="3472900" y="1023500"/>
            <a:chExt cx="462350" cy="376675"/>
          </a:xfrm>
        </p:grpSpPr>
        <p:sp>
          <p:nvSpPr>
            <p:cNvPr id="650" name="Google Shape;650;p26"/>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6"/>
          <p:cNvGrpSpPr/>
          <p:nvPr/>
        </p:nvGrpSpPr>
        <p:grpSpPr>
          <a:xfrm>
            <a:off x="7434629" y="3516569"/>
            <a:ext cx="1075584" cy="1150954"/>
            <a:chOff x="7496244" y="2022364"/>
            <a:chExt cx="791802" cy="847287"/>
          </a:xfrm>
        </p:grpSpPr>
        <p:sp>
          <p:nvSpPr>
            <p:cNvPr id="660" name="Google Shape;660;p26"/>
            <p:cNvSpPr/>
            <p:nvPr/>
          </p:nvSpPr>
          <p:spPr>
            <a:xfrm rot="7138648">
              <a:off x="7813509" y="2096438"/>
              <a:ext cx="404343" cy="398763"/>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rot="7138648">
              <a:off x="7832804" y="2463471"/>
              <a:ext cx="229818" cy="22971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rot="6116093">
              <a:off x="7515110" y="2641577"/>
              <a:ext cx="209328" cy="208273"/>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6"/>
          <p:cNvGrpSpPr/>
          <p:nvPr/>
        </p:nvGrpSpPr>
        <p:grpSpPr>
          <a:xfrm>
            <a:off x="-117689" y="357804"/>
            <a:ext cx="2219749" cy="1234996"/>
            <a:chOff x="4115675" y="3374025"/>
            <a:chExt cx="687825" cy="631550"/>
          </a:xfrm>
        </p:grpSpPr>
        <p:sp>
          <p:nvSpPr>
            <p:cNvPr id="664" name="Google Shape;664;p26"/>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4"/>
        </a:solidFill>
        <a:effectLst/>
      </p:bgPr>
    </p:bg>
    <p:spTree>
      <p:nvGrpSpPr>
        <p:cNvPr id="1" name="Shape 675"/>
        <p:cNvGrpSpPr/>
        <p:nvPr/>
      </p:nvGrpSpPr>
      <p:grpSpPr>
        <a:xfrm>
          <a:off x="0" y="0"/>
          <a:ext cx="0" cy="0"/>
          <a:chOff x="0" y="0"/>
          <a:chExt cx="0" cy="0"/>
        </a:xfrm>
      </p:grpSpPr>
      <p:sp>
        <p:nvSpPr>
          <p:cNvPr id="676" name="Google Shape;676;p27"/>
          <p:cNvSpPr/>
          <p:nvPr/>
        </p:nvSpPr>
        <p:spPr>
          <a:xfrm rot="2390142">
            <a:off x="8284025" y="3810835"/>
            <a:ext cx="752327" cy="1327200"/>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7"/>
          <p:cNvGrpSpPr/>
          <p:nvPr/>
        </p:nvGrpSpPr>
        <p:grpSpPr>
          <a:xfrm flipH="1">
            <a:off x="8" y="3433629"/>
            <a:ext cx="1300773" cy="1391922"/>
            <a:chOff x="7496244" y="2022364"/>
            <a:chExt cx="791802" cy="847287"/>
          </a:xfrm>
        </p:grpSpPr>
        <p:sp>
          <p:nvSpPr>
            <p:cNvPr id="678" name="Google Shape;678;p27"/>
            <p:cNvSpPr/>
            <p:nvPr/>
          </p:nvSpPr>
          <p:spPr>
            <a:xfrm rot="7138648">
              <a:off x="7813509" y="2096438"/>
              <a:ext cx="404343" cy="398763"/>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rot="7138648">
              <a:off x="7832804" y="2463471"/>
              <a:ext cx="229818" cy="22971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rot="6116093">
              <a:off x="7515110" y="2641577"/>
              <a:ext cx="209328" cy="208273"/>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7"/>
          <p:cNvGrpSpPr/>
          <p:nvPr/>
        </p:nvGrpSpPr>
        <p:grpSpPr>
          <a:xfrm rot="4350001" flipH="1">
            <a:off x="7494028" y="3975338"/>
            <a:ext cx="1154758" cy="1179878"/>
            <a:chOff x="8093784" y="4026007"/>
            <a:chExt cx="1154778" cy="1179899"/>
          </a:xfrm>
        </p:grpSpPr>
        <p:sp>
          <p:nvSpPr>
            <p:cNvPr id="682" name="Google Shape;682;p27"/>
            <p:cNvSpPr/>
            <p:nvPr/>
          </p:nvSpPr>
          <p:spPr>
            <a:xfrm rot="7002582" flipH="1">
              <a:off x="8060649" y="4300616"/>
              <a:ext cx="828470" cy="43640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rot="7002582" flipH="1">
              <a:off x="8222380" y="4195412"/>
              <a:ext cx="897598" cy="841089"/>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3"/>
          <p:cNvGrpSpPr/>
          <p:nvPr/>
        </p:nvGrpSpPr>
        <p:grpSpPr>
          <a:xfrm>
            <a:off x="-48106" y="356740"/>
            <a:ext cx="2925595" cy="1488184"/>
            <a:chOff x="4115675" y="3374025"/>
            <a:chExt cx="687825" cy="631550"/>
          </a:xfrm>
        </p:grpSpPr>
        <p:sp>
          <p:nvSpPr>
            <p:cNvPr id="48" name="Google Shape;48;p3"/>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a:off x="7584067" y="4103275"/>
            <a:ext cx="1082099" cy="1123417"/>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a:spLocks noGrp="1"/>
          </p:cNvSpPr>
          <p:nvPr>
            <p:ph type="title"/>
          </p:nvPr>
        </p:nvSpPr>
        <p:spPr>
          <a:xfrm>
            <a:off x="753300" y="1985488"/>
            <a:ext cx="3766500" cy="12735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1" name="Google Shape;61;p3"/>
          <p:cNvSpPr txBox="1">
            <a:spLocks noGrp="1"/>
          </p:cNvSpPr>
          <p:nvPr>
            <p:ph type="title" idx="2" hasCustomPrompt="1"/>
          </p:nvPr>
        </p:nvSpPr>
        <p:spPr>
          <a:xfrm>
            <a:off x="3173400" y="1097138"/>
            <a:ext cx="1346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 name="Google Shape;62;p3"/>
          <p:cNvSpPr txBox="1">
            <a:spLocks noGrp="1"/>
          </p:cNvSpPr>
          <p:nvPr>
            <p:ph type="subTitle" idx="1"/>
          </p:nvPr>
        </p:nvSpPr>
        <p:spPr>
          <a:xfrm>
            <a:off x="753300" y="3365288"/>
            <a:ext cx="3766500" cy="29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 name="Google Shape;63;p3"/>
          <p:cNvSpPr/>
          <p:nvPr/>
        </p:nvSpPr>
        <p:spPr>
          <a:xfrm rot="-3963690">
            <a:off x="8567384" y="4419098"/>
            <a:ext cx="687727" cy="644416"/>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rot="-3050572">
            <a:off x="8671121" y="4472239"/>
            <a:ext cx="886695" cy="538133"/>
            <a:chOff x="2957600" y="592900"/>
            <a:chExt cx="553100" cy="335675"/>
          </a:xfrm>
        </p:grpSpPr>
        <p:sp>
          <p:nvSpPr>
            <p:cNvPr id="65" name="Google Shape;65;p3"/>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p:nvPr/>
        </p:nvSpPr>
        <p:spPr>
          <a:xfrm>
            <a:off x="1581800" y="1739900"/>
            <a:ext cx="5980408" cy="2868666"/>
          </a:xfrm>
          <a:custGeom>
            <a:avLst/>
            <a:gdLst/>
            <a:ahLst/>
            <a:cxnLst/>
            <a:rect l="l" t="t" r="r" b="b"/>
            <a:pathLst>
              <a:path w="70020" h="33587" extrusionOk="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94" name="Google Shape;94;p5"/>
          <p:cNvSpPr txBox="1">
            <a:spLocks noGrp="1"/>
          </p:cNvSpPr>
          <p:nvPr>
            <p:ph type="subTitle" idx="1"/>
          </p:nvPr>
        </p:nvSpPr>
        <p:spPr>
          <a:xfrm>
            <a:off x="5040051" y="3244575"/>
            <a:ext cx="2823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5"/>
          <p:cNvSpPr txBox="1">
            <a:spLocks noGrp="1"/>
          </p:cNvSpPr>
          <p:nvPr>
            <p:ph type="subTitle" idx="2"/>
          </p:nvPr>
        </p:nvSpPr>
        <p:spPr>
          <a:xfrm>
            <a:off x="1279900" y="3244575"/>
            <a:ext cx="2823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5"/>
          <p:cNvSpPr txBox="1">
            <a:spLocks noGrp="1"/>
          </p:cNvSpPr>
          <p:nvPr>
            <p:ph type="subTitle" idx="3"/>
          </p:nvPr>
        </p:nvSpPr>
        <p:spPr>
          <a:xfrm>
            <a:off x="5040049" y="2849775"/>
            <a:ext cx="28239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7" name="Google Shape;97;p5"/>
          <p:cNvSpPr txBox="1">
            <a:spLocks noGrp="1"/>
          </p:cNvSpPr>
          <p:nvPr>
            <p:ph type="subTitle" idx="4"/>
          </p:nvPr>
        </p:nvSpPr>
        <p:spPr>
          <a:xfrm>
            <a:off x="1279910" y="2849775"/>
            <a:ext cx="28239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8" name="Google Shape;98;p5"/>
          <p:cNvSpPr/>
          <p:nvPr/>
        </p:nvSpPr>
        <p:spPr>
          <a:xfrm>
            <a:off x="157800" y="-98821"/>
            <a:ext cx="1285919" cy="1335019"/>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988925" y="3941067"/>
            <a:ext cx="1285919" cy="1335019"/>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5"/>
          <p:cNvGrpSpPr/>
          <p:nvPr/>
        </p:nvGrpSpPr>
        <p:grpSpPr>
          <a:xfrm>
            <a:off x="7740138" y="692765"/>
            <a:ext cx="1481644" cy="1088603"/>
            <a:chOff x="4115675" y="3374025"/>
            <a:chExt cx="687825" cy="631550"/>
          </a:xfrm>
        </p:grpSpPr>
        <p:sp>
          <p:nvSpPr>
            <p:cNvPr id="101" name="Google Shape;101;p5"/>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5"/>
          <p:cNvGrpSpPr/>
          <p:nvPr/>
        </p:nvGrpSpPr>
        <p:grpSpPr>
          <a:xfrm rot="6880180" flipH="1">
            <a:off x="-123535" y="3726411"/>
            <a:ext cx="1059724" cy="643144"/>
            <a:chOff x="2957600" y="592900"/>
            <a:chExt cx="553100" cy="335675"/>
          </a:xfrm>
        </p:grpSpPr>
        <p:sp>
          <p:nvSpPr>
            <p:cNvPr id="113" name="Google Shape;113;p5"/>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rot="-2551509" flipH="1">
            <a:off x="8116649" y="2250191"/>
            <a:ext cx="1059698" cy="643128"/>
            <a:chOff x="2957600" y="592900"/>
            <a:chExt cx="553100" cy="335675"/>
          </a:xfrm>
        </p:grpSpPr>
        <p:sp>
          <p:nvSpPr>
            <p:cNvPr id="123" name="Google Shape;123;p5"/>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7"/>
          <p:cNvSpPr/>
          <p:nvPr/>
        </p:nvSpPr>
        <p:spPr>
          <a:xfrm rot="-8100000" flipH="1">
            <a:off x="8066925" y="4733161"/>
            <a:ext cx="1047988" cy="270451"/>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7"/>
          <p:cNvGrpSpPr/>
          <p:nvPr/>
        </p:nvGrpSpPr>
        <p:grpSpPr>
          <a:xfrm flipH="1">
            <a:off x="8577551" y="4366225"/>
            <a:ext cx="587908" cy="803016"/>
            <a:chOff x="5356650" y="576300"/>
            <a:chExt cx="380400" cy="519550"/>
          </a:xfrm>
        </p:grpSpPr>
        <p:sp>
          <p:nvSpPr>
            <p:cNvPr id="153" name="Google Shape;153;p7"/>
            <p:cNvSpPr/>
            <p:nvPr/>
          </p:nvSpPr>
          <p:spPr>
            <a:xfrm>
              <a:off x="5356650" y="576300"/>
              <a:ext cx="380400" cy="519550"/>
            </a:xfrm>
            <a:custGeom>
              <a:avLst/>
              <a:gdLst/>
              <a:ahLst/>
              <a:cxnLst/>
              <a:rect l="l" t="t" r="r" b="b"/>
              <a:pathLst>
                <a:path w="15216" h="20782" extrusionOk="0">
                  <a:moveTo>
                    <a:pt x="13056" y="1"/>
                  </a:moveTo>
                  <a:cubicBezTo>
                    <a:pt x="13032" y="1"/>
                    <a:pt x="13008" y="2"/>
                    <a:pt x="12984" y="5"/>
                  </a:cubicBezTo>
                  <a:cubicBezTo>
                    <a:pt x="12156" y="104"/>
                    <a:pt x="11661" y="1445"/>
                    <a:pt x="11949" y="3565"/>
                  </a:cubicBezTo>
                  <a:cubicBezTo>
                    <a:pt x="11863" y="2999"/>
                    <a:pt x="11478" y="2703"/>
                    <a:pt x="11067" y="2703"/>
                  </a:cubicBezTo>
                  <a:cubicBezTo>
                    <a:pt x="10822" y="2703"/>
                    <a:pt x="10567" y="2809"/>
                    <a:pt x="10362" y="3026"/>
                  </a:cubicBezTo>
                  <a:cubicBezTo>
                    <a:pt x="9785" y="3635"/>
                    <a:pt x="9772" y="5165"/>
                    <a:pt x="9858" y="6000"/>
                  </a:cubicBezTo>
                  <a:cubicBezTo>
                    <a:pt x="9665" y="5519"/>
                    <a:pt x="9309" y="5308"/>
                    <a:pt x="9002" y="5308"/>
                  </a:cubicBezTo>
                  <a:cubicBezTo>
                    <a:pt x="8979" y="5308"/>
                    <a:pt x="8956" y="5309"/>
                    <a:pt x="8934" y="5311"/>
                  </a:cubicBezTo>
                  <a:cubicBezTo>
                    <a:pt x="7667" y="5441"/>
                    <a:pt x="7727" y="8755"/>
                    <a:pt x="7885" y="9922"/>
                  </a:cubicBezTo>
                  <a:cubicBezTo>
                    <a:pt x="7673" y="9510"/>
                    <a:pt x="7343" y="9327"/>
                    <a:pt x="7049" y="9327"/>
                  </a:cubicBezTo>
                  <a:cubicBezTo>
                    <a:pt x="6977" y="9327"/>
                    <a:pt x="6908" y="9338"/>
                    <a:pt x="6842" y="9359"/>
                  </a:cubicBezTo>
                  <a:cubicBezTo>
                    <a:pt x="6089" y="9604"/>
                    <a:pt x="5366" y="11800"/>
                    <a:pt x="5391" y="13488"/>
                  </a:cubicBezTo>
                  <a:cubicBezTo>
                    <a:pt x="5186" y="13123"/>
                    <a:pt x="4847" y="12951"/>
                    <a:pt x="4518" y="12951"/>
                  </a:cubicBezTo>
                  <a:cubicBezTo>
                    <a:pt x="4504" y="12951"/>
                    <a:pt x="4489" y="12951"/>
                    <a:pt x="4475" y="12952"/>
                  </a:cubicBezTo>
                  <a:cubicBezTo>
                    <a:pt x="2859" y="13024"/>
                    <a:pt x="471" y="19228"/>
                    <a:pt x="0" y="20781"/>
                  </a:cubicBezTo>
                  <a:cubicBezTo>
                    <a:pt x="2672" y="20624"/>
                    <a:pt x="7792" y="19839"/>
                    <a:pt x="7123" y="18152"/>
                  </a:cubicBezTo>
                  <a:cubicBezTo>
                    <a:pt x="7043" y="17949"/>
                    <a:pt x="6829" y="17801"/>
                    <a:pt x="6618" y="17801"/>
                  </a:cubicBezTo>
                  <a:cubicBezTo>
                    <a:pt x="6577" y="17801"/>
                    <a:pt x="6537" y="17806"/>
                    <a:pt x="6498" y="17818"/>
                  </a:cubicBezTo>
                  <a:cubicBezTo>
                    <a:pt x="12528" y="15597"/>
                    <a:pt x="12876" y="11848"/>
                    <a:pt x="11985" y="11312"/>
                  </a:cubicBezTo>
                  <a:cubicBezTo>
                    <a:pt x="11870" y="11243"/>
                    <a:pt x="11738" y="11212"/>
                    <a:pt x="11604" y="11212"/>
                  </a:cubicBezTo>
                  <a:cubicBezTo>
                    <a:pt x="11530" y="11212"/>
                    <a:pt x="11455" y="11222"/>
                    <a:pt x="11382" y="11239"/>
                  </a:cubicBezTo>
                  <a:cubicBezTo>
                    <a:pt x="12201" y="10662"/>
                    <a:pt x="13835" y="9201"/>
                    <a:pt x="13964" y="8257"/>
                  </a:cubicBezTo>
                  <a:cubicBezTo>
                    <a:pt x="14024" y="7819"/>
                    <a:pt x="13762" y="7426"/>
                    <a:pt x="13405" y="7426"/>
                  </a:cubicBezTo>
                  <a:cubicBezTo>
                    <a:pt x="13334" y="7426"/>
                    <a:pt x="13259" y="7442"/>
                    <a:pt x="13182" y="7476"/>
                  </a:cubicBezTo>
                  <a:cubicBezTo>
                    <a:pt x="14118" y="6364"/>
                    <a:pt x="15216" y="3070"/>
                    <a:pt x="13854" y="2825"/>
                  </a:cubicBezTo>
                  <a:cubicBezTo>
                    <a:pt x="13826" y="2820"/>
                    <a:pt x="13798" y="2818"/>
                    <a:pt x="13769" y="2818"/>
                  </a:cubicBezTo>
                  <a:cubicBezTo>
                    <a:pt x="13649" y="2818"/>
                    <a:pt x="13529" y="2860"/>
                    <a:pt x="13435" y="2932"/>
                  </a:cubicBezTo>
                  <a:cubicBezTo>
                    <a:pt x="13798" y="2271"/>
                    <a:pt x="14091" y="1467"/>
                    <a:pt x="13877" y="747"/>
                  </a:cubicBezTo>
                  <a:cubicBezTo>
                    <a:pt x="13764" y="367"/>
                    <a:pt x="13443" y="1"/>
                    <a:pt x="13056"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5378250" y="650825"/>
              <a:ext cx="297675" cy="424700"/>
            </a:xfrm>
            <a:custGeom>
              <a:avLst/>
              <a:gdLst/>
              <a:ahLst/>
              <a:cxnLst/>
              <a:rect l="l" t="t" r="r" b="b"/>
              <a:pathLst>
                <a:path w="11907" h="16988" extrusionOk="0">
                  <a:moveTo>
                    <a:pt x="11812" y="1"/>
                  </a:moveTo>
                  <a:cubicBezTo>
                    <a:pt x="11773" y="1"/>
                    <a:pt x="11738" y="29"/>
                    <a:pt x="11730" y="69"/>
                  </a:cubicBezTo>
                  <a:cubicBezTo>
                    <a:pt x="10150" y="6726"/>
                    <a:pt x="5682" y="13150"/>
                    <a:pt x="71" y="16833"/>
                  </a:cubicBezTo>
                  <a:cubicBezTo>
                    <a:pt x="1" y="16879"/>
                    <a:pt x="34" y="16988"/>
                    <a:pt x="117" y="16988"/>
                  </a:cubicBezTo>
                  <a:cubicBezTo>
                    <a:pt x="133" y="16988"/>
                    <a:pt x="150" y="16983"/>
                    <a:pt x="163" y="16973"/>
                  </a:cubicBezTo>
                  <a:cubicBezTo>
                    <a:pt x="2962" y="15137"/>
                    <a:pt x="5532" y="12585"/>
                    <a:pt x="7597" y="9597"/>
                  </a:cubicBezTo>
                  <a:cubicBezTo>
                    <a:pt x="9634" y="6651"/>
                    <a:pt x="11120" y="3370"/>
                    <a:pt x="11893" y="108"/>
                  </a:cubicBezTo>
                  <a:cubicBezTo>
                    <a:pt x="11907" y="61"/>
                    <a:pt x="11879" y="14"/>
                    <a:pt x="11832" y="3"/>
                  </a:cubicBezTo>
                  <a:cubicBezTo>
                    <a:pt x="11825" y="2"/>
                    <a:pt x="11819" y="1"/>
                    <a:pt x="1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659225" y="701000"/>
              <a:ext cx="34350" cy="49050"/>
            </a:xfrm>
            <a:custGeom>
              <a:avLst/>
              <a:gdLst/>
              <a:ahLst/>
              <a:cxnLst/>
              <a:rect l="l" t="t" r="r" b="b"/>
              <a:pathLst>
                <a:path w="1374" h="1962" extrusionOk="0">
                  <a:moveTo>
                    <a:pt x="1278" y="0"/>
                  </a:moveTo>
                  <a:cubicBezTo>
                    <a:pt x="1246" y="0"/>
                    <a:pt x="1215" y="19"/>
                    <a:pt x="1201" y="50"/>
                  </a:cubicBezTo>
                  <a:cubicBezTo>
                    <a:pt x="914" y="698"/>
                    <a:pt x="526" y="1296"/>
                    <a:pt x="50" y="1821"/>
                  </a:cubicBezTo>
                  <a:cubicBezTo>
                    <a:pt x="1" y="1875"/>
                    <a:pt x="39" y="1962"/>
                    <a:pt x="112" y="1962"/>
                  </a:cubicBezTo>
                  <a:cubicBezTo>
                    <a:pt x="136" y="1962"/>
                    <a:pt x="158" y="1952"/>
                    <a:pt x="175" y="1934"/>
                  </a:cubicBezTo>
                  <a:cubicBezTo>
                    <a:pt x="662" y="1396"/>
                    <a:pt x="1061" y="783"/>
                    <a:pt x="1355" y="118"/>
                  </a:cubicBezTo>
                  <a:cubicBezTo>
                    <a:pt x="1374" y="76"/>
                    <a:pt x="1355" y="26"/>
                    <a:pt x="1312" y="8"/>
                  </a:cubicBezTo>
                  <a:cubicBezTo>
                    <a:pt x="1301" y="3"/>
                    <a:pt x="1290" y="0"/>
                    <a:pt x="1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5620750" y="793600"/>
              <a:ext cx="46275" cy="38475"/>
            </a:xfrm>
            <a:custGeom>
              <a:avLst/>
              <a:gdLst/>
              <a:ahLst/>
              <a:cxnLst/>
              <a:rect l="l" t="t" r="r" b="b"/>
              <a:pathLst>
                <a:path w="1851" h="1539" extrusionOk="0">
                  <a:moveTo>
                    <a:pt x="1757" y="0"/>
                  </a:moveTo>
                  <a:cubicBezTo>
                    <a:pt x="1731" y="0"/>
                    <a:pt x="1705" y="12"/>
                    <a:pt x="1689" y="34"/>
                  </a:cubicBezTo>
                  <a:cubicBezTo>
                    <a:pt x="1243" y="582"/>
                    <a:pt x="695" y="1039"/>
                    <a:pt x="76" y="1381"/>
                  </a:cubicBezTo>
                  <a:cubicBezTo>
                    <a:pt x="0" y="1422"/>
                    <a:pt x="29" y="1538"/>
                    <a:pt x="116" y="1538"/>
                  </a:cubicBezTo>
                  <a:cubicBezTo>
                    <a:pt x="116" y="1538"/>
                    <a:pt x="116" y="1538"/>
                    <a:pt x="117" y="1538"/>
                  </a:cubicBezTo>
                  <a:cubicBezTo>
                    <a:pt x="131" y="1538"/>
                    <a:pt x="145" y="1535"/>
                    <a:pt x="157" y="1528"/>
                  </a:cubicBezTo>
                  <a:cubicBezTo>
                    <a:pt x="796" y="1176"/>
                    <a:pt x="1360" y="705"/>
                    <a:pt x="1819" y="140"/>
                  </a:cubicBezTo>
                  <a:cubicBezTo>
                    <a:pt x="1851" y="104"/>
                    <a:pt x="1846" y="49"/>
                    <a:pt x="1809" y="19"/>
                  </a:cubicBezTo>
                  <a:cubicBezTo>
                    <a:pt x="1794" y="6"/>
                    <a:pt x="1775" y="0"/>
                    <a:pt x="17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5554950" y="895350"/>
              <a:ext cx="71325" cy="54700"/>
            </a:xfrm>
            <a:custGeom>
              <a:avLst/>
              <a:gdLst/>
              <a:ahLst/>
              <a:cxnLst/>
              <a:rect l="l" t="t" r="r" b="b"/>
              <a:pathLst>
                <a:path w="2853" h="2188" extrusionOk="0">
                  <a:moveTo>
                    <a:pt x="2737" y="1"/>
                  </a:moveTo>
                  <a:cubicBezTo>
                    <a:pt x="2714" y="1"/>
                    <a:pt x="2691" y="10"/>
                    <a:pt x="2673" y="33"/>
                  </a:cubicBezTo>
                  <a:cubicBezTo>
                    <a:pt x="2011" y="923"/>
                    <a:pt x="1115" y="1612"/>
                    <a:pt x="86" y="2025"/>
                  </a:cubicBezTo>
                  <a:cubicBezTo>
                    <a:pt x="0" y="2059"/>
                    <a:pt x="25" y="2186"/>
                    <a:pt x="118" y="2187"/>
                  </a:cubicBezTo>
                  <a:cubicBezTo>
                    <a:pt x="129" y="2186"/>
                    <a:pt x="139" y="2184"/>
                    <a:pt x="149" y="2181"/>
                  </a:cubicBezTo>
                  <a:cubicBezTo>
                    <a:pt x="1207" y="1757"/>
                    <a:pt x="2127" y="1048"/>
                    <a:pt x="2808" y="134"/>
                  </a:cubicBezTo>
                  <a:cubicBezTo>
                    <a:pt x="2853" y="69"/>
                    <a:pt x="2797" y="1"/>
                    <a:pt x="2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578525" y="749700"/>
              <a:ext cx="11750" cy="68625"/>
            </a:xfrm>
            <a:custGeom>
              <a:avLst/>
              <a:gdLst/>
              <a:ahLst/>
              <a:cxnLst/>
              <a:rect l="l" t="t" r="r" b="b"/>
              <a:pathLst>
                <a:path w="470" h="2745" extrusionOk="0">
                  <a:moveTo>
                    <a:pt x="219" y="0"/>
                  </a:moveTo>
                  <a:cubicBezTo>
                    <a:pt x="180" y="0"/>
                    <a:pt x="144" y="29"/>
                    <a:pt x="137" y="70"/>
                  </a:cubicBezTo>
                  <a:cubicBezTo>
                    <a:pt x="0" y="941"/>
                    <a:pt x="54" y="1833"/>
                    <a:pt x="292" y="2684"/>
                  </a:cubicBezTo>
                  <a:cubicBezTo>
                    <a:pt x="303" y="2720"/>
                    <a:pt x="335" y="2745"/>
                    <a:pt x="373" y="2745"/>
                  </a:cubicBezTo>
                  <a:cubicBezTo>
                    <a:pt x="429" y="2744"/>
                    <a:pt x="469" y="2691"/>
                    <a:pt x="454" y="2637"/>
                  </a:cubicBezTo>
                  <a:cubicBezTo>
                    <a:pt x="223" y="1810"/>
                    <a:pt x="171" y="944"/>
                    <a:pt x="303" y="96"/>
                  </a:cubicBezTo>
                  <a:cubicBezTo>
                    <a:pt x="309" y="50"/>
                    <a:pt x="278" y="9"/>
                    <a:pt x="232" y="2"/>
                  </a:cubicBezTo>
                  <a:cubicBezTo>
                    <a:pt x="228" y="1"/>
                    <a:pt x="223"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5621525" y="662675"/>
              <a:ext cx="9975" cy="66000"/>
            </a:xfrm>
            <a:custGeom>
              <a:avLst/>
              <a:gdLst/>
              <a:ahLst/>
              <a:cxnLst/>
              <a:rect l="l" t="t" r="r" b="b"/>
              <a:pathLst>
                <a:path w="399" h="2640" extrusionOk="0">
                  <a:moveTo>
                    <a:pt x="307" y="0"/>
                  </a:moveTo>
                  <a:cubicBezTo>
                    <a:pt x="271" y="0"/>
                    <a:pt x="236" y="24"/>
                    <a:pt x="225" y="61"/>
                  </a:cubicBezTo>
                  <a:cubicBezTo>
                    <a:pt x="23" y="884"/>
                    <a:pt x="1" y="1740"/>
                    <a:pt x="161" y="2572"/>
                  </a:cubicBezTo>
                  <a:cubicBezTo>
                    <a:pt x="168" y="2611"/>
                    <a:pt x="203" y="2640"/>
                    <a:pt x="244" y="2640"/>
                  </a:cubicBezTo>
                  <a:lnTo>
                    <a:pt x="244" y="2640"/>
                  </a:lnTo>
                  <a:cubicBezTo>
                    <a:pt x="296" y="2640"/>
                    <a:pt x="336" y="2592"/>
                    <a:pt x="326" y="2540"/>
                  </a:cubicBezTo>
                  <a:cubicBezTo>
                    <a:pt x="171" y="1732"/>
                    <a:pt x="192" y="901"/>
                    <a:pt x="389" y="103"/>
                  </a:cubicBezTo>
                  <a:cubicBezTo>
                    <a:pt x="398" y="57"/>
                    <a:pt x="371" y="14"/>
                    <a:pt x="327" y="2"/>
                  </a:cubicBezTo>
                  <a:cubicBezTo>
                    <a:pt x="320" y="1"/>
                    <a:pt x="314" y="0"/>
                    <a:pt x="307" y="0"/>
                  </a:cubicBezTo>
                  <a:close/>
                  <a:moveTo>
                    <a:pt x="244" y="2640"/>
                  </a:moveTo>
                  <a:cubicBezTo>
                    <a:pt x="243" y="2640"/>
                    <a:pt x="243" y="2640"/>
                    <a:pt x="243" y="2640"/>
                  </a:cubicBezTo>
                  <a:lnTo>
                    <a:pt x="244" y="2640"/>
                  </a:lnTo>
                  <a:cubicBezTo>
                    <a:pt x="244" y="2640"/>
                    <a:pt x="244" y="2640"/>
                    <a:pt x="244" y="26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518900" y="856575"/>
              <a:ext cx="9975" cy="54950"/>
            </a:xfrm>
            <a:custGeom>
              <a:avLst/>
              <a:gdLst/>
              <a:ahLst/>
              <a:cxnLst/>
              <a:rect l="l" t="t" r="r" b="b"/>
              <a:pathLst>
                <a:path w="399" h="2198" extrusionOk="0">
                  <a:moveTo>
                    <a:pt x="305" y="1"/>
                  </a:moveTo>
                  <a:cubicBezTo>
                    <a:pt x="269" y="1"/>
                    <a:pt x="235" y="24"/>
                    <a:pt x="224" y="62"/>
                  </a:cubicBezTo>
                  <a:cubicBezTo>
                    <a:pt x="32" y="733"/>
                    <a:pt x="0" y="1443"/>
                    <a:pt x="134" y="2129"/>
                  </a:cubicBezTo>
                  <a:cubicBezTo>
                    <a:pt x="141" y="2168"/>
                    <a:pt x="176" y="2197"/>
                    <a:pt x="217" y="2197"/>
                  </a:cubicBezTo>
                  <a:cubicBezTo>
                    <a:pt x="222" y="2197"/>
                    <a:pt x="227" y="2196"/>
                    <a:pt x="232" y="2195"/>
                  </a:cubicBezTo>
                  <a:cubicBezTo>
                    <a:pt x="278" y="2187"/>
                    <a:pt x="308" y="2142"/>
                    <a:pt x="299" y="2097"/>
                  </a:cubicBezTo>
                  <a:cubicBezTo>
                    <a:pt x="170" y="1436"/>
                    <a:pt x="200" y="754"/>
                    <a:pt x="387" y="108"/>
                  </a:cubicBezTo>
                  <a:cubicBezTo>
                    <a:pt x="399" y="63"/>
                    <a:pt x="373" y="16"/>
                    <a:pt x="329" y="4"/>
                  </a:cubicBezTo>
                  <a:cubicBezTo>
                    <a:pt x="321" y="2"/>
                    <a:pt x="313"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5448800" y="1035075"/>
              <a:ext cx="54825" cy="15550"/>
            </a:xfrm>
            <a:custGeom>
              <a:avLst/>
              <a:gdLst/>
              <a:ahLst/>
              <a:cxnLst/>
              <a:rect l="l" t="t" r="r" b="b"/>
              <a:pathLst>
                <a:path w="2193" h="622" extrusionOk="0">
                  <a:moveTo>
                    <a:pt x="2096" y="0"/>
                  </a:moveTo>
                  <a:cubicBezTo>
                    <a:pt x="2086" y="0"/>
                    <a:pt x="2076" y="2"/>
                    <a:pt x="2065" y="6"/>
                  </a:cubicBezTo>
                  <a:cubicBezTo>
                    <a:pt x="1425" y="237"/>
                    <a:pt x="758" y="387"/>
                    <a:pt x="80" y="453"/>
                  </a:cubicBezTo>
                  <a:cubicBezTo>
                    <a:pt x="34" y="456"/>
                    <a:pt x="0" y="496"/>
                    <a:pt x="2" y="541"/>
                  </a:cubicBezTo>
                  <a:cubicBezTo>
                    <a:pt x="4" y="586"/>
                    <a:pt x="41" y="621"/>
                    <a:pt x="86" y="621"/>
                  </a:cubicBezTo>
                  <a:cubicBezTo>
                    <a:pt x="87" y="621"/>
                    <a:pt x="88" y="621"/>
                    <a:pt x="88" y="621"/>
                  </a:cubicBezTo>
                  <a:lnTo>
                    <a:pt x="96" y="620"/>
                  </a:lnTo>
                  <a:cubicBezTo>
                    <a:pt x="788" y="554"/>
                    <a:pt x="1468" y="401"/>
                    <a:pt x="2122" y="165"/>
                  </a:cubicBezTo>
                  <a:cubicBezTo>
                    <a:pt x="2168" y="150"/>
                    <a:pt x="2193" y="101"/>
                    <a:pt x="2176" y="56"/>
                  </a:cubicBezTo>
                  <a:cubicBezTo>
                    <a:pt x="2163" y="22"/>
                    <a:pt x="2131"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5444500" y="931475"/>
              <a:ext cx="17175" cy="63750"/>
            </a:xfrm>
            <a:custGeom>
              <a:avLst/>
              <a:gdLst/>
              <a:ahLst/>
              <a:cxnLst/>
              <a:rect l="l" t="t" r="r" b="b"/>
              <a:pathLst>
                <a:path w="687" h="2550" extrusionOk="0">
                  <a:moveTo>
                    <a:pt x="591" y="1"/>
                  </a:moveTo>
                  <a:cubicBezTo>
                    <a:pt x="558" y="1"/>
                    <a:pt x="527" y="20"/>
                    <a:pt x="513" y="52"/>
                  </a:cubicBezTo>
                  <a:cubicBezTo>
                    <a:pt x="161" y="808"/>
                    <a:pt x="0" y="1638"/>
                    <a:pt x="49" y="2470"/>
                  </a:cubicBezTo>
                  <a:cubicBezTo>
                    <a:pt x="52" y="2515"/>
                    <a:pt x="88" y="2550"/>
                    <a:pt x="133" y="2550"/>
                  </a:cubicBezTo>
                  <a:lnTo>
                    <a:pt x="138" y="2550"/>
                  </a:lnTo>
                  <a:cubicBezTo>
                    <a:pt x="185" y="2547"/>
                    <a:pt x="220" y="2507"/>
                    <a:pt x="217" y="2461"/>
                  </a:cubicBezTo>
                  <a:cubicBezTo>
                    <a:pt x="170" y="1656"/>
                    <a:pt x="324" y="853"/>
                    <a:pt x="666" y="123"/>
                  </a:cubicBezTo>
                  <a:cubicBezTo>
                    <a:pt x="687" y="81"/>
                    <a:pt x="669" y="29"/>
                    <a:pt x="626" y="9"/>
                  </a:cubicBezTo>
                  <a:cubicBezTo>
                    <a:pt x="614" y="3"/>
                    <a:pt x="603"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rot="10181651">
            <a:off x="-49342" y="4733164"/>
            <a:ext cx="1048005" cy="270455"/>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45250" y="4402250"/>
            <a:ext cx="281203" cy="281203"/>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rot="10800000">
            <a:off x="947225" y="1871450"/>
            <a:ext cx="3308891" cy="2451514"/>
          </a:xfrm>
          <a:custGeom>
            <a:avLst/>
            <a:gdLst/>
            <a:ahLst/>
            <a:cxnLst/>
            <a:rect l="l" t="t" r="r" b="b"/>
            <a:pathLst>
              <a:path w="49874" h="36951" extrusionOk="0">
                <a:moveTo>
                  <a:pt x="23714" y="0"/>
                </a:moveTo>
                <a:cubicBezTo>
                  <a:pt x="18981" y="0"/>
                  <a:pt x="16003" y="4017"/>
                  <a:pt x="13686" y="7742"/>
                </a:cubicBezTo>
                <a:cubicBezTo>
                  <a:pt x="9965" y="13723"/>
                  <a:pt x="4632" y="18621"/>
                  <a:pt x="2695" y="21491"/>
                </a:cubicBezTo>
                <a:cubicBezTo>
                  <a:pt x="0" y="25483"/>
                  <a:pt x="171" y="29901"/>
                  <a:pt x="2831" y="33013"/>
                </a:cubicBezTo>
                <a:cubicBezTo>
                  <a:pt x="5221" y="35807"/>
                  <a:pt x="8217" y="36584"/>
                  <a:pt x="11996" y="36584"/>
                </a:cubicBezTo>
                <a:cubicBezTo>
                  <a:pt x="15780" y="36584"/>
                  <a:pt x="20347" y="35805"/>
                  <a:pt x="25873" y="35492"/>
                </a:cubicBezTo>
                <a:cubicBezTo>
                  <a:pt x="26177" y="35475"/>
                  <a:pt x="26481" y="35467"/>
                  <a:pt x="26784" y="35467"/>
                </a:cubicBezTo>
                <a:cubicBezTo>
                  <a:pt x="30902" y="35467"/>
                  <a:pt x="34907" y="36950"/>
                  <a:pt x="38558" y="36950"/>
                </a:cubicBezTo>
                <a:cubicBezTo>
                  <a:pt x="39784" y="36950"/>
                  <a:pt x="40970" y="36783"/>
                  <a:pt x="42107" y="36336"/>
                </a:cubicBezTo>
                <a:cubicBezTo>
                  <a:pt x="44669" y="35328"/>
                  <a:pt x="47745" y="32957"/>
                  <a:pt x="48344" y="28440"/>
                </a:cubicBezTo>
                <a:cubicBezTo>
                  <a:pt x="49874" y="16902"/>
                  <a:pt x="32609" y="1598"/>
                  <a:pt x="25505" y="183"/>
                </a:cubicBezTo>
                <a:cubicBezTo>
                  <a:pt x="24881" y="59"/>
                  <a:pt x="24285" y="0"/>
                  <a:pt x="23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txBox="1">
            <a:spLocks noGrp="1"/>
          </p:cNvSpPr>
          <p:nvPr>
            <p:ph type="subTitle" idx="1"/>
          </p:nvPr>
        </p:nvSpPr>
        <p:spPr>
          <a:xfrm>
            <a:off x="713225" y="2004375"/>
            <a:ext cx="4454400" cy="20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67" name="Google Shape;16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grpSp>
        <p:nvGrpSpPr>
          <p:cNvPr id="168" name="Google Shape;168;p7"/>
          <p:cNvGrpSpPr/>
          <p:nvPr/>
        </p:nvGrpSpPr>
        <p:grpSpPr>
          <a:xfrm rot="-5400000">
            <a:off x="7637315" y="56508"/>
            <a:ext cx="1375719" cy="1263163"/>
            <a:chOff x="4115675" y="3374025"/>
            <a:chExt cx="687825" cy="631550"/>
          </a:xfrm>
        </p:grpSpPr>
        <p:sp>
          <p:nvSpPr>
            <p:cNvPr id="169" name="Google Shape;169;p7"/>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grpSp>
        <p:nvGrpSpPr>
          <p:cNvPr id="181" name="Google Shape;181;p8"/>
          <p:cNvGrpSpPr/>
          <p:nvPr/>
        </p:nvGrpSpPr>
        <p:grpSpPr>
          <a:xfrm flipH="1">
            <a:off x="-86417" y="4005740"/>
            <a:ext cx="1815033" cy="1666534"/>
            <a:chOff x="4115675" y="3374025"/>
            <a:chExt cx="687825" cy="631550"/>
          </a:xfrm>
        </p:grpSpPr>
        <p:sp>
          <p:nvSpPr>
            <p:cNvPr id="182" name="Google Shape;182;p8"/>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flipH="1">
            <a:off x="7180395" y="328264"/>
            <a:ext cx="2158051" cy="1289878"/>
            <a:chOff x="4115675" y="3374025"/>
            <a:chExt cx="687825" cy="631550"/>
          </a:xfrm>
        </p:grpSpPr>
        <p:sp>
          <p:nvSpPr>
            <p:cNvPr id="194" name="Google Shape;194;p8"/>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8"/>
          <p:cNvSpPr txBox="1">
            <a:spLocks noGrp="1"/>
          </p:cNvSpPr>
          <p:nvPr>
            <p:ph type="title"/>
          </p:nvPr>
        </p:nvSpPr>
        <p:spPr>
          <a:xfrm>
            <a:off x="1892700" y="3149125"/>
            <a:ext cx="5358600" cy="15627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06" name="Google Shape;206;p8"/>
          <p:cNvSpPr/>
          <p:nvPr/>
        </p:nvSpPr>
        <p:spPr>
          <a:xfrm rot="10800000" flipH="1">
            <a:off x="-28387" y="171982"/>
            <a:ext cx="687746" cy="644433"/>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rot="608918" flipH="1">
            <a:off x="8487963" y="4489436"/>
            <a:ext cx="687768" cy="644455"/>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8"/>
          <p:cNvGrpSpPr/>
          <p:nvPr/>
        </p:nvGrpSpPr>
        <p:grpSpPr>
          <a:xfrm rot="10800000" flipH="1">
            <a:off x="327" y="97292"/>
            <a:ext cx="886675" cy="538121"/>
            <a:chOff x="2957600" y="592900"/>
            <a:chExt cx="553100" cy="335675"/>
          </a:xfrm>
        </p:grpSpPr>
        <p:sp>
          <p:nvSpPr>
            <p:cNvPr id="209" name="Google Shape;209;p8"/>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flipH="1">
            <a:off x="8014422" y="4552022"/>
            <a:ext cx="1098788" cy="666886"/>
            <a:chOff x="2957600" y="592900"/>
            <a:chExt cx="553100" cy="335675"/>
          </a:xfrm>
        </p:grpSpPr>
        <p:sp>
          <p:nvSpPr>
            <p:cNvPr id="219" name="Google Shape;219;p8"/>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9"/>
          <p:cNvSpPr/>
          <p:nvPr/>
        </p:nvSpPr>
        <p:spPr>
          <a:xfrm rot="-1640872" flipH="1">
            <a:off x="-67536" y="4207185"/>
            <a:ext cx="494040" cy="871549"/>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rot="5400000">
            <a:off x="-105268" y="4229418"/>
            <a:ext cx="1146231" cy="758319"/>
            <a:chOff x="1457400" y="1012000"/>
            <a:chExt cx="672750" cy="445075"/>
          </a:xfrm>
        </p:grpSpPr>
        <p:sp>
          <p:nvSpPr>
            <p:cNvPr id="231" name="Google Shape;231;p9"/>
            <p:cNvSpPr/>
            <p:nvPr/>
          </p:nvSpPr>
          <p:spPr>
            <a:xfrm>
              <a:off x="1457400" y="1012000"/>
              <a:ext cx="672750" cy="445075"/>
            </a:xfrm>
            <a:custGeom>
              <a:avLst/>
              <a:gdLst/>
              <a:ahLst/>
              <a:cxnLst/>
              <a:rect l="l" t="t" r="r" b="b"/>
              <a:pathLst>
                <a:path w="26910" h="17803" extrusionOk="0">
                  <a:moveTo>
                    <a:pt x="5090" y="0"/>
                  </a:moveTo>
                  <a:cubicBezTo>
                    <a:pt x="4306" y="0"/>
                    <a:pt x="3720" y="238"/>
                    <a:pt x="3627" y="851"/>
                  </a:cubicBezTo>
                  <a:cubicBezTo>
                    <a:pt x="3599" y="1037"/>
                    <a:pt x="3660" y="1234"/>
                    <a:pt x="3777" y="1380"/>
                  </a:cubicBezTo>
                  <a:cubicBezTo>
                    <a:pt x="3148" y="1057"/>
                    <a:pt x="2420" y="785"/>
                    <a:pt x="1717" y="785"/>
                  </a:cubicBezTo>
                  <a:cubicBezTo>
                    <a:pt x="1469" y="785"/>
                    <a:pt x="1225" y="819"/>
                    <a:pt x="988" y="896"/>
                  </a:cubicBezTo>
                  <a:cubicBezTo>
                    <a:pt x="480" y="1063"/>
                    <a:pt x="1" y="1527"/>
                    <a:pt x="78" y="2056"/>
                  </a:cubicBezTo>
                  <a:cubicBezTo>
                    <a:pt x="197" y="2864"/>
                    <a:pt x="1246" y="3394"/>
                    <a:pt x="2947" y="3394"/>
                  </a:cubicBezTo>
                  <a:cubicBezTo>
                    <a:pt x="3453" y="3394"/>
                    <a:pt x="4018" y="3346"/>
                    <a:pt x="4633" y="3246"/>
                  </a:cubicBezTo>
                  <a:lnTo>
                    <a:pt x="4633" y="3246"/>
                  </a:lnTo>
                  <a:cubicBezTo>
                    <a:pt x="3490" y="3451"/>
                    <a:pt x="3248" y="4602"/>
                    <a:pt x="4005" y="5279"/>
                  </a:cubicBezTo>
                  <a:cubicBezTo>
                    <a:pt x="4535" y="5753"/>
                    <a:pt x="5578" y="5894"/>
                    <a:pt x="6526" y="5894"/>
                  </a:cubicBezTo>
                  <a:cubicBezTo>
                    <a:pt x="6998" y="5894"/>
                    <a:pt x="7447" y="5859"/>
                    <a:pt x="7797" y="5813"/>
                  </a:cubicBezTo>
                  <a:lnTo>
                    <a:pt x="7797" y="5813"/>
                  </a:lnTo>
                  <a:cubicBezTo>
                    <a:pt x="7150" y="6094"/>
                    <a:pt x="6904" y="6604"/>
                    <a:pt x="6957" y="7009"/>
                  </a:cubicBezTo>
                  <a:cubicBezTo>
                    <a:pt x="7094" y="8060"/>
                    <a:pt x="8945" y="8339"/>
                    <a:pt x="10621" y="8339"/>
                  </a:cubicBezTo>
                  <a:cubicBezTo>
                    <a:pt x="11504" y="8339"/>
                    <a:pt x="12338" y="8262"/>
                    <a:pt x="12847" y="8179"/>
                  </a:cubicBezTo>
                  <a:lnTo>
                    <a:pt x="12847" y="8179"/>
                  </a:lnTo>
                  <a:cubicBezTo>
                    <a:pt x="12205" y="8532"/>
                    <a:pt x="12021" y="9105"/>
                    <a:pt x="12169" y="9522"/>
                  </a:cubicBezTo>
                  <a:cubicBezTo>
                    <a:pt x="12489" y="10422"/>
                    <a:pt x="15043" y="11225"/>
                    <a:pt x="17135" y="11225"/>
                  </a:cubicBezTo>
                  <a:cubicBezTo>
                    <a:pt x="17245" y="11225"/>
                    <a:pt x="17354" y="11223"/>
                    <a:pt x="17461" y="11218"/>
                  </a:cubicBezTo>
                  <a:lnTo>
                    <a:pt x="17461" y="11218"/>
                  </a:lnTo>
                  <a:cubicBezTo>
                    <a:pt x="16984" y="11504"/>
                    <a:pt x="16780" y="11966"/>
                    <a:pt x="16812" y="12399"/>
                  </a:cubicBezTo>
                  <a:cubicBezTo>
                    <a:pt x="16961" y="14449"/>
                    <a:pt x="24922" y="17260"/>
                    <a:pt x="26910" y="17803"/>
                  </a:cubicBezTo>
                  <a:cubicBezTo>
                    <a:pt x="26636" y="14635"/>
                    <a:pt x="25587" y="8768"/>
                    <a:pt x="23718" y="8768"/>
                  </a:cubicBezTo>
                  <a:cubicBezTo>
                    <a:pt x="23589" y="8768"/>
                    <a:pt x="23457" y="8796"/>
                    <a:pt x="23320" y="8854"/>
                  </a:cubicBezTo>
                  <a:cubicBezTo>
                    <a:pt x="23017" y="8985"/>
                    <a:pt x="22818" y="9353"/>
                    <a:pt x="22919" y="9659"/>
                  </a:cubicBezTo>
                  <a:cubicBezTo>
                    <a:pt x="20674" y="4052"/>
                    <a:pt x="17477" y="2425"/>
                    <a:pt x="15704" y="2425"/>
                  </a:cubicBezTo>
                  <a:cubicBezTo>
                    <a:pt x="15081" y="2425"/>
                    <a:pt x="14634" y="2626"/>
                    <a:pt x="14466" y="2925"/>
                  </a:cubicBezTo>
                  <a:cubicBezTo>
                    <a:pt x="14335" y="3155"/>
                    <a:pt x="14326" y="3434"/>
                    <a:pt x="14393" y="3693"/>
                  </a:cubicBezTo>
                  <a:cubicBezTo>
                    <a:pt x="13633" y="2673"/>
                    <a:pt x="11720" y="650"/>
                    <a:pt x="10518" y="520"/>
                  </a:cubicBezTo>
                  <a:cubicBezTo>
                    <a:pt x="10475" y="516"/>
                    <a:pt x="10433" y="513"/>
                    <a:pt x="10391" y="513"/>
                  </a:cubicBezTo>
                  <a:cubicBezTo>
                    <a:pt x="9779" y="513"/>
                    <a:pt x="9295" y="999"/>
                    <a:pt x="9553" y="1542"/>
                  </a:cubicBezTo>
                  <a:cubicBezTo>
                    <a:pt x="8620" y="797"/>
                    <a:pt x="6524" y="0"/>
                    <a:pt x="5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1554600" y="1068375"/>
              <a:ext cx="548950" cy="360500"/>
            </a:xfrm>
            <a:custGeom>
              <a:avLst/>
              <a:gdLst/>
              <a:ahLst/>
              <a:cxnLst/>
              <a:rect l="l" t="t" r="r" b="b"/>
              <a:pathLst>
                <a:path w="21958" h="14420" extrusionOk="0">
                  <a:moveTo>
                    <a:pt x="92" y="1"/>
                  </a:moveTo>
                  <a:cubicBezTo>
                    <a:pt x="53" y="1"/>
                    <a:pt x="18" y="28"/>
                    <a:pt x="10" y="67"/>
                  </a:cubicBezTo>
                  <a:cubicBezTo>
                    <a:pt x="1" y="112"/>
                    <a:pt x="29" y="156"/>
                    <a:pt x="73" y="167"/>
                  </a:cubicBezTo>
                  <a:cubicBezTo>
                    <a:pt x="8585" y="1938"/>
                    <a:pt x="16902" y="7386"/>
                    <a:pt x="21781" y="14383"/>
                  </a:cubicBezTo>
                  <a:cubicBezTo>
                    <a:pt x="21796" y="14405"/>
                    <a:pt x="21822" y="14418"/>
                    <a:pt x="21849" y="14420"/>
                  </a:cubicBezTo>
                  <a:cubicBezTo>
                    <a:pt x="21918" y="14418"/>
                    <a:pt x="21958" y="14343"/>
                    <a:pt x="21919" y="14287"/>
                  </a:cubicBezTo>
                  <a:cubicBezTo>
                    <a:pt x="19489" y="10801"/>
                    <a:pt x="16162" y="7630"/>
                    <a:pt x="12297" y="5116"/>
                  </a:cubicBezTo>
                  <a:cubicBezTo>
                    <a:pt x="8488" y="2637"/>
                    <a:pt x="4273" y="869"/>
                    <a:pt x="107" y="2"/>
                  </a:cubicBezTo>
                  <a:cubicBezTo>
                    <a:pt x="102" y="1"/>
                    <a:pt x="97" y="1"/>
                    <a:pt x="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617225" y="1044150"/>
              <a:ext cx="63375" cy="39725"/>
            </a:xfrm>
            <a:custGeom>
              <a:avLst/>
              <a:gdLst/>
              <a:ahLst/>
              <a:cxnLst/>
              <a:rect l="l" t="t" r="r" b="b"/>
              <a:pathLst>
                <a:path w="2535" h="1589" extrusionOk="0">
                  <a:moveTo>
                    <a:pt x="98" y="0"/>
                  </a:moveTo>
                  <a:cubicBezTo>
                    <a:pt x="65" y="0"/>
                    <a:pt x="33" y="20"/>
                    <a:pt x="19" y="53"/>
                  </a:cubicBezTo>
                  <a:cubicBezTo>
                    <a:pt x="1" y="98"/>
                    <a:pt x="25" y="150"/>
                    <a:pt x="71" y="165"/>
                  </a:cubicBezTo>
                  <a:cubicBezTo>
                    <a:pt x="906" y="506"/>
                    <a:pt x="1681" y="981"/>
                    <a:pt x="2366" y="1567"/>
                  </a:cubicBezTo>
                  <a:cubicBezTo>
                    <a:pt x="2382" y="1581"/>
                    <a:pt x="2401" y="1588"/>
                    <a:pt x="2421" y="1588"/>
                  </a:cubicBezTo>
                  <a:cubicBezTo>
                    <a:pt x="2500" y="1588"/>
                    <a:pt x="2535" y="1491"/>
                    <a:pt x="2476" y="1440"/>
                  </a:cubicBezTo>
                  <a:cubicBezTo>
                    <a:pt x="1777" y="841"/>
                    <a:pt x="987" y="358"/>
                    <a:pt x="135" y="10"/>
                  </a:cubicBezTo>
                  <a:cubicBezTo>
                    <a:pt x="123" y="3"/>
                    <a:pt x="110"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1735925" y="1074650"/>
              <a:ext cx="49950" cy="55000"/>
            </a:xfrm>
            <a:custGeom>
              <a:avLst/>
              <a:gdLst/>
              <a:ahLst/>
              <a:cxnLst/>
              <a:rect l="l" t="t" r="r" b="b"/>
              <a:pathLst>
                <a:path w="1998" h="2200" extrusionOk="0">
                  <a:moveTo>
                    <a:pt x="96" y="0"/>
                  </a:moveTo>
                  <a:cubicBezTo>
                    <a:pt x="71" y="0"/>
                    <a:pt x="47" y="11"/>
                    <a:pt x="30" y="33"/>
                  </a:cubicBezTo>
                  <a:cubicBezTo>
                    <a:pt x="1" y="71"/>
                    <a:pt x="9" y="124"/>
                    <a:pt x="46" y="152"/>
                  </a:cubicBezTo>
                  <a:cubicBezTo>
                    <a:pt x="761" y="700"/>
                    <a:pt x="1362" y="1382"/>
                    <a:pt x="1820" y="2158"/>
                  </a:cubicBezTo>
                  <a:cubicBezTo>
                    <a:pt x="1834" y="2184"/>
                    <a:pt x="1862" y="2199"/>
                    <a:pt x="1892" y="2199"/>
                  </a:cubicBezTo>
                  <a:cubicBezTo>
                    <a:pt x="1957" y="2199"/>
                    <a:pt x="1998" y="2129"/>
                    <a:pt x="1964" y="2073"/>
                  </a:cubicBezTo>
                  <a:cubicBezTo>
                    <a:pt x="1497" y="1278"/>
                    <a:pt x="881" y="580"/>
                    <a:pt x="149" y="18"/>
                  </a:cubicBezTo>
                  <a:cubicBezTo>
                    <a:pt x="133" y="6"/>
                    <a:pt x="115"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865875" y="1123275"/>
              <a:ext cx="71800" cy="85675"/>
            </a:xfrm>
            <a:custGeom>
              <a:avLst/>
              <a:gdLst/>
              <a:ahLst/>
              <a:cxnLst/>
              <a:rect l="l" t="t" r="r" b="b"/>
              <a:pathLst>
                <a:path w="2872" h="3427" extrusionOk="0">
                  <a:moveTo>
                    <a:pt x="121" y="1"/>
                  </a:moveTo>
                  <a:cubicBezTo>
                    <a:pt x="51" y="1"/>
                    <a:pt x="0" y="100"/>
                    <a:pt x="72" y="154"/>
                  </a:cubicBezTo>
                  <a:cubicBezTo>
                    <a:pt x="1228" y="965"/>
                    <a:pt x="2137" y="2080"/>
                    <a:pt x="2699" y="3376"/>
                  </a:cubicBezTo>
                  <a:cubicBezTo>
                    <a:pt x="2712" y="3407"/>
                    <a:pt x="2742" y="3427"/>
                    <a:pt x="2776" y="3427"/>
                  </a:cubicBezTo>
                  <a:cubicBezTo>
                    <a:pt x="2788" y="3427"/>
                    <a:pt x="2799" y="3424"/>
                    <a:pt x="2810" y="3420"/>
                  </a:cubicBezTo>
                  <a:cubicBezTo>
                    <a:pt x="2852" y="3401"/>
                    <a:pt x="2872" y="3351"/>
                    <a:pt x="2853" y="3309"/>
                  </a:cubicBezTo>
                  <a:cubicBezTo>
                    <a:pt x="2279" y="1985"/>
                    <a:pt x="1350" y="845"/>
                    <a:pt x="169" y="16"/>
                  </a:cubicBezTo>
                  <a:cubicBezTo>
                    <a:pt x="153" y="6"/>
                    <a:pt x="137"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1683175" y="1171350"/>
              <a:ext cx="86225" cy="12925"/>
            </a:xfrm>
            <a:custGeom>
              <a:avLst/>
              <a:gdLst/>
              <a:ahLst/>
              <a:cxnLst/>
              <a:rect l="l" t="t" r="r" b="b"/>
              <a:pathLst>
                <a:path w="3449" h="517" extrusionOk="0">
                  <a:moveTo>
                    <a:pt x="3355" y="1"/>
                  </a:moveTo>
                  <a:cubicBezTo>
                    <a:pt x="3347" y="1"/>
                    <a:pt x="3338" y="2"/>
                    <a:pt x="3329" y="5"/>
                  </a:cubicBezTo>
                  <a:cubicBezTo>
                    <a:pt x="2593" y="233"/>
                    <a:pt x="1829" y="349"/>
                    <a:pt x="1062" y="349"/>
                  </a:cubicBezTo>
                  <a:cubicBezTo>
                    <a:pt x="741" y="349"/>
                    <a:pt x="419" y="328"/>
                    <a:pt x="99" y="288"/>
                  </a:cubicBezTo>
                  <a:cubicBezTo>
                    <a:pt x="95" y="287"/>
                    <a:pt x="92" y="287"/>
                    <a:pt x="89" y="287"/>
                  </a:cubicBezTo>
                  <a:cubicBezTo>
                    <a:pt x="47" y="287"/>
                    <a:pt x="12" y="318"/>
                    <a:pt x="6" y="360"/>
                  </a:cubicBezTo>
                  <a:cubicBezTo>
                    <a:pt x="0" y="406"/>
                    <a:pt x="32" y="447"/>
                    <a:pt x="77" y="454"/>
                  </a:cubicBezTo>
                  <a:cubicBezTo>
                    <a:pt x="403" y="496"/>
                    <a:pt x="731" y="516"/>
                    <a:pt x="1060" y="516"/>
                  </a:cubicBezTo>
                  <a:cubicBezTo>
                    <a:pt x="1064" y="516"/>
                    <a:pt x="1067" y="516"/>
                    <a:pt x="1070" y="516"/>
                  </a:cubicBezTo>
                  <a:cubicBezTo>
                    <a:pt x="1853" y="516"/>
                    <a:pt x="2632" y="397"/>
                    <a:pt x="3380" y="166"/>
                  </a:cubicBezTo>
                  <a:cubicBezTo>
                    <a:pt x="3424" y="152"/>
                    <a:pt x="3448" y="104"/>
                    <a:pt x="3435" y="60"/>
                  </a:cubicBezTo>
                  <a:cubicBezTo>
                    <a:pt x="3424" y="24"/>
                    <a:pt x="3391" y="1"/>
                    <a:pt x="3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1570925" y="1124075"/>
              <a:ext cx="83150" cy="8550"/>
            </a:xfrm>
            <a:custGeom>
              <a:avLst/>
              <a:gdLst/>
              <a:ahLst/>
              <a:cxnLst/>
              <a:rect l="l" t="t" r="r" b="b"/>
              <a:pathLst>
                <a:path w="3326" h="342" extrusionOk="0">
                  <a:moveTo>
                    <a:pt x="3234" y="0"/>
                  </a:moveTo>
                  <a:cubicBezTo>
                    <a:pt x="3229" y="0"/>
                    <a:pt x="3223" y="1"/>
                    <a:pt x="3218" y="2"/>
                  </a:cubicBezTo>
                  <a:cubicBezTo>
                    <a:pt x="2703" y="116"/>
                    <a:pt x="2178" y="173"/>
                    <a:pt x="1653" y="173"/>
                  </a:cubicBezTo>
                  <a:cubicBezTo>
                    <a:pt x="1136" y="173"/>
                    <a:pt x="619" y="118"/>
                    <a:pt x="112" y="7"/>
                  </a:cubicBezTo>
                  <a:cubicBezTo>
                    <a:pt x="106" y="6"/>
                    <a:pt x="100" y="5"/>
                    <a:pt x="94" y="5"/>
                  </a:cubicBezTo>
                  <a:cubicBezTo>
                    <a:pt x="55" y="5"/>
                    <a:pt x="20" y="32"/>
                    <a:pt x="11" y="71"/>
                  </a:cubicBezTo>
                  <a:cubicBezTo>
                    <a:pt x="1" y="117"/>
                    <a:pt x="30" y="162"/>
                    <a:pt x="75" y="172"/>
                  </a:cubicBezTo>
                  <a:cubicBezTo>
                    <a:pt x="593" y="284"/>
                    <a:pt x="1122" y="341"/>
                    <a:pt x="1652" y="341"/>
                  </a:cubicBezTo>
                  <a:cubicBezTo>
                    <a:pt x="2191" y="341"/>
                    <a:pt x="2728" y="282"/>
                    <a:pt x="3254" y="166"/>
                  </a:cubicBezTo>
                  <a:cubicBezTo>
                    <a:pt x="3299" y="154"/>
                    <a:pt x="3326" y="110"/>
                    <a:pt x="3315" y="66"/>
                  </a:cubicBezTo>
                  <a:cubicBezTo>
                    <a:pt x="3307" y="27"/>
                    <a:pt x="3272" y="0"/>
                    <a:pt x="3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1820700" y="1247675"/>
              <a:ext cx="69175" cy="8600"/>
            </a:xfrm>
            <a:custGeom>
              <a:avLst/>
              <a:gdLst/>
              <a:ahLst/>
              <a:cxnLst/>
              <a:rect l="l" t="t" r="r" b="b"/>
              <a:pathLst>
                <a:path w="2767" h="344" extrusionOk="0">
                  <a:moveTo>
                    <a:pt x="95" y="1"/>
                  </a:moveTo>
                  <a:cubicBezTo>
                    <a:pt x="58" y="1"/>
                    <a:pt x="23" y="26"/>
                    <a:pt x="13" y="64"/>
                  </a:cubicBezTo>
                  <a:cubicBezTo>
                    <a:pt x="1" y="110"/>
                    <a:pt x="30" y="157"/>
                    <a:pt x="75" y="167"/>
                  </a:cubicBezTo>
                  <a:cubicBezTo>
                    <a:pt x="528" y="283"/>
                    <a:pt x="993" y="343"/>
                    <a:pt x="1460" y="343"/>
                  </a:cubicBezTo>
                  <a:cubicBezTo>
                    <a:pt x="1464" y="343"/>
                    <a:pt x="1468" y="343"/>
                    <a:pt x="1472" y="343"/>
                  </a:cubicBezTo>
                  <a:cubicBezTo>
                    <a:pt x="1476" y="343"/>
                    <a:pt x="1481" y="343"/>
                    <a:pt x="1486" y="343"/>
                  </a:cubicBezTo>
                  <a:cubicBezTo>
                    <a:pt x="1892" y="343"/>
                    <a:pt x="2297" y="298"/>
                    <a:pt x="2693" y="209"/>
                  </a:cubicBezTo>
                  <a:cubicBezTo>
                    <a:pt x="2739" y="198"/>
                    <a:pt x="2767" y="154"/>
                    <a:pt x="2756" y="108"/>
                  </a:cubicBezTo>
                  <a:cubicBezTo>
                    <a:pt x="2748" y="69"/>
                    <a:pt x="2713" y="43"/>
                    <a:pt x="2675" y="43"/>
                  </a:cubicBezTo>
                  <a:cubicBezTo>
                    <a:pt x="2669" y="43"/>
                    <a:pt x="2662" y="44"/>
                    <a:pt x="2656" y="45"/>
                  </a:cubicBezTo>
                  <a:cubicBezTo>
                    <a:pt x="2266" y="132"/>
                    <a:pt x="1869" y="175"/>
                    <a:pt x="1472" y="175"/>
                  </a:cubicBezTo>
                  <a:cubicBezTo>
                    <a:pt x="1017" y="175"/>
                    <a:pt x="562" y="118"/>
                    <a:pt x="118" y="4"/>
                  </a:cubicBezTo>
                  <a:cubicBezTo>
                    <a:pt x="110" y="2"/>
                    <a:pt x="10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048225" y="1273525"/>
              <a:ext cx="20775" cy="67575"/>
            </a:xfrm>
            <a:custGeom>
              <a:avLst/>
              <a:gdLst/>
              <a:ahLst/>
              <a:cxnLst/>
              <a:rect l="l" t="t" r="r" b="b"/>
              <a:pathLst>
                <a:path w="831" h="2703" extrusionOk="0">
                  <a:moveTo>
                    <a:pt x="97" y="1"/>
                  </a:moveTo>
                  <a:cubicBezTo>
                    <a:pt x="87" y="1"/>
                    <a:pt x="76" y="3"/>
                    <a:pt x="66" y="7"/>
                  </a:cubicBezTo>
                  <a:cubicBezTo>
                    <a:pt x="22" y="24"/>
                    <a:pt x="1" y="75"/>
                    <a:pt x="19" y="119"/>
                  </a:cubicBezTo>
                  <a:cubicBezTo>
                    <a:pt x="336" y="925"/>
                    <a:pt x="550" y="1769"/>
                    <a:pt x="658" y="2629"/>
                  </a:cubicBezTo>
                  <a:cubicBezTo>
                    <a:pt x="663" y="2671"/>
                    <a:pt x="700" y="2702"/>
                    <a:pt x="742" y="2702"/>
                  </a:cubicBezTo>
                  <a:lnTo>
                    <a:pt x="752" y="2702"/>
                  </a:lnTo>
                  <a:cubicBezTo>
                    <a:pt x="798" y="2696"/>
                    <a:pt x="831" y="2654"/>
                    <a:pt x="825" y="2608"/>
                  </a:cubicBezTo>
                  <a:cubicBezTo>
                    <a:pt x="716" y="1733"/>
                    <a:pt x="498" y="877"/>
                    <a:pt x="177" y="58"/>
                  </a:cubicBezTo>
                  <a:cubicBezTo>
                    <a:pt x="164" y="22"/>
                    <a:pt x="132"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1918250" y="1330475"/>
              <a:ext cx="80525" cy="17200"/>
            </a:xfrm>
            <a:custGeom>
              <a:avLst/>
              <a:gdLst/>
              <a:ahLst/>
              <a:cxnLst/>
              <a:rect l="l" t="t" r="r" b="b"/>
              <a:pathLst>
                <a:path w="3221" h="688" extrusionOk="0">
                  <a:moveTo>
                    <a:pt x="97" y="0"/>
                  </a:moveTo>
                  <a:cubicBezTo>
                    <a:pt x="64" y="0"/>
                    <a:pt x="33" y="19"/>
                    <a:pt x="19" y="51"/>
                  </a:cubicBezTo>
                  <a:cubicBezTo>
                    <a:pt x="0" y="94"/>
                    <a:pt x="21" y="144"/>
                    <a:pt x="63" y="162"/>
                  </a:cubicBezTo>
                  <a:cubicBezTo>
                    <a:pt x="863" y="508"/>
                    <a:pt x="1725" y="687"/>
                    <a:pt x="2595" y="687"/>
                  </a:cubicBezTo>
                  <a:cubicBezTo>
                    <a:pt x="2777" y="687"/>
                    <a:pt x="2959" y="679"/>
                    <a:pt x="3140" y="665"/>
                  </a:cubicBezTo>
                  <a:cubicBezTo>
                    <a:pt x="3185" y="660"/>
                    <a:pt x="3221" y="619"/>
                    <a:pt x="3217" y="573"/>
                  </a:cubicBezTo>
                  <a:cubicBezTo>
                    <a:pt x="3213" y="529"/>
                    <a:pt x="3175" y="495"/>
                    <a:pt x="3133" y="495"/>
                  </a:cubicBezTo>
                  <a:cubicBezTo>
                    <a:pt x="3130" y="495"/>
                    <a:pt x="3128" y="496"/>
                    <a:pt x="3125" y="496"/>
                  </a:cubicBezTo>
                  <a:cubicBezTo>
                    <a:pt x="2948" y="511"/>
                    <a:pt x="2771" y="519"/>
                    <a:pt x="2594" y="519"/>
                  </a:cubicBezTo>
                  <a:cubicBezTo>
                    <a:pt x="1748" y="519"/>
                    <a:pt x="910" y="345"/>
                    <a:pt x="131" y="7"/>
                  </a:cubicBezTo>
                  <a:cubicBezTo>
                    <a:pt x="120" y="2"/>
                    <a:pt x="10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9"/>
          <p:cNvSpPr/>
          <p:nvPr/>
        </p:nvSpPr>
        <p:spPr>
          <a:xfrm rot="10459438">
            <a:off x="3579" y="-13764"/>
            <a:ext cx="494047" cy="871561"/>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9"/>
          <p:cNvGrpSpPr/>
          <p:nvPr/>
        </p:nvGrpSpPr>
        <p:grpSpPr>
          <a:xfrm rot="10800000">
            <a:off x="2203" y="-7"/>
            <a:ext cx="800698" cy="652288"/>
            <a:chOff x="3472900" y="1023500"/>
            <a:chExt cx="462350" cy="376675"/>
          </a:xfrm>
        </p:grpSpPr>
        <p:sp>
          <p:nvSpPr>
            <p:cNvPr id="243" name="Google Shape;243;p9"/>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9"/>
          <p:cNvSpPr/>
          <p:nvPr/>
        </p:nvSpPr>
        <p:spPr>
          <a:xfrm>
            <a:off x="2772300" y="-525275"/>
            <a:ext cx="1171119" cy="1215836"/>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9"/>
          <p:cNvGrpSpPr/>
          <p:nvPr/>
        </p:nvGrpSpPr>
        <p:grpSpPr>
          <a:xfrm>
            <a:off x="6334913" y="2543169"/>
            <a:ext cx="2517990" cy="2311978"/>
            <a:chOff x="4115675" y="3374025"/>
            <a:chExt cx="687825" cy="631550"/>
          </a:xfrm>
        </p:grpSpPr>
        <p:sp>
          <p:nvSpPr>
            <p:cNvPr id="254" name="Google Shape;254;p9"/>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9"/>
          <p:cNvSpPr/>
          <p:nvPr/>
        </p:nvSpPr>
        <p:spPr>
          <a:xfrm>
            <a:off x="1542400" y="2159725"/>
            <a:ext cx="2581603" cy="1912584"/>
          </a:xfrm>
          <a:custGeom>
            <a:avLst/>
            <a:gdLst/>
            <a:ahLst/>
            <a:cxnLst/>
            <a:rect l="l" t="t" r="r" b="b"/>
            <a:pathLst>
              <a:path w="49874" h="36951" extrusionOk="0">
                <a:moveTo>
                  <a:pt x="23714" y="0"/>
                </a:moveTo>
                <a:cubicBezTo>
                  <a:pt x="18981" y="0"/>
                  <a:pt x="16003" y="4017"/>
                  <a:pt x="13686" y="7742"/>
                </a:cubicBezTo>
                <a:cubicBezTo>
                  <a:pt x="9965" y="13723"/>
                  <a:pt x="4632" y="18621"/>
                  <a:pt x="2695" y="21491"/>
                </a:cubicBezTo>
                <a:cubicBezTo>
                  <a:pt x="0" y="25483"/>
                  <a:pt x="171" y="29901"/>
                  <a:pt x="2831" y="33013"/>
                </a:cubicBezTo>
                <a:cubicBezTo>
                  <a:pt x="5221" y="35807"/>
                  <a:pt x="8217" y="36584"/>
                  <a:pt x="11996" y="36584"/>
                </a:cubicBezTo>
                <a:cubicBezTo>
                  <a:pt x="15780" y="36584"/>
                  <a:pt x="20347" y="35805"/>
                  <a:pt x="25873" y="35492"/>
                </a:cubicBezTo>
                <a:cubicBezTo>
                  <a:pt x="26177" y="35475"/>
                  <a:pt x="26481" y="35467"/>
                  <a:pt x="26784" y="35467"/>
                </a:cubicBezTo>
                <a:cubicBezTo>
                  <a:pt x="30902" y="35467"/>
                  <a:pt x="34907" y="36950"/>
                  <a:pt x="38558" y="36950"/>
                </a:cubicBezTo>
                <a:cubicBezTo>
                  <a:pt x="39784" y="36950"/>
                  <a:pt x="40970" y="36783"/>
                  <a:pt x="42107" y="36336"/>
                </a:cubicBezTo>
                <a:cubicBezTo>
                  <a:pt x="44669" y="35328"/>
                  <a:pt x="47745" y="32957"/>
                  <a:pt x="48344" y="28440"/>
                </a:cubicBezTo>
                <a:cubicBezTo>
                  <a:pt x="49874" y="16902"/>
                  <a:pt x="32609" y="1598"/>
                  <a:pt x="25505" y="183"/>
                </a:cubicBezTo>
                <a:cubicBezTo>
                  <a:pt x="24881" y="59"/>
                  <a:pt x="24285" y="0"/>
                  <a:pt x="23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txBox="1">
            <a:spLocks noGrp="1"/>
          </p:cNvSpPr>
          <p:nvPr>
            <p:ph type="title"/>
          </p:nvPr>
        </p:nvSpPr>
        <p:spPr>
          <a:xfrm>
            <a:off x="720000" y="1389913"/>
            <a:ext cx="3998100" cy="7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5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7" name="Google Shape;267;p9"/>
          <p:cNvSpPr txBox="1">
            <a:spLocks noGrp="1"/>
          </p:cNvSpPr>
          <p:nvPr>
            <p:ph type="subTitle" idx="1"/>
          </p:nvPr>
        </p:nvSpPr>
        <p:spPr>
          <a:xfrm>
            <a:off x="720000" y="2254923"/>
            <a:ext cx="3998100" cy="146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sp>
        <p:nvSpPr>
          <p:cNvPr id="285" name="Google Shape;285;p11"/>
          <p:cNvSpPr/>
          <p:nvPr/>
        </p:nvSpPr>
        <p:spPr>
          <a:xfrm>
            <a:off x="8132425" y="539510"/>
            <a:ext cx="1107584" cy="1149875"/>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1"/>
          <p:cNvGrpSpPr/>
          <p:nvPr/>
        </p:nvGrpSpPr>
        <p:grpSpPr>
          <a:xfrm>
            <a:off x="8112181" y="-100886"/>
            <a:ext cx="1094266" cy="1166136"/>
            <a:chOff x="8131381" y="496339"/>
            <a:chExt cx="1094266" cy="1166136"/>
          </a:xfrm>
        </p:grpSpPr>
        <p:sp>
          <p:nvSpPr>
            <p:cNvPr id="287" name="Google Shape;287;p11"/>
            <p:cNvSpPr/>
            <p:nvPr/>
          </p:nvSpPr>
          <p:spPr>
            <a:xfrm rot="-8922954" flipH="1">
              <a:off x="8520207" y="725985"/>
              <a:ext cx="494055" cy="871576"/>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rot="-9263602" flipH="1">
              <a:off x="8242149" y="650021"/>
              <a:ext cx="872729" cy="710960"/>
              <a:chOff x="3472900" y="1023500"/>
              <a:chExt cx="462350" cy="376675"/>
            </a:xfrm>
          </p:grpSpPr>
          <p:sp>
            <p:nvSpPr>
              <p:cNvPr id="289" name="Google Shape;289;p11"/>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8" name="Google Shape;298;p11"/>
          <p:cNvSpPr/>
          <p:nvPr/>
        </p:nvSpPr>
        <p:spPr>
          <a:xfrm rot="3554754" flipH="1">
            <a:off x="3736473" y="4573183"/>
            <a:ext cx="828474" cy="43638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4864632" flipH="1">
            <a:off x="4144924" y="4301311"/>
            <a:ext cx="897611" cy="841075"/>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2589250" y="1006950"/>
            <a:ext cx="3965500" cy="2344217"/>
          </a:xfrm>
          <a:custGeom>
            <a:avLst/>
            <a:gdLst/>
            <a:ahLst/>
            <a:cxnLst/>
            <a:rect l="l" t="t" r="r" b="b"/>
            <a:pathLst>
              <a:path w="59455" h="35147" extrusionOk="0">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txBox="1">
            <a:spLocks noGrp="1"/>
          </p:cNvSpPr>
          <p:nvPr>
            <p:ph type="title" hasCustomPrompt="1"/>
          </p:nvPr>
        </p:nvSpPr>
        <p:spPr>
          <a:xfrm>
            <a:off x="1284000" y="2047350"/>
            <a:ext cx="6576000" cy="104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2" name="Google Shape;302;p11"/>
          <p:cNvSpPr txBox="1">
            <a:spLocks noGrp="1"/>
          </p:cNvSpPr>
          <p:nvPr>
            <p:ph type="subTitle" idx="1"/>
          </p:nvPr>
        </p:nvSpPr>
        <p:spPr>
          <a:xfrm>
            <a:off x="1284000" y="3315696"/>
            <a:ext cx="6576000" cy="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303" name="Google Shape;303;p11"/>
          <p:cNvSpPr/>
          <p:nvPr/>
        </p:nvSpPr>
        <p:spPr>
          <a:xfrm>
            <a:off x="-88600" y="4080735"/>
            <a:ext cx="1107584" cy="1149875"/>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05"/>
        <p:cNvGrpSpPr/>
        <p:nvPr/>
      </p:nvGrpSpPr>
      <p:grpSpPr>
        <a:xfrm>
          <a:off x="0" y="0"/>
          <a:ext cx="0" cy="0"/>
          <a:chOff x="0" y="0"/>
          <a:chExt cx="0" cy="0"/>
        </a:xfrm>
      </p:grpSpPr>
      <p:sp>
        <p:nvSpPr>
          <p:cNvPr id="306" name="Google Shape;306;p13"/>
          <p:cNvSpPr/>
          <p:nvPr/>
        </p:nvSpPr>
        <p:spPr>
          <a:xfrm rot="-1640872" flipH="1">
            <a:off x="172584" y="4298435"/>
            <a:ext cx="494040" cy="871549"/>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rot="-10459438" flipH="1">
            <a:off x="8702075" y="-13764"/>
            <a:ext cx="494047" cy="871561"/>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3"/>
          <p:cNvGrpSpPr/>
          <p:nvPr/>
        </p:nvGrpSpPr>
        <p:grpSpPr>
          <a:xfrm rot="10800000" flipH="1">
            <a:off x="8396799" y="-7"/>
            <a:ext cx="800698" cy="652288"/>
            <a:chOff x="3472900" y="1023500"/>
            <a:chExt cx="462350" cy="376675"/>
          </a:xfrm>
        </p:grpSpPr>
        <p:sp>
          <p:nvSpPr>
            <p:cNvPr id="309" name="Google Shape;309;p13"/>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3"/>
          <p:cNvSpPr/>
          <p:nvPr/>
        </p:nvSpPr>
        <p:spPr>
          <a:xfrm>
            <a:off x="600900" y="1464150"/>
            <a:ext cx="5543733" cy="3277106"/>
          </a:xfrm>
          <a:custGeom>
            <a:avLst/>
            <a:gdLst/>
            <a:ahLst/>
            <a:cxnLst/>
            <a:rect l="l" t="t" r="r" b="b"/>
            <a:pathLst>
              <a:path w="59455" h="35147" extrusionOk="0">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320" name="Google Shape;320;p13"/>
          <p:cNvSpPr txBox="1">
            <a:spLocks noGrp="1"/>
          </p:cNvSpPr>
          <p:nvPr>
            <p:ph type="subTitle" idx="1"/>
          </p:nvPr>
        </p:nvSpPr>
        <p:spPr>
          <a:xfrm>
            <a:off x="718954" y="2427599"/>
            <a:ext cx="2925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13"/>
          <p:cNvSpPr txBox="1">
            <a:spLocks noGrp="1"/>
          </p:cNvSpPr>
          <p:nvPr>
            <p:ph type="subTitle" idx="2"/>
          </p:nvPr>
        </p:nvSpPr>
        <p:spPr>
          <a:xfrm>
            <a:off x="4104029" y="2427599"/>
            <a:ext cx="2925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2" name="Google Shape;322;p13"/>
          <p:cNvSpPr txBox="1">
            <a:spLocks noGrp="1"/>
          </p:cNvSpPr>
          <p:nvPr>
            <p:ph type="subTitle" idx="3"/>
          </p:nvPr>
        </p:nvSpPr>
        <p:spPr>
          <a:xfrm>
            <a:off x="718954" y="4123775"/>
            <a:ext cx="2925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3" name="Google Shape;323;p13"/>
          <p:cNvSpPr txBox="1">
            <a:spLocks noGrp="1"/>
          </p:cNvSpPr>
          <p:nvPr>
            <p:ph type="subTitle" idx="4"/>
          </p:nvPr>
        </p:nvSpPr>
        <p:spPr>
          <a:xfrm>
            <a:off x="4104029" y="4123775"/>
            <a:ext cx="2925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3"/>
          <p:cNvSpPr txBox="1">
            <a:spLocks noGrp="1"/>
          </p:cNvSpPr>
          <p:nvPr>
            <p:ph type="title" idx="5" hasCustomPrompt="1"/>
          </p:nvPr>
        </p:nvSpPr>
        <p:spPr>
          <a:xfrm>
            <a:off x="795175" y="1451450"/>
            <a:ext cx="630300" cy="630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5" name="Google Shape;325;p13"/>
          <p:cNvSpPr txBox="1">
            <a:spLocks noGrp="1"/>
          </p:cNvSpPr>
          <p:nvPr>
            <p:ph type="title" idx="6" hasCustomPrompt="1"/>
          </p:nvPr>
        </p:nvSpPr>
        <p:spPr>
          <a:xfrm>
            <a:off x="795175" y="3121602"/>
            <a:ext cx="630300" cy="630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6" name="Google Shape;326;p13"/>
          <p:cNvSpPr txBox="1">
            <a:spLocks noGrp="1"/>
          </p:cNvSpPr>
          <p:nvPr>
            <p:ph type="title" idx="7" hasCustomPrompt="1"/>
          </p:nvPr>
        </p:nvSpPr>
        <p:spPr>
          <a:xfrm>
            <a:off x="4128258" y="1451450"/>
            <a:ext cx="630300" cy="630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7" name="Google Shape;327;p13"/>
          <p:cNvSpPr txBox="1">
            <a:spLocks noGrp="1"/>
          </p:cNvSpPr>
          <p:nvPr>
            <p:ph type="title" idx="8" hasCustomPrompt="1"/>
          </p:nvPr>
        </p:nvSpPr>
        <p:spPr>
          <a:xfrm>
            <a:off x="4128258" y="3121602"/>
            <a:ext cx="630300" cy="630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8" name="Google Shape;328;p13"/>
          <p:cNvSpPr txBox="1">
            <a:spLocks noGrp="1"/>
          </p:cNvSpPr>
          <p:nvPr>
            <p:ph type="subTitle" idx="9"/>
          </p:nvPr>
        </p:nvSpPr>
        <p:spPr>
          <a:xfrm>
            <a:off x="718948" y="2244050"/>
            <a:ext cx="29256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9" name="Google Shape;329;p13"/>
          <p:cNvSpPr txBox="1">
            <a:spLocks noGrp="1"/>
          </p:cNvSpPr>
          <p:nvPr>
            <p:ph type="subTitle" idx="13"/>
          </p:nvPr>
        </p:nvSpPr>
        <p:spPr>
          <a:xfrm>
            <a:off x="4104023" y="2244050"/>
            <a:ext cx="29256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30" name="Google Shape;330;p13"/>
          <p:cNvSpPr txBox="1">
            <a:spLocks noGrp="1"/>
          </p:cNvSpPr>
          <p:nvPr>
            <p:ph type="subTitle" idx="14"/>
          </p:nvPr>
        </p:nvSpPr>
        <p:spPr>
          <a:xfrm>
            <a:off x="718948" y="3940176"/>
            <a:ext cx="29256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31" name="Google Shape;331;p13"/>
          <p:cNvSpPr txBox="1">
            <a:spLocks noGrp="1"/>
          </p:cNvSpPr>
          <p:nvPr>
            <p:ph type="subTitle" idx="15"/>
          </p:nvPr>
        </p:nvSpPr>
        <p:spPr>
          <a:xfrm>
            <a:off x="4104023" y="3940176"/>
            <a:ext cx="29256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32" name="Google Shape;332;p13"/>
          <p:cNvSpPr/>
          <p:nvPr/>
        </p:nvSpPr>
        <p:spPr>
          <a:xfrm>
            <a:off x="7750924" y="3322901"/>
            <a:ext cx="1457587" cy="1513303"/>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1pPr>
            <a:lvl2pPr lvl="1"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2pPr>
            <a:lvl3pPr lvl="2"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3pPr>
            <a:lvl4pPr lvl="3"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4pPr>
            <a:lvl5pPr lvl="4"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5pPr>
            <a:lvl6pPr lvl="5"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6pPr>
            <a:lvl7pPr lvl="6"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7pPr>
            <a:lvl8pPr lvl="7"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8pPr>
            <a:lvl9pPr lvl="8"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1pPr>
            <a:lvl2pPr marL="914400" lvl="1"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2pPr>
            <a:lvl3pPr marL="1371600" lvl="2"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3pPr>
            <a:lvl4pPr marL="1828800" lvl="3"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4pPr>
            <a:lvl5pPr marL="2286000" lvl="4"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5pPr>
            <a:lvl6pPr marL="2743200" lvl="5"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6pPr>
            <a:lvl7pPr marL="3200400" lvl="6"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7pPr>
            <a:lvl8pPr marL="3657600" lvl="7"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8pPr>
            <a:lvl9pPr marL="4114800" lvl="8" indent="-317500">
              <a:lnSpc>
                <a:spcPct val="115000"/>
              </a:lnSpc>
              <a:spcBef>
                <a:spcPts val="1600"/>
              </a:spcBef>
              <a:spcAft>
                <a:spcPts val="1600"/>
              </a:spcAft>
              <a:buClr>
                <a:schemeClr val="dk1"/>
              </a:buClr>
              <a:buSzPts val="1400"/>
              <a:buFont typeface="IBM Plex Sans"/>
              <a:buChar char="■"/>
              <a:defRPr>
                <a:solidFill>
                  <a:schemeClr val="dk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2" r:id="rId10"/>
    <p:sldLayoutId id="2147483667"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ctrTitle"/>
          </p:nvPr>
        </p:nvSpPr>
        <p:spPr>
          <a:xfrm>
            <a:off x="1051843" y="2485835"/>
            <a:ext cx="6980663" cy="1213500"/>
          </a:xfrm>
          <a:prstGeom prst="rect">
            <a:avLst/>
          </a:prstGeom>
        </p:spPr>
        <p:txBody>
          <a:bodyPr spcFirstLastPara="1" wrap="square" lIns="91425" tIns="91425" rIns="91425" bIns="91425" anchor="ctr" anchorCtr="0">
            <a:noAutofit/>
          </a:bodyPr>
          <a:lstStyle/>
          <a:p>
            <a:pPr lvl="0"/>
            <a:r>
              <a:rPr lang="vi-VN" sz="3600">
                <a:solidFill>
                  <a:schemeClr val="accent1">
                    <a:lumMod val="60000"/>
                    <a:lumOff val="40000"/>
                  </a:schemeClr>
                </a:solidFill>
              </a:rPr>
              <a:t>JWE (JSON Web Encryption) and</a:t>
            </a:r>
            <a:r>
              <a:rPr lang="vi-VN" sz="3600" smtClean="0">
                <a:solidFill>
                  <a:schemeClr val="accent1">
                    <a:lumMod val="60000"/>
                    <a:lumOff val="40000"/>
                  </a:schemeClr>
                </a:solidFill>
              </a:rPr>
              <a:t> </a:t>
            </a:r>
            <a:r>
              <a:rPr lang="vi-VN" sz="3600">
                <a:solidFill>
                  <a:schemeClr val="accent1">
                    <a:lumMod val="60000"/>
                    <a:lumOff val="40000"/>
                  </a:schemeClr>
                </a:solidFill>
              </a:rPr>
              <a:t>JWS (JSON Web Signature) </a:t>
            </a:r>
            <a:endParaRPr sz="3600">
              <a:solidFill>
                <a:schemeClr val="accent1">
                  <a:lumMod val="60000"/>
                  <a:lumOff val="40000"/>
                </a:schemeClr>
              </a:solidFill>
            </a:endParaRPr>
          </a:p>
        </p:txBody>
      </p:sp>
      <p:cxnSp>
        <p:nvCxnSpPr>
          <p:cNvPr id="697" name="Google Shape;697;p31"/>
          <p:cNvCxnSpPr/>
          <p:nvPr/>
        </p:nvCxnSpPr>
        <p:spPr>
          <a:xfrm>
            <a:off x="2001625" y="2273467"/>
            <a:ext cx="5081100" cy="0"/>
          </a:xfrm>
          <a:prstGeom prst="straightConnector1">
            <a:avLst/>
          </a:prstGeom>
          <a:noFill/>
          <a:ln w="28575" cap="flat" cmpd="sng">
            <a:solidFill>
              <a:schemeClr val="lt1"/>
            </a:solidFill>
            <a:prstDash val="solid"/>
            <a:round/>
            <a:headEnd type="none" w="med" len="med"/>
            <a:tailEnd type="none" w="med" len="med"/>
          </a:ln>
        </p:spPr>
      </p:cxnSp>
      <p:grpSp>
        <p:nvGrpSpPr>
          <p:cNvPr id="698" name="Google Shape;698;p31"/>
          <p:cNvGrpSpPr/>
          <p:nvPr/>
        </p:nvGrpSpPr>
        <p:grpSpPr>
          <a:xfrm>
            <a:off x="2798095" y="361034"/>
            <a:ext cx="3253300" cy="1713092"/>
            <a:chOff x="1871625" y="2320450"/>
            <a:chExt cx="1917200" cy="1003225"/>
          </a:xfrm>
        </p:grpSpPr>
        <p:sp>
          <p:nvSpPr>
            <p:cNvPr id="699" name="Google Shape;699;p31"/>
            <p:cNvSpPr/>
            <p:nvPr/>
          </p:nvSpPr>
          <p:spPr>
            <a:xfrm>
              <a:off x="2024975" y="3083075"/>
              <a:ext cx="343600" cy="29125"/>
            </a:xfrm>
            <a:custGeom>
              <a:avLst/>
              <a:gdLst/>
              <a:ahLst/>
              <a:cxnLst/>
              <a:rect l="l" t="t" r="r" b="b"/>
              <a:pathLst>
                <a:path w="13744" h="1165" extrusionOk="0">
                  <a:moveTo>
                    <a:pt x="834" y="1"/>
                  </a:moveTo>
                  <a:cubicBezTo>
                    <a:pt x="571" y="1"/>
                    <a:pt x="309" y="83"/>
                    <a:pt x="75" y="247"/>
                  </a:cubicBezTo>
                  <a:cubicBezTo>
                    <a:pt x="18" y="287"/>
                    <a:pt x="0" y="372"/>
                    <a:pt x="35" y="437"/>
                  </a:cubicBezTo>
                  <a:cubicBezTo>
                    <a:pt x="58" y="479"/>
                    <a:pt x="98" y="503"/>
                    <a:pt x="139" y="503"/>
                  </a:cubicBezTo>
                  <a:cubicBezTo>
                    <a:pt x="161" y="503"/>
                    <a:pt x="184" y="496"/>
                    <a:pt x="204" y="482"/>
                  </a:cubicBezTo>
                  <a:cubicBezTo>
                    <a:pt x="398" y="346"/>
                    <a:pt x="616" y="278"/>
                    <a:pt x="834" y="278"/>
                  </a:cubicBezTo>
                  <a:cubicBezTo>
                    <a:pt x="1051" y="278"/>
                    <a:pt x="1269" y="346"/>
                    <a:pt x="1463" y="482"/>
                  </a:cubicBezTo>
                  <a:lnTo>
                    <a:pt x="2088" y="919"/>
                  </a:lnTo>
                  <a:cubicBezTo>
                    <a:pt x="2322" y="1083"/>
                    <a:pt x="2584" y="1165"/>
                    <a:pt x="2846" y="1165"/>
                  </a:cubicBezTo>
                  <a:cubicBezTo>
                    <a:pt x="3108" y="1165"/>
                    <a:pt x="3371" y="1083"/>
                    <a:pt x="3605" y="919"/>
                  </a:cubicBezTo>
                  <a:lnTo>
                    <a:pt x="4230" y="482"/>
                  </a:lnTo>
                  <a:cubicBezTo>
                    <a:pt x="4424" y="346"/>
                    <a:pt x="4642" y="278"/>
                    <a:pt x="4859" y="278"/>
                  </a:cubicBezTo>
                  <a:cubicBezTo>
                    <a:pt x="5077" y="278"/>
                    <a:pt x="5294" y="346"/>
                    <a:pt x="5488" y="482"/>
                  </a:cubicBezTo>
                  <a:lnTo>
                    <a:pt x="6113" y="918"/>
                  </a:lnTo>
                  <a:cubicBezTo>
                    <a:pt x="6347" y="1083"/>
                    <a:pt x="6610" y="1165"/>
                    <a:pt x="6871" y="1165"/>
                  </a:cubicBezTo>
                  <a:cubicBezTo>
                    <a:pt x="7134" y="1165"/>
                    <a:pt x="7396" y="1083"/>
                    <a:pt x="7631" y="919"/>
                  </a:cubicBezTo>
                  <a:lnTo>
                    <a:pt x="8255" y="482"/>
                  </a:lnTo>
                  <a:cubicBezTo>
                    <a:pt x="8449" y="346"/>
                    <a:pt x="8667" y="278"/>
                    <a:pt x="8885" y="278"/>
                  </a:cubicBezTo>
                  <a:cubicBezTo>
                    <a:pt x="9102" y="278"/>
                    <a:pt x="9320" y="346"/>
                    <a:pt x="9514" y="482"/>
                  </a:cubicBezTo>
                  <a:lnTo>
                    <a:pt x="10139" y="919"/>
                  </a:lnTo>
                  <a:cubicBezTo>
                    <a:pt x="10373" y="1083"/>
                    <a:pt x="10635" y="1165"/>
                    <a:pt x="10898" y="1165"/>
                  </a:cubicBezTo>
                  <a:cubicBezTo>
                    <a:pt x="11160" y="1165"/>
                    <a:pt x="11422" y="1083"/>
                    <a:pt x="11656" y="919"/>
                  </a:cubicBezTo>
                  <a:lnTo>
                    <a:pt x="12280" y="482"/>
                  </a:lnTo>
                  <a:cubicBezTo>
                    <a:pt x="12475" y="346"/>
                    <a:pt x="12692" y="278"/>
                    <a:pt x="12910" y="278"/>
                  </a:cubicBezTo>
                  <a:cubicBezTo>
                    <a:pt x="13128" y="278"/>
                    <a:pt x="13346" y="346"/>
                    <a:pt x="13540" y="482"/>
                  </a:cubicBezTo>
                  <a:cubicBezTo>
                    <a:pt x="13560" y="496"/>
                    <a:pt x="13582" y="502"/>
                    <a:pt x="13603" y="502"/>
                  </a:cubicBezTo>
                  <a:cubicBezTo>
                    <a:pt x="13644" y="502"/>
                    <a:pt x="13684" y="479"/>
                    <a:pt x="13707" y="437"/>
                  </a:cubicBezTo>
                  <a:cubicBezTo>
                    <a:pt x="13744" y="372"/>
                    <a:pt x="13726" y="287"/>
                    <a:pt x="13668" y="247"/>
                  </a:cubicBezTo>
                  <a:cubicBezTo>
                    <a:pt x="13434" y="83"/>
                    <a:pt x="13172" y="1"/>
                    <a:pt x="12910" y="1"/>
                  </a:cubicBezTo>
                  <a:cubicBezTo>
                    <a:pt x="12647" y="1"/>
                    <a:pt x="12385" y="83"/>
                    <a:pt x="12151" y="247"/>
                  </a:cubicBezTo>
                  <a:lnTo>
                    <a:pt x="11526" y="683"/>
                  </a:lnTo>
                  <a:cubicBezTo>
                    <a:pt x="11332" y="820"/>
                    <a:pt x="11115" y="888"/>
                    <a:pt x="10897" y="888"/>
                  </a:cubicBezTo>
                  <a:cubicBezTo>
                    <a:pt x="10679" y="888"/>
                    <a:pt x="10462" y="820"/>
                    <a:pt x="10268" y="683"/>
                  </a:cubicBezTo>
                  <a:lnTo>
                    <a:pt x="9644" y="247"/>
                  </a:lnTo>
                  <a:cubicBezTo>
                    <a:pt x="9410" y="83"/>
                    <a:pt x="9147" y="1"/>
                    <a:pt x="8885" y="1"/>
                  </a:cubicBezTo>
                  <a:cubicBezTo>
                    <a:pt x="8622" y="1"/>
                    <a:pt x="8360" y="83"/>
                    <a:pt x="8126" y="247"/>
                  </a:cubicBezTo>
                  <a:lnTo>
                    <a:pt x="7502" y="683"/>
                  </a:lnTo>
                  <a:cubicBezTo>
                    <a:pt x="7307" y="820"/>
                    <a:pt x="7089" y="888"/>
                    <a:pt x="6872" y="888"/>
                  </a:cubicBezTo>
                  <a:cubicBezTo>
                    <a:pt x="6654" y="888"/>
                    <a:pt x="6436" y="820"/>
                    <a:pt x="6242" y="683"/>
                  </a:cubicBezTo>
                  <a:lnTo>
                    <a:pt x="5618" y="247"/>
                  </a:lnTo>
                  <a:cubicBezTo>
                    <a:pt x="5384" y="83"/>
                    <a:pt x="5122" y="1"/>
                    <a:pt x="4859" y="1"/>
                  </a:cubicBezTo>
                  <a:cubicBezTo>
                    <a:pt x="4597" y="1"/>
                    <a:pt x="4334" y="83"/>
                    <a:pt x="4100" y="247"/>
                  </a:cubicBezTo>
                  <a:lnTo>
                    <a:pt x="3476" y="683"/>
                  </a:lnTo>
                  <a:cubicBezTo>
                    <a:pt x="3282" y="820"/>
                    <a:pt x="3064" y="888"/>
                    <a:pt x="2847" y="888"/>
                  </a:cubicBezTo>
                  <a:cubicBezTo>
                    <a:pt x="2629" y="888"/>
                    <a:pt x="2412" y="820"/>
                    <a:pt x="2217" y="683"/>
                  </a:cubicBezTo>
                  <a:lnTo>
                    <a:pt x="1592" y="247"/>
                  </a:lnTo>
                  <a:cubicBezTo>
                    <a:pt x="1358" y="83"/>
                    <a:pt x="1096"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2024975" y="3111675"/>
              <a:ext cx="343600" cy="29125"/>
            </a:xfrm>
            <a:custGeom>
              <a:avLst/>
              <a:gdLst/>
              <a:ahLst/>
              <a:cxnLst/>
              <a:rect l="l" t="t" r="r" b="b"/>
              <a:pathLst>
                <a:path w="13744" h="1165" extrusionOk="0">
                  <a:moveTo>
                    <a:pt x="834" y="0"/>
                  </a:moveTo>
                  <a:cubicBezTo>
                    <a:pt x="572" y="0"/>
                    <a:pt x="310" y="82"/>
                    <a:pt x="76" y="246"/>
                  </a:cubicBezTo>
                  <a:cubicBezTo>
                    <a:pt x="18" y="287"/>
                    <a:pt x="0" y="372"/>
                    <a:pt x="35" y="437"/>
                  </a:cubicBezTo>
                  <a:cubicBezTo>
                    <a:pt x="59" y="479"/>
                    <a:pt x="99" y="502"/>
                    <a:pt x="140" y="502"/>
                  </a:cubicBezTo>
                  <a:cubicBezTo>
                    <a:pt x="162" y="502"/>
                    <a:pt x="184" y="495"/>
                    <a:pt x="204" y="481"/>
                  </a:cubicBezTo>
                  <a:cubicBezTo>
                    <a:pt x="398" y="345"/>
                    <a:pt x="616" y="277"/>
                    <a:pt x="834" y="277"/>
                  </a:cubicBezTo>
                  <a:cubicBezTo>
                    <a:pt x="1051" y="277"/>
                    <a:pt x="1269" y="345"/>
                    <a:pt x="1463" y="481"/>
                  </a:cubicBezTo>
                  <a:lnTo>
                    <a:pt x="2088" y="918"/>
                  </a:lnTo>
                  <a:cubicBezTo>
                    <a:pt x="2322" y="1082"/>
                    <a:pt x="2584" y="1164"/>
                    <a:pt x="2846" y="1164"/>
                  </a:cubicBezTo>
                  <a:cubicBezTo>
                    <a:pt x="3108" y="1164"/>
                    <a:pt x="3371" y="1082"/>
                    <a:pt x="3605" y="918"/>
                  </a:cubicBezTo>
                  <a:lnTo>
                    <a:pt x="4230" y="481"/>
                  </a:lnTo>
                  <a:cubicBezTo>
                    <a:pt x="4424" y="345"/>
                    <a:pt x="4642" y="277"/>
                    <a:pt x="4859" y="277"/>
                  </a:cubicBezTo>
                  <a:cubicBezTo>
                    <a:pt x="5077" y="277"/>
                    <a:pt x="5294" y="345"/>
                    <a:pt x="5488" y="481"/>
                  </a:cubicBezTo>
                  <a:lnTo>
                    <a:pt x="6113" y="918"/>
                  </a:lnTo>
                  <a:cubicBezTo>
                    <a:pt x="6347" y="1083"/>
                    <a:pt x="6610" y="1165"/>
                    <a:pt x="6871" y="1165"/>
                  </a:cubicBezTo>
                  <a:cubicBezTo>
                    <a:pt x="7134" y="1165"/>
                    <a:pt x="7396" y="1083"/>
                    <a:pt x="7631" y="918"/>
                  </a:cubicBezTo>
                  <a:lnTo>
                    <a:pt x="8255" y="481"/>
                  </a:lnTo>
                  <a:cubicBezTo>
                    <a:pt x="8449" y="345"/>
                    <a:pt x="8667" y="277"/>
                    <a:pt x="8885" y="277"/>
                  </a:cubicBezTo>
                  <a:cubicBezTo>
                    <a:pt x="9102" y="277"/>
                    <a:pt x="9320" y="345"/>
                    <a:pt x="9514" y="481"/>
                  </a:cubicBezTo>
                  <a:lnTo>
                    <a:pt x="10139" y="918"/>
                  </a:lnTo>
                  <a:cubicBezTo>
                    <a:pt x="10373" y="1082"/>
                    <a:pt x="10635" y="1164"/>
                    <a:pt x="10898" y="1164"/>
                  </a:cubicBezTo>
                  <a:cubicBezTo>
                    <a:pt x="11160" y="1164"/>
                    <a:pt x="11422" y="1082"/>
                    <a:pt x="11656" y="918"/>
                  </a:cubicBezTo>
                  <a:lnTo>
                    <a:pt x="12281" y="481"/>
                  </a:lnTo>
                  <a:cubicBezTo>
                    <a:pt x="12475" y="345"/>
                    <a:pt x="12693" y="277"/>
                    <a:pt x="12910" y="277"/>
                  </a:cubicBezTo>
                  <a:cubicBezTo>
                    <a:pt x="13128" y="277"/>
                    <a:pt x="13346" y="345"/>
                    <a:pt x="13540" y="481"/>
                  </a:cubicBezTo>
                  <a:cubicBezTo>
                    <a:pt x="13560" y="495"/>
                    <a:pt x="13582" y="502"/>
                    <a:pt x="13604" y="502"/>
                  </a:cubicBezTo>
                  <a:cubicBezTo>
                    <a:pt x="13645" y="502"/>
                    <a:pt x="13685" y="479"/>
                    <a:pt x="13708" y="437"/>
                  </a:cubicBezTo>
                  <a:cubicBezTo>
                    <a:pt x="13744" y="372"/>
                    <a:pt x="13726" y="287"/>
                    <a:pt x="13668" y="246"/>
                  </a:cubicBezTo>
                  <a:cubicBezTo>
                    <a:pt x="13434" y="82"/>
                    <a:pt x="13172" y="0"/>
                    <a:pt x="12910" y="0"/>
                  </a:cubicBezTo>
                  <a:cubicBezTo>
                    <a:pt x="12648" y="0"/>
                    <a:pt x="12386" y="82"/>
                    <a:pt x="12152" y="246"/>
                  </a:cubicBezTo>
                  <a:lnTo>
                    <a:pt x="11526" y="683"/>
                  </a:lnTo>
                  <a:cubicBezTo>
                    <a:pt x="11332" y="819"/>
                    <a:pt x="11115" y="887"/>
                    <a:pt x="10897" y="887"/>
                  </a:cubicBezTo>
                  <a:cubicBezTo>
                    <a:pt x="10679" y="887"/>
                    <a:pt x="10462" y="819"/>
                    <a:pt x="10268" y="683"/>
                  </a:cubicBezTo>
                  <a:lnTo>
                    <a:pt x="9644" y="246"/>
                  </a:lnTo>
                  <a:cubicBezTo>
                    <a:pt x="9410" y="82"/>
                    <a:pt x="9147" y="0"/>
                    <a:pt x="8885" y="0"/>
                  </a:cubicBezTo>
                  <a:cubicBezTo>
                    <a:pt x="8622" y="0"/>
                    <a:pt x="8360" y="82"/>
                    <a:pt x="8126" y="246"/>
                  </a:cubicBezTo>
                  <a:lnTo>
                    <a:pt x="7502" y="683"/>
                  </a:lnTo>
                  <a:cubicBezTo>
                    <a:pt x="7308" y="819"/>
                    <a:pt x="7090" y="887"/>
                    <a:pt x="6872" y="887"/>
                  </a:cubicBezTo>
                  <a:cubicBezTo>
                    <a:pt x="6654" y="887"/>
                    <a:pt x="6436" y="819"/>
                    <a:pt x="6242" y="683"/>
                  </a:cubicBezTo>
                  <a:lnTo>
                    <a:pt x="5618" y="246"/>
                  </a:lnTo>
                  <a:cubicBezTo>
                    <a:pt x="5384" y="82"/>
                    <a:pt x="5122" y="0"/>
                    <a:pt x="4859" y="0"/>
                  </a:cubicBezTo>
                  <a:cubicBezTo>
                    <a:pt x="4597" y="0"/>
                    <a:pt x="4334" y="82"/>
                    <a:pt x="4100" y="246"/>
                  </a:cubicBezTo>
                  <a:lnTo>
                    <a:pt x="3476" y="683"/>
                  </a:lnTo>
                  <a:cubicBezTo>
                    <a:pt x="3282" y="819"/>
                    <a:pt x="3064" y="887"/>
                    <a:pt x="2847" y="887"/>
                  </a:cubicBezTo>
                  <a:cubicBezTo>
                    <a:pt x="2629" y="887"/>
                    <a:pt x="2412" y="819"/>
                    <a:pt x="2217" y="683"/>
                  </a:cubicBezTo>
                  <a:lnTo>
                    <a:pt x="1592" y="246"/>
                  </a:lnTo>
                  <a:cubicBezTo>
                    <a:pt x="1358" y="82"/>
                    <a:pt x="1096"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2024975" y="3140250"/>
              <a:ext cx="343600" cy="29125"/>
            </a:xfrm>
            <a:custGeom>
              <a:avLst/>
              <a:gdLst/>
              <a:ahLst/>
              <a:cxnLst/>
              <a:rect l="l" t="t" r="r" b="b"/>
              <a:pathLst>
                <a:path w="13744" h="1165" extrusionOk="0">
                  <a:moveTo>
                    <a:pt x="834" y="1"/>
                  </a:moveTo>
                  <a:cubicBezTo>
                    <a:pt x="572" y="1"/>
                    <a:pt x="310" y="83"/>
                    <a:pt x="76" y="246"/>
                  </a:cubicBezTo>
                  <a:cubicBezTo>
                    <a:pt x="18" y="287"/>
                    <a:pt x="0" y="373"/>
                    <a:pt x="35" y="437"/>
                  </a:cubicBezTo>
                  <a:cubicBezTo>
                    <a:pt x="59" y="479"/>
                    <a:pt x="99" y="502"/>
                    <a:pt x="139" y="502"/>
                  </a:cubicBezTo>
                  <a:cubicBezTo>
                    <a:pt x="161" y="502"/>
                    <a:pt x="184" y="495"/>
                    <a:pt x="204" y="481"/>
                  </a:cubicBezTo>
                  <a:cubicBezTo>
                    <a:pt x="398" y="346"/>
                    <a:pt x="616" y="278"/>
                    <a:pt x="834" y="278"/>
                  </a:cubicBezTo>
                  <a:cubicBezTo>
                    <a:pt x="1051" y="278"/>
                    <a:pt x="1269" y="346"/>
                    <a:pt x="1463" y="481"/>
                  </a:cubicBezTo>
                  <a:lnTo>
                    <a:pt x="2088" y="919"/>
                  </a:lnTo>
                  <a:cubicBezTo>
                    <a:pt x="2322" y="1083"/>
                    <a:pt x="2584" y="1164"/>
                    <a:pt x="2846" y="1164"/>
                  </a:cubicBezTo>
                  <a:cubicBezTo>
                    <a:pt x="3108" y="1164"/>
                    <a:pt x="3371" y="1083"/>
                    <a:pt x="3605" y="919"/>
                  </a:cubicBezTo>
                  <a:lnTo>
                    <a:pt x="4230" y="481"/>
                  </a:lnTo>
                  <a:cubicBezTo>
                    <a:pt x="4424" y="346"/>
                    <a:pt x="4642" y="278"/>
                    <a:pt x="4859" y="278"/>
                  </a:cubicBezTo>
                  <a:cubicBezTo>
                    <a:pt x="5077" y="278"/>
                    <a:pt x="5294" y="346"/>
                    <a:pt x="5488" y="481"/>
                  </a:cubicBezTo>
                  <a:lnTo>
                    <a:pt x="6113" y="919"/>
                  </a:lnTo>
                  <a:cubicBezTo>
                    <a:pt x="6347" y="1083"/>
                    <a:pt x="6610" y="1164"/>
                    <a:pt x="6871" y="1164"/>
                  </a:cubicBezTo>
                  <a:cubicBezTo>
                    <a:pt x="7134" y="1164"/>
                    <a:pt x="7396" y="1083"/>
                    <a:pt x="7631" y="919"/>
                  </a:cubicBezTo>
                  <a:lnTo>
                    <a:pt x="8255" y="481"/>
                  </a:lnTo>
                  <a:cubicBezTo>
                    <a:pt x="8449" y="346"/>
                    <a:pt x="8667" y="278"/>
                    <a:pt x="8885" y="278"/>
                  </a:cubicBezTo>
                  <a:cubicBezTo>
                    <a:pt x="9102" y="278"/>
                    <a:pt x="9320" y="346"/>
                    <a:pt x="9514" y="481"/>
                  </a:cubicBezTo>
                  <a:lnTo>
                    <a:pt x="10139" y="919"/>
                  </a:lnTo>
                  <a:cubicBezTo>
                    <a:pt x="10373" y="1083"/>
                    <a:pt x="10635" y="1164"/>
                    <a:pt x="10898" y="1164"/>
                  </a:cubicBezTo>
                  <a:cubicBezTo>
                    <a:pt x="11160" y="1164"/>
                    <a:pt x="11422" y="1083"/>
                    <a:pt x="11656" y="919"/>
                  </a:cubicBezTo>
                  <a:lnTo>
                    <a:pt x="12281" y="481"/>
                  </a:lnTo>
                  <a:cubicBezTo>
                    <a:pt x="12475" y="346"/>
                    <a:pt x="12693" y="278"/>
                    <a:pt x="12910" y="278"/>
                  </a:cubicBezTo>
                  <a:cubicBezTo>
                    <a:pt x="13128" y="278"/>
                    <a:pt x="13346" y="346"/>
                    <a:pt x="13540" y="481"/>
                  </a:cubicBezTo>
                  <a:cubicBezTo>
                    <a:pt x="13560" y="495"/>
                    <a:pt x="13582" y="502"/>
                    <a:pt x="13604" y="502"/>
                  </a:cubicBezTo>
                  <a:cubicBezTo>
                    <a:pt x="13645" y="502"/>
                    <a:pt x="13685" y="479"/>
                    <a:pt x="13708" y="437"/>
                  </a:cubicBezTo>
                  <a:cubicBezTo>
                    <a:pt x="13744" y="371"/>
                    <a:pt x="13726" y="287"/>
                    <a:pt x="13668" y="246"/>
                  </a:cubicBezTo>
                  <a:cubicBezTo>
                    <a:pt x="13434" y="83"/>
                    <a:pt x="13172" y="1"/>
                    <a:pt x="12910" y="1"/>
                  </a:cubicBezTo>
                  <a:cubicBezTo>
                    <a:pt x="12648" y="1"/>
                    <a:pt x="12386" y="83"/>
                    <a:pt x="12152" y="246"/>
                  </a:cubicBezTo>
                  <a:lnTo>
                    <a:pt x="11526" y="684"/>
                  </a:lnTo>
                  <a:cubicBezTo>
                    <a:pt x="11332" y="820"/>
                    <a:pt x="11115" y="887"/>
                    <a:pt x="10897" y="887"/>
                  </a:cubicBezTo>
                  <a:cubicBezTo>
                    <a:pt x="10679" y="887"/>
                    <a:pt x="10462" y="820"/>
                    <a:pt x="10268" y="684"/>
                  </a:cubicBezTo>
                  <a:lnTo>
                    <a:pt x="9644" y="246"/>
                  </a:lnTo>
                  <a:cubicBezTo>
                    <a:pt x="9410" y="83"/>
                    <a:pt x="9147" y="1"/>
                    <a:pt x="8885" y="1"/>
                  </a:cubicBezTo>
                  <a:cubicBezTo>
                    <a:pt x="8622" y="1"/>
                    <a:pt x="8360" y="83"/>
                    <a:pt x="8126" y="246"/>
                  </a:cubicBezTo>
                  <a:lnTo>
                    <a:pt x="7502" y="684"/>
                  </a:lnTo>
                  <a:cubicBezTo>
                    <a:pt x="7308" y="820"/>
                    <a:pt x="7090" y="887"/>
                    <a:pt x="6872" y="887"/>
                  </a:cubicBezTo>
                  <a:cubicBezTo>
                    <a:pt x="6654" y="887"/>
                    <a:pt x="6436" y="820"/>
                    <a:pt x="6242" y="684"/>
                  </a:cubicBezTo>
                  <a:lnTo>
                    <a:pt x="5618" y="246"/>
                  </a:lnTo>
                  <a:cubicBezTo>
                    <a:pt x="5384" y="83"/>
                    <a:pt x="5122" y="1"/>
                    <a:pt x="4859" y="1"/>
                  </a:cubicBezTo>
                  <a:cubicBezTo>
                    <a:pt x="4597" y="1"/>
                    <a:pt x="4334" y="83"/>
                    <a:pt x="4100" y="246"/>
                  </a:cubicBezTo>
                  <a:lnTo>
                    <a:pt x="3476" y="684"/>
                  </a:lnTo>
                  <a:cubicBezTo>
                    <a:pt x="3282" y="820"/>
                    <a:pt x="3064" y="887"/>
                    <a:pt x="2847" y="887"/>
                  </a:cubicBezTo>
                  <a:cubicBezTo>
                    <a:pt x="2629" y="887"/>
                    <a:pt x="2412" y="820"/>
                    <a:pt x="2217" y="684"/>
                  </a:cubicBezTo>
                  <a:lnTo>
                    <a:pt x="1592" y="246"/>
                  </a:lnTo>
                  <a:cubicBezTo>
                    <a:pt x="1358" y="83"/>
                    <a:pt x="1096"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2024975" y="3168825"/>
              <a:ext cx="343600" cy="29150"/>
            </a:xfrm>
            <a:custGeom>
              <a:avLst/>
              <a:gdLst/>
              <a:ahLst/>
              <a:cxnLst/>
              <a:rect l="l" t="t" r="r" b="b"/>
              <a:pathLst>
                <a:path w="13744" h="1166" extrusionOk="0">
                  <a:moveTo>
                    <a:pt x="834" y="1"/>
                  </a:moveTo>
                  <a:cubicBezTo>
                    <a:pt x="572" y="1"/>
                    <a:pt x="310" y="83"/>
                    <a:pt x="76" y="247"/>
                  </a:cubicBezTo>
                  <a:cubicBezTo>
                    <a:pt x="18" y="287"/>
                    <a:pt x="0" y="372"/>
                    <a:pt x="35" y="437"/>
                  </a:cubicBezTo>
                  <a:cubicBezTo>
                    <a:pt x="59" y="480"/>
                    <a:pt x="99" y="503"/>
                    <a:pt x="139" y="503"/>
                  </a:cubicBezTo>
                  <a:cubicBezTo>
                    <a:pt x="161" y="503"/>
                    <a:pt x="184" y="496"/>
                    <a:pt x="204" y="482"/>
                  </a:cubicBezTo>
                  <a:cubicBezTo>
                    <a:pt x="398" y="346"/>
                    <a:pt x="616" y="279"/>
                    <a:pt x="834" y="279"/>
                  </a:cubicBezTo>
                  <a:cubicBezTo>
                    <a:pt x="1051" y="279"/>
                    <a:pt x="1269" y="346"/>
                    <a:pt x="1463" y="482"/>
                  </a:cubicBezTo>
                  <a:lnTo>
                    <a:pt x="2088" y="920"/>
                  </a:lnTo>
                  <a:cubicBezTo>
                    <a:pt x="2322" y="1083"/>
                    <a:pt x="2584" y="1165"/>
                    <a:pt x="2846" y="1165"/>
                  </a:cubicBezTo>
                  <a:cubicBezTo>
                    <a:pt x="3108" y="1165"/>
                    <a:pt x="3371" y="1083"/>
                    <a:pt x="3605" y="920"/>
                  </a:cubicBezTo>
                  <a:lnTo>
                    <a:pt x="4230" y="482"/>
                  </a:lnTo>
                  <a:cubicBezTo>
                    <a:pt x="4424" y="346"/>
                    <a:pt x="4642" y="279"/>
                    <a:pt x="4859" y="279"/>
                  </a:cubicBezTo>
                  <a:cubicBezTo>
                    <a:pt x="5077" y="279"/>
                    <a:pt x="5294" y="346"/>
                    <a:pt x="5488" y="482"/>
                  </a:cubicBezTo>
                  <a:lnTo>
                    <a:pt x="6113" y="920"/>
                  </a:lnTo>
                  <a:cubicBezTo>
                    <a:pt x="6347" y="1083"/>
                    <a:pt x="6610" y="1165"/>
                    <a:pt x="6871" y="1165"/>
                  </a:cubicBezTo>
                  <a:cubicBezTo>
                    <a:pt x="7134" y="1165"/>
                    <a:pt x="7396" y="1083"/>
                    <a:pt x="7631" y="920"/>
                  </a:cubicBezTo>
                  <a:lnTo>
                    <a:pt x="8255" y="482"/>
                  </a:lnTo>
                  <a:cubicBezTo>
                    <a:pt x="8449" y="346"/>
                    <a:pt x="8667" y="279"/>
                    <a:pt x="8885" y="279"/>
                  </a:cubicBezTo>
                  <a:cubicBezTo>
                    <a:pt x="9103" y="279"/>
                    <a:pt x="9321" y="346"/>
                    <a:pt x="9515" y="482"/>
                  </a:cubicBezTo>
                  <a:lnTo>
                    <a:pt x="10139" y="920"/>
                  </a:lnTo>
                  <a:cubicBezTo>
                    <a:pt x="10373" y="1083"/>
                    <a:pt x="10635" y="1165"/>
                    <a:pt x="10898" y="1165"/>
                  </a:cubicBezTo>
                  <a:cubicBezTo>
                    <a:pt x="11160" y="1165"/>
                    <a:pt x="11422" y="1083"/>
                    <a:pt x="11656" y="920"/>
                  </a:cubicBezTo>
                  <a:lnTo>
                    <a:pt x="12281" y="482"/>
                  </a:lnTo>
                  <a:cubicBezTo>
                    <a:pt x="12475" y="346"/>
                    <a:pt x="12693" y="279"/>
                    <a:pt x="12910" y="279"/>
                  </a:cubicBezTo>
                  <a:cubicBezTo>
                    <a:pt x="13128" y="279"/>
                    <a:pt x="13346" y="346"/>
                    <a:pt x="13540" y="482"/>
                  </a:cubicBezTo>
                  <a:cubicBezTo>
                    <a:pt x="13560" y="496"/>
                    <a:pt x="13582" y="503"/>
                    <a:pt x="13604" y="503"/>
                  </a:cubicBezTo>
                  <a:cubicBezTo>
                    <a:pt x="13645" y="503"/>
                    <a:pt x="13685" y="479"/>
                    <a:pt x="13708" y="437"/>
                  </a:cubicBezTo>
                  <a:cubicBezTo>
                    <a:pt x="13744" y="372"/>
                    <a:pt x="13726" y="287"/>
                    <a:pt x="13668" y="247"/>
                  </a:cubicBezTo>
                  <a:cubicBezTo>
                    <a:pt x="13434" y="83"/>
                    <a:pt x="13172" y="1"/>
                    <a:pt x="12910" y="1"/>
                  </a:cubicBezTo>
                  <a:cubicBezTo>
                    <a:pt x="12648" y="1"/>
                    <a:pt x="12386" y="83"/>
                    <a:pt x="12152" y="247"/>
                  </a:cubicBezTo>
                  <a:lnTo>
                    <a:pt x="11526" y="684"/>
                  </a:lnTo>
                  <a:cubicBezTo>
                    <a:pt x="11332" y="820"/>
                    <a:pt x="11115" y="888"/>
                    <a:pt x="10897" y="888"/>
                  </a:cubicBezTo>
                  <a:cubicBezTo>
                    <a:pt x="10679" y="888"/>
                    <a:pt x="10462" y="820"/>
                    <a:pt x="10268" y="684"/>
                  </a:cubicBezTo>
                  <a:lnTo>
                    <a:pt x="9644" y="247"/>
                  </a:lnTo>
                  <a:cubicBezTo>
                    <a:pt x="9410" y="83"/>
                    <a:pt x="9147" y="1"/>
                    <a:pt x="8885" y="1"/>
                  </a:cubicBezTo>
                  <a:cubicBezTo>
                    <a:pt x="8622" y="1"/>
                    <a:pt x="8360" y="83"/>
                    <a:pt x="8126" y="247"/>
                  </a:cubicBezTo>
                  <a:lnTo>
                    <a:pt x="7502" y="684"/>
                  </a:lnTo>
                  <a:cubicBezTo>
                    <a:pt x="7308" y="820"/>
                    <a:pt x="7090" y="888"/>
                    <a:pt x="6872" y="888"/>
                  </a:cubicBezTo>
                  <a:cubicBezTo>
                    <a:pt x="6654" y="888"/>
                    <a:pt x="6436" y="820"/>
                    <a:pt x="6242" y="684"/>
                  </a:cubicBezTo>
                  <a:lnTo>
                    <a:pt x="5618" y="247"/>
                  </a:lnTo>
                  <a:cubicBezTo>
                    <a:pt x="5384" y="83"/>
                    <a:pt x="5122" y="1"/>
                    <a:pt x="4859" y="1"/>
                  </a:cubicBezTo>
                  <a:cubicBezTo>
                    <a:pt x="4597" y="1"/>
                    <a:pt x="4334" y="83"/>
                    <a:pt x="4100" y="247"/>
                  </a:cubicBezTo>
                  <a:lnTo>
                    <a:pt x="3476" y="684"/>
                  </a:lnTo>
                  <a:cubicBezTo>
                    <a:pt x="3282" y="820"/>
                    <a:pt x="3064" y="888"/>
                    <a:pt x="2847" y="888"/>
                  </a:cubicBezTo>
                  <a:cubicBezTo>
                    <a:pt x="2629" y="888"/>
                    <a:pt x="2412" y="820"/>
                    <a:pt x="2217" y="684"/>
                  </a:cubicBezTo>
                  <a:lnTo>
                    <a:pt x="1592" y="247"/>
                  </a:lnTo>
                  <a:cubicBezTo>
                    <a:pt x="1358" y="83"/>
                    <a:pt x="1096"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2024975" y="3197425"/>
              <a:ext cx="343600" cy="29125"/>
            </a:xfrm>
            <a:custGeom>
              <a:avLst/>
              <a:gdLst/>
              <a:ahLst/>
              <a:cxnLst/>
              <a:rect l="l" t="t" r="r" b="b"/>
              <a:pathLst>
                <a:path w="13744" h="1165" extrusionOk="0">
                  <a:moveTo>
                    <a:pt x="834" y="0"/>
                  </a:moveTo>
                  <a:cubicBezTo>
                    <a:pt x="571" y="0"/>
                    <a:pt x="309" y="82"/>
                    <a:pt x="75" y="246"/>
                  </a:cubicBezTo>
                  <a:cubicBezTo>
                    <a:pt x="18" y="286"/>
                    <a:pt x="0" y="371"/>
                    <a:pt x="35" y="436"/>
                  </a:cubicBezTo>
                  <a:cubicBezTo>
                    <a:pt x="58" y="479"/>
                    <a:pt x="98" y="502"/>
                    <a:pt x="139" y="502"/>
                  </a:cubicBezTo>
                  <a:cubicBezTo>
                    <a:pt x="161" y="502"/>
                    <a:pt x="184" y="495"/>
                    <a:pt x="204" y="481"/>
                  </a:cubicBezTo>
                  <a:cubicBezTo>
                    <a:pt x="398" y="345"/>
                    <a:pt x="616" y="277"/>
                    <a:pt x="834" y="277"/>
                  </a:cubicBezTo>
                  <a:cubicBezTo>
                    <a:pt x="1051" y="277"/>
                    <a:pt x="1269" y="345"/>
                    <a:pt x="1463" y="481"/>
                  </a:cubicBezTo>
                  <a:lnTo>
                    <a:pt x="2088" y="919"/>
                  </a:lnTo>
                  <a:cubicBezTo>
                    <a:pt x="2322" y="1083"/>
                    <a:pt x="2584" y="1165"/>
                    <a:pt x="2846" y="1165"/>
                  </a:cubicBezTo>
                  <a:cubicBezTo>
                    <a:pt x="3108" y="1165"/>
                    <a:pt x="3371" y="1083"/>
                    <a:pt x="3605" y="919"/>
                  </a:cubicBezTo>
                  <a:lnTo>
                    <a:pt x="4230" y="481"/>
                  </a:lnTo>
                  <a:cubicBezTo>
                    <a:pt x="4424" y="345"/>
                    <a:pt x="4642" y="277"/>
                    <a:pt x="4859" y="277"/>
                  </a:cubicBezTo>
                  <a:cubicBezTo>
                    <a:pt x="5077" y="277"/>
                    <a:pt x="5294" y="345"/>
                    <a:pt x="5488" y="481"/>
                  </a:cubicBezTo>
                  <a:lnTo>
                    <a:pt x="6113" y="919"/>
                  </a:lnTo>
                  <a:cubicBezTo>
                    <a:pt x="6347" y="1082"/>
                    <a:pt x="6610" y="1164"/>
                    <a:pt x="6871" y="1164"/>
                  </a:cubicBezTo>
                  <a:cubicBezTo>
                    <a:pt x="7134" y="1164"/>
                    <a:pt x="7396" y="1082"/>
                    <a:pt x="7631" y="919"/>
                  </a:cubicBezTo>
                  <a:lnTo>
                    <a:pt x="8255" y="481"/>
                  </a:lnTo>
                  <a:cubicBezTo>
                    <a:pt x="8449" y="345"/>
                    <a:pt x="8667" y="277"/>
                    <a:pt x="8885" y="277"/>
                  </a:cubicBezTo>
                  <a:cubicBezTo>
                    <a:pt x="9102" y="277"/>
                    <a:pt x="9320" y="345"/>
                    <a:pt x="9514" y="481"/>
                  </a:cubicBezTo>
                  <a:lnTo>
                    <a:pt x="10139" y="919"/>
                  </a:lnTo>
                  <a:cubicBezTo>
                    <a:pt x="10373" y="1083"/>
                    <a:pt x="10635" y="1165"/>
                    <a:pt x="10898" y="1165"/>
                  </a:cubicBezTo>
                  <a:cubicBezTo>
                    <a:pt x="11160" y="1165"/>
                    <a:pt x="11422" y="1083"/>
                    <a:pt x="11656" y="919"/>
                  </a:cubicBezTo>
                  <a:lnTo>
                    <a:pt x="12280" y="481"/>
                  </a:lnTo>
                  <a:cubicBezTo>
                    <a:pt x="12475" y="345"/>
                    <a:pt x="12692" y="277"/>
                    <a:pt x="12910" y="277"/>
                  </a:cubicBezTo>
                  <a:cubicBezTo>
                    <a:pt x="13128" y="277"/>
                    <a:pt x="13346" y="345"/>
                    <a:pt x="13540" y="481"/>
                  </a:cubicBezTo>
                  <a:cubicBezTo>
                    <a:pt x="13560" y="495"/>
                    <a:pt x="13582" y="502"/>
                    <a:pt x="13604" y="502"/>
                  </a:cubicBezTo>
                  <a:cubicBezTo>
                    <a:pt x="13645" y="502"/>
                    <a:pt x="13685" y="479"/>
                    <a:pt x="13707" y="436"/>
                  </a:cubicBezTo>
                  <a:cubicBezTo>
                    <a:pt x="13744" y="372"/>
                    <a:pt x="13726" y="286"/>
                    <a:pt x="13668" y="246"/>
                  </a:cubicBezTo>
                  <a:cubicBezTo>
                    <a:pt x="13434" y="82"/>
                    <a:pt x="13172" y="0"/>
                    <a:pt x="12910" y="0"/>
                  </a:cubicBezTo>
                  <a:cubicBezTo>
                    <a:pt x="12647" y="0"/>
                    <a:pt x="12385" y="82"/>
                    <a:pt x="12151" y="246"/>
                  </a:cubicBezTo>
                  <a:lnTo>
                    <a:pt x="11526" y="684"/>
                  </a:lnTo>
                  <a:cubicBezTo>
                    <a:pt x="11332" y="819"/>
                    <a:pt x="11115" y="887"/>
                    <a:pt x="10897" y="887"/>
                  </a:cubicBezTo>
                  <a:cubicBezTo>
                    <a:pt x="10679" y="887"/>
                    <a:pt x="10462" y="819"/>
                    <a:pt x="10268" y="684"/>
                  </a:cubicBezTo>
                  <a:lnTo>
                    <a:pt x="9644" y="246"/>
                  </a:lnTo>
                  <a:cubicBezTo>
                    <a:pt x="9410" y="82"/>
                    <a:pt x="9147" y="0"/>
                    <a:pt x="8885" y="0"/>
                  </a:cubicBezTo>
                  <a:cubicBezTo>
                    <a:pt x="8622" y="0"/>
                    <a:pt x="8360" y="82"/>
                    <a:pt x="8126" y="246"/>
                  </a:cubicBezTo>
                  <a:lnTo>
                    <a:pt x="7502" y="684"/>
                  </a:lnTo>
                  <a:cubicBezTo>
                    <a:pt x="7307" y="819"/>
                    <a:pt x="7089" y="887"/>
                    <a:pt x="6872" y="887"/>
                  </a:cubicBezTo>
                  <a:cubicBezTo>
                    <a:pt x="6654" y="887"/>
                    <a:pt x="6436" y="819"/>
                    <a:pt x="6242" y="684"/>
                  </a:cubicBezTo>
                  <a:lnTo>
                    <a:pt x="5618" y="246"/>
                  </a:lnTo>
                  <a:cubicBezTo>
                    <a:pt x="5384" y="82"/>
                    <a:pt x="5122" y="0"/>
                    <a:pt x="4859" y="0"/>
                  </a:cubicBezTo>
                  <a:cubicBezTo>
                    <a:pt x="4597" y="0"/>
                    <a:pt x="4334" y="82"/>
                    <a:pt x="4100" y="246"/>
                  </a:cubicBezTo>
                  <a:lnTo>
                    <a:pt x="3476" y="684"/>
                  </a:lnTo>
                  <a:cubicBezTo>
                    <a:pt x="3282" y="819"/>
                    <a:pt x="3064" y="887"/>
                    <a:pt x="2847" y="887"/>
                  </a:cubicBezTo>
                  <a:cubicBezTo>
                    <a:pt x="2629" y="887"/>
                    <a:pt x="2412" y="819"/>
                    <a:pt x="2217" y="684"/>
                  </a:cubicBezTo>
                  <a:lnTo>
                    <a:pt x="1592" y="246"/>
                  </a:lnTo>
                  <a:cubicBezTo>
                    <a:pt x="1358" y="82"/>
                    <a:pt x="1096"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2024975" y="3226000"/>
              <a:ext cx="343600" cy="29125"/>
            </a:xfrm>
            <a:custGeom>
              <a:avLst/>
              <a:gdLst/>
              <a:ahLst/>
              <a:cxnLst/>
              <a:rect l="l" t="t" r="r" b="b"/>
              <a:pathLst>
                <a:path w="13744" h="1165" extrusionOk="0">
                  <a:moveTo>
                    <a:pt x="834" y="1"/>
                  </a:moveTo>
                  <a:cubicBezTo>
                    <a:pt x="571" y="1"/>
                    <a:pt x="309" y="83"/>
                    <a:pt x="75" y="247"/>
                  </a:cubicBezTo>
                  <a:cubicBezTo>
                    <a:pt x="18" y="287"/>
                    <a:pt x="0" y="372"/>
                    <a:pt x="35" y="437"/>
                  </a:cubicBezTo>
                  <a:cubicBezTo>
                    <a:pt x="58" y="479"/>
                    <a:pt x="98" y="503"/>
                    <a:pt x="139" y="503"/>
                  </a:cubicBezTo>
                  <a:cubicBezTo>
                    <a:pt x="161" y="503"/>
                    <a:pt x="184" y="496"/>
                    <a:pt x="204" y="482"/>
                  </a:cubicBezTo>
                  <a:cubicBezTo>
                    <a:pt x="398" y="346"/>
                    <a:pt x="616" y="278"/>
                    <a:pt x="834" y="278"/>
                  </a:cubicBezTo>
                  <a:cubicBezTo>
                    <a:pt x="1051" y="278"/>
                    <a:pt x="1269" y="346"/>
                    <a:pt x="1463" y="482"/>
                  </a:cubicBezTo>
                  <a:lnTo>
                    <a:pt x="2088" y="919"/>
                  </a:lnTo>
                  <a:cubicBezTo>
                    <a:pt x="2322" y="1083"/>
                    <a:pt x="2584" y="1165"/>
                    <a:pt x="2846" y="1165"/>
                  </a:cubicBezTo>
                  <a:cubicBezTo>
                    <a:pt x="3108" y="1165"/>
                    <a:pt x="3371" y="1083"/>
                    <a:pt x="3605" y="919"/>
                  </a:cubicBezTo>
                  <a:lnTo>
                    <a:pt x="4230" y="482"/>
                  </a:lnTo>
                  <a:cubicBezTo>
                    <a:pt x="4424" y="346"/>
                    <a:pt x="4642" y="278"/>
                    <a:pt x="4859" y="278"/>
                  </a:cubicBezTo>
                  <a:cubicBezTo>
                    <a:pt x="5077" y="278"/>
                    <a:pt x="5294" y="346"/>
                    <a:pt x="5488" y="482"/>
                  </a:cubicBezTo>
                  <a:lnTo>
                    <a:pt x="6113" y="918"/>
                  </a:lnTo>
                  <a:cubicBezTo>
                    <a:pt x="6347" y="1083"/>
                    <a:pt x="6610" y="1165"/>
                    <a:pt x="6871" y="1165"/>
                  </a:cubicBezTo>
                  <a:cubicBezTo>
                    <a:pt x="7134" y="1165"/>
                    <a:pt x="7396" y="1083"/>
                    <a:pt x="7631" y="919"/>
                  </a:cubicBezTo>
                  <a:lnTo>
                    <a:pt x="8255" y="482"/>
                  </a:lnTo>
                  <a:cubicBezTo>
                    <a:pt x="8449" y="346"/>
                    <a:pt x="8667" y="278"/>
                    <a:pt x="8885" y="278"/>
                  </a:cubicBezTo>
                  <a:cubicBezTo>
                    <a:pt x="9102" y="278"/>
                    <a:pt x="9320" y="346"/>
                    <a:pt x="9514" y="482"/>
                  </a:cubicBezTo>
                  <a:lnTo>
                    <a:pt x="10139" y="919"/>
                  </a:lnTo>
                  <a:cubicBezTo>
                    <a:pt x="10373" y="1083"/>
                    <a:pt x="10635" y="1165"/>
                    <a:pt x="10898" y="1165"/>
                  </a:cubicBezTo>
                  <a:cubicBezTo>
                    <a:pt x="11160" y="1165"/>
                    <a:pt x="11422" y="1083"/>
                    <a:pt x="11656" y="919"/>
                  </a:cubicBezTo>
                  <a:lnTo>
                    <a:pt x="12280" y="482"/>
                  </a:lnTo>
                  <a:cubicBezTo>
                    <a:pt x="12475" y="346"/>
                    <a:pt x="12692" y="278"/>
                    <a:pt x="12910" y="278"/>
                  </a:cubicBezTo>
                  <a:cubicBezTo>
                    <a:pt x="13128" y="278"/>
                    <a:pt x="13346" y="346"/>
                    <a:pt x="13540" y="482"/>
                  </a:cubicBezTo>
                  <a:cubicBezTo>
                    <a:pt x="13560" y="496"/>
                    <a:pt x="13582" y="503"/>
                    <a:pt x="13604" y="503"/>
                  </a:cubicBezTo>
                  <a:cubicBezTo>
                    <a:pt x="13645" y="503"/>
                    <a:pt x="13685" y="479"/>
                    <a:pt x="13707" y="437"/>
                  </a:cubicBezTo>
                  <a:cubicBezTo>
                    <a:pt x="13744" y="372"/>
                    <a:pt x="13726" y="287"/>
                    <a:pt x="13668" y="247"/>
                  </a:cubicBezTo>
                  <a:cubicBezTo>
                    <a:pt x="13434" y="83"/>
                    <a:pt x="13172" y="1"/>
                    <a:pt x="12910" y="1"/>
                  </a:cubicBezTo>
                  <a:cubicBezTo>
                    <a:pt x="12647" y="1"/>
                    <a:pt x="12385" y="83"/>
                    <a:pt x="12151" y="247"/>
                  </a:cubicBezTo>
                  <a:lnTo>
                    <a:pt x="11526" y="685"/>
                  </a:lnTo>
                  <a:cubicBezTo>
                    <a:pt x="11332" y="820"/>
                    <a:pt x="11115" y="888"/>
                    <a:pt x="10897" y="888"/>
                  </a:cubicBezTo>
                  <a:cubicBezTo>
                    <a:pt x="10679" y="888"/>
                    <a:pt x="10462" y="820"/>
                    <a:pt x="10268" y="685"/>
                  </a:cubicBezTo>
                  <a:lnTo>
                    <a:pt x="9644" y="247"/>
                  </a:lnTo>
                  <a:cubicBezTo>
                    <a:pt x="9410" y="83"/>
                    <a:pt x="9147" y="1"/>
                    <a:pt x="8885" y="1"/>
                  </a:cubicBezTo>
                  <a:cubicBezTo>
                    <a:pt x="8622" y="1"/>
                    <a:pt x="8360" y="83"/>
                    <a:pt x="8126" y="247"/>
                  </a:cubicBezTo>
                  <a:lnTo>
                    <a:pt x="7502" y="685"/>
                  </a:lnTo>
                  <a:cubicBezTo>
                    <a:pt x="7307" y="820"/>
                    <a:pt x="7089" y="888"/>
                    <a:pt x="6872" y="888"/>
                  </a:cubicBezTo>
                  <a:cubicBezTo>
                    <a:pt x="6654" y="888"/>
                    <a:pt x="6436" y="820"/>
                    <a:pt x="6242" y="685"/>
                  </a:cubicBezTo>
                  <a:lnTo>
                    <a:pt x="5618" y="247"/>
                  </a:lnTo>
                  <a:cubicBezTo>
                    <a:pt x="5384" y="83"/>
                    <a:pt x="5122" y="1"/>
                    <a:pt x="4859" y="1"/>
                  </a:cubicBezTo>
                  <a:cubicBezTo>
                    <a:pt x="4597" y="1"/>
                    <a:pt x="4334" y="83"/>
                    <a:pt x="4100" y="247"/>
                  </a:cubicBezTo>
                  <a:lnTo>
                    <a:pt x="3476" y="685"/>
                  </a:lnTo>
                  <a:cubicBezTo>
                    <a:pt x="3282" y="820"/>
                    <a:pt x="3064" y="888"/>
                    <a:pt x="2847" y="888"/>
                  </a:cubicBezTo>
                  <a:cubicBezTo>
                    <a:pt x="2629" y="888"/>
                    <a:pt x="2412" y="820"/>
                    <a:pt x="2217" y="685"/>
                  </a:cubicBezTo>
                  <a:lnTo>
                    <a:pt x="1592" y="247"/>
                  </a:lnTo>
                  <a:cubicBezTo>
                    <a:pt x="1358" y="83"/>
                    <a:pt x="1096"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2024975" y="3254600"/>
              <a:ext cx="343600" cy="29125"/>
            </a:xfrm>
            <a:custGeom>
              <a:avLst/>
              <a:gdLst/>
              <a:ahLst/>
              <a:cxnLst/>
              <a:rect l="l" t="t" r="r" b="b"/>
              <a:pathLst>
                <a:path w="13744" h="1165" extrusionOk="0">
                  <a:moveTo>
                    <a:pt x="834" y="0"/>
                  </a:moveTo>
                  <a:cubicBezTo>
                    <a:pt x="572" y="0"/>
                    <a:pt x="310" y="82"/>
                    <a:pt x="76" y="246"/>
                  </a:cubicBezTo>
                  <a:cubicBezTo>
                    <a:pt x="18" y="286"/>
                    <a:pt x="0" y="372"/>
                    <a:pt x="35" y="437"/>
                  </a:cubicBezTo>
                  <a:cubicBezTo>
                    <a:pt x="59" y="479"/>
                    <a:pt x="99" y="502"/>
                    <a:pt x="140" y="502"/>
                  </a:cubicBezTo>
                  <a:cubicBezTo>
                    <a:pt x="162" y="502"/>
                    <a:pt x="184" y="495"/>
                    <a:pt x="204" y="481"/>
                  </a:cubicBezTo>
                  <a:cubicBezTo>
                    <a:pt x="398" y="345"/>
                    <a:pt x="616" y="277"/>
                    <a:pt x="834" y="277"/>
                  </a:cubicBezTo>
                  <a:cubicBezTo>
                    <a:pt x="1051" y="277"/>
                    <a:pt x="1269" y="345"/>
                    <a:pt x="1463" y="481"/>
                  </a:cubicBezTo>
                  <a:lnTo>
                    <a:pt x="2088" y="918"/>
                  </a:lnTo>
                  <a:cubicBezTo>
                    <a:pt x="2322" y="1082"/>
                    <a:pt x="2584" y="1164"/>
                    <a:pt x="2846" y="1164"/>
                  </a:cubicBezTo>
                  <a:cubicBezTo>
                    <a:pt x="3108" y="1164"/>
                    <a:pt x="3371" y="1082"/>
                    <a:pt x="3605" y="918"/>
                  </a:cubicBezTo>
                  <a:lnTo>
                    <a:pt x="4230" y="481"/>
                  </a:lnTo>
                  <a:cubicBezTo>
                    <a:pt x="4424" y="345"/>
                    <a:pt x="4642" y="277"/>
                    <a:pt x="4859" y="277"/>
                  </a:cubicBezTo>
                  <a:cubicBezTo>
                    <a:pt x="5077" y="277"/>
                    <a:pt x="5294" y="345"/>
                    <a:pt x="5488" y="481"/>
                  </a:cubicBezTo>
                  <a:lnTo>
                    <a:pt x="6113" y="918"/>
                  </a:lnTo>
                  <a:cubicBezTo>
                    <a:pt x="6347" y="1083"/>
                    <a:pt x="6610" y="1165"/>
                    <a:pt x="6871" y="1165"/>
                  </a:cubicBezTo>
                  <a:cubicBezTo>
                    <a:pt x="7134" y="1165"/>
                    <a:pt x="7396" y="1083"/>
                    <a:pt x="7631" y="918"/>
                  </a:cubicBezTo>
                  <a:lnTo>
                    <a:pt x="8255" y="481"/>
                  </a:lnTo>
                  <a:cubicBezTo>
                    <a:pt x="8449" y="345"/>
                    <a:pt x="8667" y="277"/>
                    <a:pt x="8885" y="277"/>
                  </a:cubicBezTo>
                  <a:cubicBezTo>
                    <a:pt x="9103" y="277"/>
                    <a:pt x="9321" y="345"/>
                    <a:pt x="9515" y="481"/>
                  </a:cubicBezTo>
                  <a:lnTo>
                    <a:pt x="10139" y="918"/>
                  </a:lnTo>
                  <a:cubicBezTo>
                    <a:pt x="10373" y="1082"/>
                    <a:pt x="10635" y="1164"/>
                    <a:pt x="10898" y="1164"/>
                  </a:cubicBezTo>
                  <a:cubicBezTo>
                    <a:pt x="11160" y="1164"/>
                    <a:pt x="11422" y="1082"/>
                    <a:pt x="11656" y="918"/>
                  </a:cubicBezTo>
                  <a:lnTo>
                    <a:pt x="12281" y="481"/>
                  </a:lnTo>
                  <a:cubicBezTo>
                    <a:pt x="12475" y="345"/>
                    <a:pt x="12693" y="277"/>
                    <a:pt x="12910" y="277"/>
                  </a:cubicBezTo>
                  <a:cubicBezTo>
                    <a:pt x="13128" y="277"/>
                    <a:pt x="13346" y="345"/>
                    <a:pt x="13540" y="481"/>
                  </a:cubicBezTo>
                  <a:cubicBezTo>
                    <a:pt x="13560" y="495"/>
                    <a:pt x="13582" y="502"/>
                    <a:pt x="13604" y="502"/>
                  </a:cubicBezTo>
                  <a:cubicBezTo>
                    <a:pt x="13645" y="502"/>
                    <a:pt x="13685" y="479"/>
                    <a:pt x="13708" y="437"/>
                  </a:cubicBezTo>
                  <a:cubicBezTo>
                    <a:pt x="13744" y="372"/>
                    <a:pt x="13726" y="286"/>
                    <a:pt x="13668" y="246"/>
                  </a:cubicBezTo>
                  <a:cubicBezTo>
                    <a:pt x="13434" y="82"/>
                    <a:pt x="13172" y="0"/>
                    <a:pt x="12910" y="0"/>
                  </a:cubicBezTo>
                  <a:cubicBezTo>
                    <a:pt x="12648" y="0"/>
                    <a:pt x="12386" y="82"/>
                    <a:pt x="12152" y="246"/>
                  </a:cubicBezTo>
                  <a:lnTo>
                    <a:pt x="11526" y="683"/>
                  </a:lnTo>
                  <a:cubicBezTo>
                    <a:pt x="11332" y="819"/>
                    <a:pt x="11115" y="887"/>
                    <a:pt x="10897" y="887"/>
                  </a:cubicBezTo>
                  <a:cubicBezTo>
                    <a:pt x="10679" y="887"/>
                    <a:pt x="10462" y="819"/>
                    <a:pt x="10268" y="683"/>
                  </a:cubicBezTo>
                  <a:lnTo>
                    <a:pt x="9644" y="246"/>
                  </a:lnTo>
                  <a:cubicBezTo>
                    <a:pt x="9410" y="82"/>
                    <a:pt x="9147" y="0"/>
                    <a:pt x="8885" y="0"/>
                  </a:cubicBezTo>
                  <a:cubicBezTo>
                    <a:pt x="8622" y="0"/>
                    <a:pt x="8360" y="82"/>
                    <a:pt x="8126" y="246"/>
                  </a:cubicBezTo>
                  <a:lnTo>
                    <a:pt x="7502" y="683"/>
                  </a:lnTo>
                  <a:cubicBezTo>
                    <a:pt x="7308" y="819"/>
                    <a:pt x="7090" y="887"/>
                    <a:pt x="6872" y="887"/>
                  </a:cubicBezTo>
                  <a:cubicBezTo>
                    <a:pt x="6654" y="887"/>
                    <a:pt x="6436" y="819"/>
                    <a:pt x="6242" y="683"/>
                  </a:cubicBezTo>
                  <a:lnTo>
                    <a:pt x="5618" y="246"/>
                  </a:lnTo>
                  <a:cubicBezTo>
                    <a:pt x="5384" y="82"/>
                    <a:pt x="5122" y="0"/>
                    <a:pt x="4859" y="0"/>
                  </a:cubicBezTo>
                  <a:cubicBezTo>
                    <a:pt x="4597" y="0"/>
                    <a:pt x="4334" y="82"/>
                    <a:pt x="4100" y="246"/>
                  </a:cubicBezTo>
                  <a:lnTo>
                    <a:pt x="3476" y="683"/>
                  </a:lnTo>
                  <a:cubicBezTo>
                    <a:pt x="3282" y="819"/>
                    <a:pt x="3064" y="887"/>
                    <a:pt x="2847" y="887"/>
                  </a:cubicBezTo>
                  <a:cubicBezTo>
                    <a:pt x="2629" y="887"/>
                    <a:pt x="2412" y="819"/>
                    <a:pt x="2217" y="683"/>
                  </a:cubicBezTo>
                  <a:lnTo>
                    <a:pt x="1592" y="246"/>
                  </a:lnTo>
                  <a:cubicBezTo>
                    <a:pt x="1358" y="82"/>
                    <a:pt x="1096"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2597550" y="2364825"/>
              <a:ext cx="13575" cy="11600"/>
            </a:xfrm>
            <a:custGeom>
              <a:avLst/>
              <a:gdLst/>
              <a:ahLst/>
              <a:cxnLst/>
              <a:rect l="l" t="t" r="r" b="b"/>
              <a:pathLst>
                <a:path w="543" h="464" extrusionOk="0">
                  <a:moveTo>
                    <a:pt x="310" y="0"/>
                  </a:moveTo>
                  <a:cubicBezTo>
                    <a:pt x="253" y="0"/>
                    <a:pt x="195" y="21"/>
                    <a:pt x="148" y="68"/>
                  </a:cubicBezTo>
                  <a:cubicBezTo>
                    <a:pt x="1" y="214"/>
                    <a:pt x="104" y="464"/>
                    <a:pt x="311" y="464"/>
                  </a:cubicBezTo>
                  <a:cubicBezTo>
                    <a:pt x="438" y="464"/>
                    <a:pt x="542" y="360"/>
                    <a:pt x="543" y="232"/>
                  </a:cubicBezTo>
                  <a:cubicBezTo>
                    <a:pt x="543"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2597550" y="2394425"/>
              <a:ext cx="13575" cy="11650"/>
            </a:xfrm>
            <a:custGeom>
              <a:avLst/>
              <a:gdLst/>
              <a:ahLst/>
              <a:cxnLst/>
              <a:rect l="l" t="t" r="r" b="b"/>
              <a:pathLst>
                <a:path w="543" h="466" extrusionOk="0">
                  <a:moveTo>
                    <a:pt x="309" y="0"/>
                  </a:moveTo>
                  <a:cubicBezTo>
                    <a:pt x="252" y="0"/>
                    <a:pt x="194" y="22"/>
                    <a:pt x="147" y="69"/>
                  </a:cubicBezTo>
                  <a:cubicBezTo>
                    <a:pt x="1" y="215"/>
                    <a:pt x="104" y="465"/>
                    <a:pt x="311" y="465"/>
                  </a:cubicBezTo>
                  <a:cubicBezTo>
                    <a:pt x="438" y="465"/>
                    <a:pt x="542" y="362"/>
                    <a:pt x="543" y="233"/>
                  </a:cubicBezTo>
                  <a:cubicBezTo>
                    <a:pt x="543"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2597550" y="2424050"/>
              <a:ext cx="13575" cy="11650"/>
            </a:xfrm>
            <a:custGeom>
              <a:avLst/>
              <a:gdLst/>
              <a:ahLst/>
              <a:cxnLst/>
              <a:rect l="l" t="t" r="r" b="b"/>
              <a:pathLst>
                <a:path w="543" h="466" extrusionOk="0">
                  <a:moveTo>
                    <a:pt x="309" y="1"/>
                  </a:moveTo>
                  <a:cubicBezTo>
                    <a:pt x="252" y="1"/>
                    <a:pt x="194" y="22"/>
                    <a:pt x="147" y="69"/>
                  </a:cubicBezTo>
                  <a:cubicBezTo>
                    <a:pt x="1" y="215"/>
                    <a:pt x="104" y="465"/>
                    <a:pt x="311" y="465"/>
                  </a:cubicBezTo>
                  <a:cubicBezTo>
                    <a:pt x="438" y="464"/>
                    <a:pt x="542" y="361"/>
                    <a:pt x="543" y="233"/>
                  </a:cubicBezTo>
                  <a:cubicBezTo>
                    <a:pt x="543"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2597550" y="2453675"/>
              <a:ext cx="13575" cy="11650"/>
            </a:xfrm>
            <a:custGeom>
              <a:avLst/>
              <a:gdLst/>
              <a:ahLst/>
              <a:cxnLst/>
              <a:rect l="l" t="t" r="r" b="b"/>
              <a:pathLst>
                <a:path w="543" h="466" extrusionOk="0">
                  <a:moveTo>
                    <a:pt x="309" y="1"/>
                  </a:moveTo>
                  <a:cubicBezTo>
                    <a:pt x="252" y="1"/>
                    <a:pt x="194" y="22"/>
                    <a:pt x="147" y="69"/>
                  </a:cubicBezTo>
                  <a:cubicBezTo>
                    <a:pt x="1" y="215"/>
                    <a:pt x="104" y="465"/>
                    <a:pt x="311" y="466"/>
                  </a:cubicBezTo>
                  <a:cubicBezTo>
                    <a:pt x="438" y="465"/>
                    <a:pt x="543" y="361"/>
                    <a:pt x="543"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597550" y="2483325"/>
              <a:ext cx="13575" cy="11600"/>
            </a:xfrm>
            <a:custGeom>
              <a:avLst/>
              <a:gdLst/>
              <a:ahLst/>
              <a:cxnLst/>
              <a:rect l="l" t="t" r="r" b="b"/>
              <a:pathLst>
                <a:path w="543" h="464" extrusionOk="0">
                  <a:moveTo>
                    <a:pt x="309" y="0"/>
                  </a:moveTo>
                  <a:cubicBezTo>
                    <a:pt x="252" y="0"/>
                    <a:pt x="194" y="21"/>
                    <a:pt x="147" y="68"/>
                  </a:cubicBezTo>
                  <a:cubicBezTo>
                    <a:pt x="1" y="214"/>
                    <a:pt x="104" y="464"/>
                    <a:pt x="311" y="464"/>
                  </a:cubicBezTo>
                  <a:cubicBezTo>
                    <a:pt x="438" y="464"/>
                    <a:pt x="542"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2597550" y="2512950"/>
              <a:ext cx="13575" cy="11600"/>
            </a:xfrm>
            <a:custGeom>
              <a:avLst/>
              <a:gdLst/>
              <a:ahLst/>
              <a:cxnLst/>
              <a:rect l="l" t="t" r="r" b="b"/>
              <a:pathLst>
                <a:path w="543" h="464" extrusionOk="0">
                  <a:moveTo>
                    <a:pt x="309" y="0"/>
                  </a:moveTo>
                  <a:cubicBezTo>
                    <a:pt x="252" y="0"/>
                    <a:pt x="194" y="21"/>
                    <a:pt x="147" y="69"/>
                  </a:cubicBezTo>
                  <a:cubicBezTo>
                    <a:pt x="1" y="215"/>
                    <a:pt x="104" y="464"/>
                    <a:pt x="311" y="464"/>
                  </a:cubicBezTo>
                  <a:cubicBezTo>
                    <a:pt x="438" y="464"/>
                    <a:pt x="542"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2597550" y="2542575"/>
              <a:ext cx="13575" cy="11625"/>
            </a:xfrm>
            <a:custGeom>
              <a:avLst/>
              <a:gdLst/>
              <a:ahLst/>
              <a:cxnLst/>
              <a:rect l="l" t="t" r="r" b="b"/>
              <a:pathLst>
                <a:path w="543" h="465" extrusionOk="0">
                  <a:moveTo>
                    <a:pt x="309" y="1"/>
                  </a:moveTo>
                  <a:cubicBezTo>
                    <a:pt x="252" y="1"/>
                    <a:pt x="194" y="22"/>
                    <a:pt x="147" y="69"/>
                  </a:cubicBezTo>
                  <a:cubicBezTo>
                    <a:pt x="1" y="215"/>
                    <a:pt x="104" y="464"/>
                    <a:pt x="311" y="464"/>
                  </a:cubicBezTo>
                  <a:cubicBezTo>
                    <a:pt x="438" y="464"/>
                    <a:pt x="542" y="361"/>
                    <a:pt x="543" y="232"/>
                  </a:cubicBezTo>
                  <a:cubicBezTo>
                    <a:pt x="543" y="93"/>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2597550" y="2572175"/>
              <a:ext cx="13575" cy="11650"/>
            </a:xfrm>
            <a:custGeom>
              <a:avLst/>
              <a:gdLst/>
              <a:ahLst/>
              <a:cxnLst/>
              <a:rect l="l" t="t" r="r" b="b"/>
              <a:pathLst>
                <a:path w="543" h="466" extrusionOk="0">
                  <a:moveTo>
                    <a:pt x="310" y="1"/>
                  </a:moveTo>
                  <a:cubicBezTo>
                    <a:pt x="253" y="1"/>
                    <a:pt x="195" y="22"/>
                    <a:pt x="148" y="69"/>
                  </a:cubicBezTo>
                  <a:cubicBezTo>
                    <a:pt x="1" y="215"/>
                    <a:pt x="104" y="465"/>
                    <a:pt x="311" y="465"/>
                  </a:cubicBezTo>
                  <a:cubicBezTo>
                    <a:pt x="438" y="465"/>
                    <a:pt x="542" y="361"/>
                    <a:pt x="543" y="234"/>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2597550" y="2601800"/>
              <a:ext cx="13575" cy="11650"/>
            </a:xfrm>
            <a:custGeom>
              <a:avLst/>
              <a:gdLst/>
              <a:ahLst/>
              <a:cxnLst/>
              <a:rect l="l" t="t" r="r" b="b"/>
              <a:pathLst>
                <a:path w="543" h="466" extrusionOk="0">
                  <a:moveTo>
                    <a:pt x="309" y="1"/>
                  </a:moveTo>
                  <a:cubicBezTo>
                    <a:pt x="252" y="1"/>
                    <a:pt x="194" y="22"/>
                    <a:pt x="147" y="69"/>
                  </a:cubicBezTo>
                  <a:cubicBezTo>
                    <a:pt x="1" y="215"/>
                    <a:pt x="104" y="465"/>
                    <a:pt x="311" y="466"/>
                  </a:cubicBezTo>
                  <a:cubicBezTo>
                    <a:pt x="438" y="465"/>
                    <a:pt x="542" y="361"/>
                    <a:pt x="543"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2630050" y="2364825"/>
              <a:ext cx="13575" cy="11600"/>
            </a:xfrm>
            <a:custGeom>
              <a:avLst/>
              <a:gdLst/>
              <a:ahLst/>
              <a:cxnLst/>
              <a:rect l="l" t="t" r="r" b="b"/>
              <a:pathLst>
                <a:path w="543" h="464" extrusionOk="0">
                  <a:moveTo>
                    <a:pt x="309" y="0"/>
                  </a:moveTo>
                  <a:cubicBezTo>
                    <a:pt x="252" y="0"/>
                    <a:pt x="194" y="21"/>
                    <a:pt x="147" y="68"/>
                  </a:cubicBezTo>
                  <a:cubicBezTo>
                    <a:pt x="1" y="214"/>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2630025" y="2394425"/>
              <a:ext cx="13600" cy="11650"/>
            </a:xfrm>
            <a:custGeom>
              <a:avLst/>
              <a:gdLst/>
              <a:ahLst/>
              <a:cxnLst/>
              <a:rect l="l" t="t" r="r" b="b"/>
              <a:pathLst>
                <a:path w="544" h="466" extrusionOk="0">
                  <a:moveTo>
                    <a:pt x="310" y="1"/>
                  </a:moveTo>
                  <a:cubicBezTo>
                    <a:pt x="253" y="1"/>
                    <a:pt x="195" y="22"/>
                    <a:pt x="148" y="70"/>
                  </a:cubicBezTo>
                  <a:cubicBezTo>
                    <a:pt x="1" y="216"/>
                    <a:pt x="105" y="465"/>
                    <a:pt x="311" y="465"/>
                  </a:cubicBezTo>
                  <a:cubicBezTo>
                    <a:pt x="440" y="465"/>
                    <a:pt x="543" y="362"/>
                    <a:pt x="543" y="233"/>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2630025" y="2424050"/>
              <a:ext cx="13600" cy="11650"/>
            </a:xfrm>
            <a:custGeom>
              <a:avLst/>
              <a:gdLst/>
              <a:ahLst/>
              <a:cxnLst/>
              <a:rect l="l" t="t" r="r" b="b"/>
              <a:pathLst>
                <a:path w="544" h="466" extrusionOk="0">
                  <a:moveTo>
                    <a:pt x="310" y="1"/>
                  </a:moveTo>
                  <a:cubicBezTo>
                    <a:pt x="253" y="1"/>
                    <a:pt x="195" y="22"/>
                    <a:pt x="148" y="69"/>
                  </a:cubicBezTo>
                  <a:cubicBezTo>
                    <a:pt x="1" y="216"/>
                    <a:pt x="105" y="465"/>
                    <a:pt x="311" y="465"/>
                  </a:cubicBezTo>
                  <a:cubicBezTo>
                    <a:pt x="440" y="464"/>
                    <a:pt x="543" y="361"/>
                    <a:pt x="543" y="233"/>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2630050" y="2453700"/>
              <a:ext cx="13575" cy="11625"/>
            </a:xfrm>
            <a:custGeom>
              <a:avLst/>
              <a:gdLst/>
              <a:ahLst/>
              <a:cxnLst/>
              <a:rect l="l" t="t" r="r" b="b"/>
              <a:pathLst>
                <a:path w="543" h="465" extrusionOk="0">
                  <a:moveTo>
                    <a:pt x="309" y="0"/>
                  </a:moveTo>
                  <a:cubicBezTo>
                    <a:pt x="252" y="0"/>
                    <a:pt x="194" y="21"/>
                    <a:pt x="147" y="69"/>
                  </a:cubicBezTo>
                  <a:cubicBezTo>
                    <a:pt x="1" y="215"/>
                    <a:pt x="104" y="465"/>
                    <a:pt x="310" y="465"/>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2630050" y="2483325"/>
              <a:ext cx="13575" cy="11600"/>
            </a:xfrm>
            <a:custGeom>
              <a:avLst/>
              <a:gdLst/>
              <a:ahLst/>
              <a:cxnLst/>
              <a:rect l="l" t="t" r="r" b="b"/>
              <a:pathLst>
                <a:path w="543" h="464" extrusionOk="0">
                  <a:moveTo>
                    <a:pt x="309" y="0"/>
                  </a:moveTo>
                  <a:cubicBezTo>
                    <a:pt x="252" y="0"/>
                    <a:pt x="194" y="21"/>
                    <a:pt x="147" y="68"/>
                  </a:cubicBezTo>
                  <a:cubicBezTo>
                    <a:pt x="1" y="214"/>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2630025" y="2512950"/>
              <a:ext cx="13600" cy="11600"/>
            </a:xfrm>
            <a:custGeom>
              <a:avLst/>
              <a:gdLst/>
              <a:ahLst/>
              <a:cxnLst/>
              <a:rect l="l" t="t" r="r" b="b"/>
              <a:pathLst>
                <a:path w="544" h="464" extrusionOk="0">
                  <a:moveTo>
                    <a:pt x="310" y="0"/>
                  </a:moveTo>
                  <a:cubicBezTo>
                    <a:pt x="253" y="0"/>
                    <a:pt x="195" y="21"/>
                    <a:pt x="148" y="69"/>
                  </a:cubicBezTo>
                  <a:cubicBezTo>
                    <a:pt x="1" y="215"/>
                    <a:pt x="105" y="464"/>
                    <a:pt x="311" y="464"/>
                  </a:cubicBezTo>
                  <a:cubicBezTo>
                    <a:pt x="440" y="464"/>
                    <a:pt x="543" y="360"/>
                    <a:pt x="543" y="232"/>
                  </a:cubicBezTo>
                  <a:cubicBezTo>
                    <a:pt x="543"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2630050" y="2542575"/>
              <a:ext cx="13575" cy="11625"/>
            </a:xfrm>
            <a:custGeom>
              <a:avLst/>
              <a:gdLst/>
              <a:ahLst/>
              <a:cxnLst/>
              <a:rect l="l" t="t" r="r" b="b"/>
              <a:pathLst>
                <a:path w="543" h="465" extrusionOk="0">
                  <a:moveTo>
                    <a:pt x="309" y="0"/>
                  </a:moveTo>
                  <a:cubicBezTo>
                    <a:pt x="252" y="0"/>
                    <a:pt x="194" y="21"/>
                    <a:pt x="147" y="69"/>
                  </a:cubicBezTo>
                  <a:cubicBezTo>
                    <a:pt x="1" y="215"/>
                    <a:pt x="104" y="464"/>
                    <a:pt x="310" y="464"/>
                  </a:cubicBezTo>
                  <a:cubicBezTo>
                    <a:pt x="439" y="464"/>
                    <a:pt x="542" y="360"/>
                    <a:pt x="542" y="232"/>
                  </a:cubicBezTo>
                  <a:cubicBezTo>
                    <a:pt x="542" y="92"/>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2630050" y="2572175"/>
              <a:ext cx="13575" cy="11650"/>
            </a:xfrm>
            <a:custGeom>
              <a:avLst/>
              <a:gdLst/>
              <a:ahLst/>
              <a:cxnLst/>
              <a:rect l="l" t="t" r="r" b="b"/>
              <a:pathLst>
                <a:path w="543" h="466" extrusionOk="0">
                  <a:moveTo>
                    <a:pt x="309" y="1"/>
                  </a:moveTo>
                  <a:cubicBezTo>
                    <a:pt x="252" y="1"/>
                    <a:pt x="194" y="22"/>
                    <a:pt x="147" y="69"/>
                  </a:cubicBezTo>
                  <a:cubicBezTo>
                    <a:pt x="1" y="216"/>
                    <a:pt x="104" y="465"/>
                    <a:pt x="310" y="465"/>
                  </a:cubicBezTo>
                  <a:cubicBezTo>
                    <a:pt x="439" y="464"/>
                    <a:pt x="542" y="361"/>
                    <a:pt x="542" y="234"/>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2630050" y="2601825"/>
              <a:ext cx="13575" cy="11625"/>
            </a:xfrm>
            <a:custGeom>
              <a:avLst/>
              <a:gdLst/>
              <a:ahLst/>
              <a:cxnLst/>
              <a:rect l="l" t="t" r="r" b="b"/>
              <a:pathLst>
                <a:path w="543" h="465" extrusionOk="0">
                  <a:moveTo>
                    <a:pt x="309" y="0"/>
                  </a:moveTo>
                  <a:cubicBezTo>
                    <a:pt x="252" y="0"/>
                    <a:pt x="194" y="22"/>
                    <a:pt x="147" y="69"/>
                  </a:cubicBezTo>
                  <a:cubicBezTo>
                    <a:pt x="1" y="215"/>
                    <a:pt x="104" y="465"/>
                    <a:pt x="310" y="465"/>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2662525" y="2364825"/>
              <a:ext cx="13600" cy="11600"/>
            </a:xfrm>
            <a:custGeom>
              <a:avLst/>
              <a:gdLst/>
              <a:ahLst/>
              <a:cxnLst/>
              <a:rect l="l" t="t" r="r" b="b"/>
              <a:pathLst>
                <a:path w="544" h="464" extrusionOk="0">
                  <a:moveTo>
                    <a:pt x="310" y="0"/>
                  </a:moveTo>
                  <a:cubicBezTo>
                    <a:pt x="253" y="0"/>
                    <a:pt x="195" y="21"/>
                    <a:pt x="148" y="68"/>
                  </a:cubicBezTo>
                  <a:cubicBezTo>
                    <a:pt x="1" y="214"/>
                    <a:pt x="104" y="464"/>
                    <a:pt x="311" y="464"/>
                  </a:cubicBezTo>
                  <a:cubicBezTo>
                    <a:pt x="439" y="464"/>
                    <a:pt x="542" y="360"/>
                    <a:pt x="543" y="232"/>
                  </a:cubicBezTo>
                  <a:cubicBezTo>
                    <a:pt x="543"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2662525" y="2394425"/>
              <a:ext cx="13600" cy="11650"/>
            </a:xfrm>
            <a:custGeom>
              <a:avLst/>
              <a:gdLst/>
              <a:ahLst/>
              <a:cxnLst/>
              <a:rect l="l" t="t" r="r" b="b"/>
              <a:pathLst>
                <a:path w="544" h="466" extrusionOk="0">
                  <a:moveTo>
                    <a:pt x="309" y="0"/>
                  </a:moveTo>
                  <a:cubicBezTo>
                    <a:pt x="252" y="0"/>
                    <a:pt x="194" y="22"/>
                    <a:pt x="147" y="69"/>
                  </a:cubicBezTo>
                  <a:cubicBezTo>
                    <a:pt x="1" y="215"/>
                    <a:pt x="104" y="465"/>
                    <a:pt x="311" y="465"/>
                  </a:cubicBezTo>
                  <a:cubicBezTo>
                    <a:pt x="439" y="465"/>
                    <a:pt x="542" y="362"/>
                    <a:pt x="543" y="233"/>
                  </a:cubicBezTo>
                  <a:cubicBezTo>
                    <a:pt x="543"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2662525" y="2424050"/>
              <a:ext cx="13600" cy="11650"/>
            </a:xfrm>
            <a:custGeom>
              <a:avLst/>
              <a:gdLst/>
              <a:ahLst/>
              <a:cxnLst/>
              <a:rect l="l" t="t" r="r" b="b"/>
              <a:pathLst>
                <a:path w="544" h="466" extrusionOk="0">
                  <a:moveTo>
                    <a:pt x="309" y="1"/>
                  </a:moveTo>
                  <a:cubicBezTo>
                    <a:pt x="252" y="1"/>
                    <a:pt x="194" y="22"/>
                    <a:pt x="147" y="69"/>
                  </a:cubicBezTo>
                  <a:cubicBezTo>
                    <a:pt x="1" y="215"/>
                    <a:pt x="104" y="465"/>
                    <a:pt x="311" y="465"/>
                  </a:cubicBezTo>
                  <a:cubicBezTo>
                    <a:pt x="439" y="465"/>
                    <a:pt x="542" y="361"/>
                    <a:pt x="543" y="233"/>
                  </a:cubicBezTo>
                  <a:cubicBezTo>
                    <a:pt x="543"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2662525" y="2453675"/>
              <a:ext cx="13600" cy="11650"/>
            </a:xfrm>
            <a:custGeom>
              <a:avLst/>
              <a:gdLst/>
              <a:ahLst/>
              <a:cxnLst/>
              <a:rect l="l" t="t" r="r" b="b"/>
              <a:pathLst>
                <a:path w="544" h="466" extrusionOk="0">
                  <a:moveTo>
                    <a:pt x="309" y="1"/>
                  </a:moveTo>
                  <a:cubicBezTo>
                    <a:pt x="252" y="1"/>
                    <a:pt x="194" y="22"/>
                    <a:pt x="147" y="69"/>
                  </a:cubicBezTo>
                  <a:cubicBezTo>
                    <a:pt x="1" y="215"/>
                    <a:pt x="104" y="465"/>
                    <a:pt x="311" y="466"/>
                  </a:cubicBezTo>
                  <a:cubicBezTo>
                    <a:pt x="439" y="465"/>
                    <a:pt x="543" y="361"/>
                    <a:pt x="543"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2662525" y="2483325"/>
              <a:ext cx="13600" cy="11600"/>
            </a:xfrm>
            <a:custGeom>
              <a:avLst/>
              <a:gdLst/>
              <a:ahLst/>
              <a:cxnLst/>
              <a:rect l="l" t="t" r="r" b="b"/>
              <a:pathLst>
                <a:path w="544" h="464" extrusionOk="0">
                  <a:moveTo>
                    <a:pt x="309" y="0"/>
                  </a:moveTo>
                  <a:cubicBezTo>
                    <a:pt x="252" y="0"/>
                    <a:pt x="194" y="21"/>
                    <a:pt x="147" y="68"/>
                  </a:cubicBezTo>
                  <a:cubicBezTo>
                    <a:pt x="1" y="214"/>
                    <a:pt x="104" y="464"/>
                    <a:pt x="311" y="464"/>
                  </a:cubicBezTo>
                  <a:cubicBezTo>
                    <a:pt x="439" y="464"/>
                    <a:pt x="542"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2662525" y="2512950"/>
              <a:ext cx="13600" cy="11600"/>
            </a:xfrm>
            <a:custGeom>
              <a:avLst/>
              <a:gdLst/>
              <a:ahLst/>
              <a:cxnLst/>
              <a:rect l="l" t="t" r="r" b="b"/>
              <a:pathLst>
                <a:path w="544" h="464" extrusionOk="0">
                  <a:moveTo>
                    <a:pt x="309" y="0"/>
                  </a:moveTo>
                  <a:cubicBezTo>
                    <a:pt x="252" y="0"/>
                    <a:pt x="194" y="21"/>
                    <a:pt x="147" y="69"/>
                  </a:cubicBezTo>
                  <a:cubicBezTo>
                    <a:pt x="1" y="215"/>
                    <a:pt x="104" y="464"/>
                    <a:pt x="311" y="464"/>
                  </a:cubicBezTo>
                  <a:cubicBezTo>
                    <a:pt x="439" y="464"/>
                    <a:pt x="542"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2662525" y="2542575"/>
              <a:ext cx="13600" cy="11625"/>
            </a:xfrm>
            <a:custGeom>
              <a:avLst/>
              <a:gdLst/>
              <a:ahLst/>
              <a:cxnLst/>
              <a:rect l="l" t="t" r="r" b="b"/>
              <a:pathLst>
                <a:path w="544" h="465" extrusionOk="0">
                  <a:moveTo>
                    <a:pt x="310" y="1"/>
                  </a:moveTo>
                  <a:cubicBezTo>
                    <a:pt x="252" y="1"/>
                    <a:pt x="194" y="22"/>
                    <a:pt x="147" y="69"/>
                  </a:cubicBezTo>
                  <a:cubicBezTo>
                    <a:pt x="1" y="215"/>
                    <a:pt x="104" y="464"/>
                    <a:pt x="311" y="464"/>
                  </a:cubicBezTo>
                  <a:cubicBezTo>
                    <a:pt x="439" y="464"/>
                    <a:pt x="542" y="361"/>
                    <a:pt x="543" y="232"/>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2662525" y="2572175"/>
              <a:ext cx="13600" cy="11650"/>
            </a:xfrm>
            <a:custGeom>
              <a:avLst/>
              <a:gdLst/>
              <a:ahLst/>
              <a:cxnLst/>
              <a:rect l="l" t="t" r="r" b="b"/>
              <a:pathLst>
                <a:path w="544" h="466" extrusionOk="0">
                  <a:moveTo>
                    <a:pt x="310" y="1"/>
                  </a:moveTo>
                  <a:cubicBezTo>
                    <a:pt x="253" y="1"/>
                    <a:pt x="195" y="22"/>
                    <a:pt x="148" y="69"/>
                  </a:cubicBezTo>
                  <a:cubicBezTo>
                    <a:pt x="1" y="215"/>
                    <a:pt x="104" y="465"/>
                    <a:pt x="311" y="465"/>
                  </a:cubicBezTo>
                  <a:cubicBezTo>
                    <a:pt x="439" y="465"/>
                    <a:pt x="542" y="361"/>
                    <a:pt x="543" y="234"/>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2662525" y="2601800"/>
              <a:ext cx="13600" cy="11650"/>
            </a:xfrm>
            <a:custGeom>
              <a:avLst/>
              <a:gdLst/>
              <a:ahLst/>
              <a:cxnLst/>
              <a:rect l="l" t="t" r="r" b="b"/>
              <a:pathLst>
                <a:path w="544" h="466" extrusionOk="0">
                  <a:moveTo>
                    <a:pt x="309" y="1"/>
                  </a:moveTo>
                  <a:cubicBezTo>
                    <a:pt x="252" y="1"/>
                    <a:pt x="194" y="22"/>
                    <a:pt x="147" y="69"/>
                  </a:cubicBezTo>
                  <a:cubicBezTo>
                    <a:pt x="1" y="215"/>
                    <a:pt x="104" y="465"/>
                    <a:pt x="311" y="466"/>
                  </a:cubicBezTo>
                  <a:cubicBezTo>
                    <a:pt x="439" y="465"/>
                    <a:pt x="543" y="361"/>
                    <a:pt x="543"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2695025" y="2364825"/>
              <a:ext cx="13575" cy="11600"/>
            </a:xfrm>
            <a:custGeom>
              <a:avLst/>
              <a:gdLst/>
              <a:ahLst/>
              <a:cxnLst/>
              <a:rect l="l" t="t" r="r" b="b"/>
              <a:pathLst>
                <a:path w="543" h="464" extrusionOk="0">
                  <a:moveTo>
                    <a:pt x="309" y="0"/>
                  </a:moveTo>
                  <a:cubicBezTo>
                    <a:pt x="252" y="0"/>
                    <a:pt x="194" y="21"/>
                    <a:pt x="147" y="68"/>
                  </a:cubicBezTo>
                  <a:cubicBezTo>
                    <a:pt x="1" y="214"/>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2695000" y="2394425"/>
              <a:ext cx="13600" cy="11650"/>
            </a:xfrm>
            <a:custGeom>
              <a:avLst/>
              <a:gdLst/>
              <a:ahLst/>
              <a:cxnLst/>
              <a:rect l="l" t="t" r="r" b="b"/>
              <a:pathLst>
                <a:path w="544" h="466" extrusionOk="0">
                  <a:moveTo>
                    <a:pt x="310" y="1"/>
                  </a:moveTo>
                  <a:cubicBezTo>
                    <a:pt x="253" y="1"/>
                    <a:pt x="194" y="22"/>
                    <a:pt x="147" y="70"/>
                  </a:cubicBezTo>
                  <a:cubicBezTo>
                    <a:pt x="1" y="216"/>
                    <a:pt x="105" y="465"/>
                    <a:pt x="311" y="465"/>
                  </a:cubicBezTo>
                  <a:cubicBezTo>
                    <a:pt x="440" y="465"/>
                    <a:pt x="543" y="362"/>
                    <a:pt x="543" y="233"/>
                  </a:cubicBezTo>
                  <a:cubicBezTo>
                    <a:pt x="543" y="93"/>
                    <a:pt x="42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2695000" y="2424050"/>
              <a:ext cx="13600" cy="11650"/>
            </a:xfrm>
            <a:custGeom>
              <a:avLst/>
              <a:gdLst/>
              <a:ahLst/>
              <a:cxnLst/>
              <a:rect l="l" t="t" r="r" b="b"/>
              <a:pathLst>
                <a:path w="544" h="466" extrusionOk="0">
                  <a:moveTo>
                    <a:pt x="309" y="1"/>
                  </a:moveTo>
                  <a:cubicBezTo>
                    <a:pt x="252" y="1"/>
                    <a:pt x="194" y="22"/>
                    <a:pt x="147" y="69"/>
                  </a:cubicBezTo>
                  <a:cubicBezTo>
                    <a:pt x="1" y="216"/>
                    <a:pt x="105" y="465"/>
                    <a:pt x="311" y="465"/>
                  </a:cubicBezTo>
                  <a:cubicBezTo>
                    <a:pt x="440" y="464"/>
                    <a:pt x="543" y="361"/>
                    <a:pt x="543" y="233"/>
                  </a:cubicBezTo>
                  <a:cubicBezTo>
                    <a:pt x="543" y="93"/>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2695025" y="2453700"/>
              <a:ext cx="13575" cy="11625"/>
            </a:xfrm>
            <a:custGeom>
              <a:avLst/>
              <a:gdLst/>
              <a:ahLst/>
              <a:cxnLst/>
              <a:rect l="l" t="t" r="r" b="b"/>
              <a:pathLst>
                <a:path w="543" h="465" extrusionOk="0">
                  <a:moveTo>
                    <a:pt x="309" y="0"/>
                  </a:moveTo>
                  <a:cubicBezTo>
                    <a:pt x="252" y="0"/>
                    <a:pt x="194" y="21"/>
                    <a:pt x="147" y="69"/>
                  </a:cubicBezTo>
                  <a:cubicBezTo>
                    <a:pt x="1" y="215"/>
                    <a:pt x="104" y="465"/>
                    <a:pt x="310" y="465"/>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2695025" y="2483325"/>
              <a:ext cx="13575" cy="11600"/>
            </a:xfrm>
            <a:custGeom>
              <a:avLst/>
              <a:gdLst/>
              <a:ahLst/>
              <a:cxnLst/>
              <a:rect l="l" t="t" r="r" b="b"/>
              <a:pathLst>
                <a:path w="543" h="464" extrusionOk="0">
                  <a:moveTo>
                    <a:pt x="309" y="0"/>
                  </a:moveTo>
                  <a:cubicBezTo>
                    <a:pt x="252" y="0"/>
                    <a:pt x="194" y="21"/>
                    <a:pt x="147" y="68"/>
                  </a:cubicBezTo>
                  <a:cubicBezTo>
                    <a:pt x="1" y="214"/>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2695000" y="2512950"/>
              <a:ext cx="13600" cy="11600"/>
            </a:xfrm>
            <a:custGeom>
              <a:avLst/>
              <a:gdLst/>
              <a:ahLst/>
              <a:cxnLst/>
              <a:rect l="l" t="t" r="r" b="b"/>
              <a:pathLst>
                <a:path w="544" h="464" extrusionOk="0">
                  <a:moveTo>
                    <a:pt x="310" y="0"/>
                  </a:moveTo>
                  <a:cubicBezTo>
                    <a:pt x="253" y="0"/>
                    <a:pt x="194" y="21"/>
                    <a:pt x="147" y="69"/>
                  </a:cubicBezTo>
                  <a:cubicBezTo>
                    <a:pt x="1" y="215"/>
                    <a:pt x="105" y="464"/>
                    <a:pt x="311" y="464"/>
                  </a:cubicBezTo>
                  <a:cubicBezTo>
                    <a:pt x="440" y="464"/>
                    <a:pt x="543" y="360"/>
                    <a:pt x="543" y="232"/>
                  </a:cubicBezTo>
                  <a:cubicBezTo>
                    <a:pt x="543"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2695025" y="2542575"/>
              <a:ext cx="13575" cy="11625"/>
            </a:xfrm>
            <a:custGeom>
              <a:avLst/>
              <a:gdLst/>
              <a:ahLst/>
              <a:cxnLst/>
              <a:rect l="l" t="t" r="r" b="b"/>
              <a:pathLst>
                <a:path w="543" h="465" extrusionOk="0">
                  <a:moveTo>
                    <a:pt x="309" y="0"/>
                  </a:moveTo>
                  <a:cubicBezTo>
                    <a:pt x="252" y="0"/>
                    <a:pt x="194" y="21"/>
                    <a:pt x="147" y="69"/>
                  </a:cubicBezTo>
                  <a:cubicBezTo>
                    <a:pt x="1" y="215"/>
                    <a:pt x="104" y="464"/>
                    <a:pt x="310" y="464"/>
                  </a:cubicBezTo>
                  <a:cubicBezTo>
                    <a:pt x="439" y="464"/>
                    <a:pt x="542" y="360"/>
                    <a:pt x="542" y="232"/>
                  </a:cubicBezTo>
                  <a:cubicBezTo>
                    <a:pt x="542" y="92"/>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2695025" y="2572175"/>
              <a:ext cx="13575" cy="11650"/>
            </a:xfrm>
            <a:custGeom>
              <a:avLst/>
              <a:gdLst/>
              <a:ahLst/>
              <a:cxnLst/>
              <a:rect l="l" t="t" r="r" b="b"/>
              <a:pathLst>
                <a:path w="543" h="466" extrusionOk="0">
                  <a:moveTo>
                    <a:pt x="309" y="1"/>
                  </a:moveTo>
                  <a:cubicBezTo>
                    <a:pt x="252" y="1"/>
                    <a:pt x="194" y="22"/>
                    <a:pt x="147" y="69"/>
                  </a:cubicBezTo>
                  <a:cubicBezTo>
                    <a:pt x="1" y="216"/>
                    <a:pt x="104" y="465"/>
                    <a:pt x="310" y="465"/>
                  </a:cubicBezTo>
                  <a:cubicBezTo>
                    <a:pt x="439" y="464"/>
                    <a:pt x="542" y="361"/>
                    <a:pt x="542" y="234"/>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2695025" y="2601825"/>
              <a:ext cx="13575" cy="11625"/>
            </a:xfrm>
            <a:custGeom>
              <a:avLst/>
              <a:gdLst/>
              <a:ahLst/>
              <a:cxnLst/>
              <a:rect l="l" t="t" r="r" b="b"/>
              <a:pathLst>
                <a:path w="543" h="465" extrusionOk="0">
                  <a:moveTo>
                    <a:pt x="309" y="0"/>
                  </a:moveTo>
                  <a:cubicBezTo>
                    <a:pt x="252" y="0"/>
                    <a:pt x="194" y="22"/>
                    <a:pt x="147" y="69"/>
                  </a:cubicBezTo>
                  <a:cubicBezTo>
                    <a:pt x="1" y="215"/>
                    <a:pt x="104" y="465"/>
                    <a:pt x="310" y="465"/>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2727500" y="2364825"/>
              <a:ext cx="13600" cy="11600"/>
            </a:xfrm>
            <a:custGeom>
              <a:avLst/>
              <a:gdLst/>
              <a:ahLst/>
              <a:cxnLst/>
              <a:rect l="l" t="t" r="r" b="b"/>
              <a:pathLst>
                <a:path w="544" h="464" extrusionOk="0">
                  <a:moveTo>
                    <a:pt x="310" y="0"/>
                  </a:moveTo>
                  <a:cubicBezTo>
                    <a:pt x="253" y="0"/>
                    <a:pt x="194" y="21"/>
                    <a:pt x="147" y="68"/>
                  </a:cubicBezTo>
                  <a:cubicBezTo>
                    <a:pt x="1" y="214"/>
                    <a:pt x="104" y="464"/>
                    <a:pt x="310" y="464"/>
                  </a:cubicBezTo>
                  <a:cubicBezTo>
                    <a:pt x="439" y="464"/>
                    <a:pt x="542" y="360"/>
                    <a:pt x="542" y="232"/>
                  </a:cubicBezTo>
                  <a:cubicBezTo>
                    <a:pt x="543"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2727500" y="2394425"/>
              <a:ext cx="13600" cy="11650"/>
            </a:xfrm>
            <a:custGeom>
              <a:avLst/>
              <a:gdLst/>
              <a:ahLst/>
              <a:cxnLst/>
              <a:rect l="l" t="t" r="r" b="b"/>
              <a:pathLst>
                <a:path w="544" h="466" extrusionOk="0">
                  <a:moveTo>
                    <a:pt x="309" y="0"/>
                  </a:moveTo>
                  <a:cubicBezTo>
                    <a:pt x="252" y="0"/>
                    <a:pt x="194" y="22"/>
                    <a:pt x="147" y="69"/>
                  </a:cubicBezTo>
                  <a:cubicBezTo>
                    <a:pt x="1" y="215"/>
                    <a:pt x="104" y="465"/>
                    <a:pt x="310" y="465"/>
                  </a:cubicBezTo>
                  <a:cubicBezTo>
                    <a:pt x="439" y="465"/>
                    <a:pt x="542" y="362"/>
                    <a:pt x="542" y="233"/>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2727500" y="2424050"/>
              <a:ext cx="13575" cy="11650"/>
            </a:xfrm>
            <a:custGeom>
              <a:avLst/>
              <a:gdLst/>
              <a:ahLst/>
              <a:cxnLst/>
              <a:rect l="l" t="t" r="r" b="b"/>
              <a:pathLst>
                <a:path w="543" h="466" extrusionOk="0">
                  <a:moveTo>
                    <a:pt x="309" y="1"/>
                  </a:moveTo>
                  <a:cubicBezTo>
                    <a:pt x="252" y="1"/>
                    <a:pt x="194" y="22"/>
                    <a:pt x="147" y="69"/>
                  </a:cubicBezTo>
                  <a:cubicBezTo>
                    <a:pt x="1" y="215"/>
                    <a:pt x="104" y="465"/>
                    <a:pt x="310" y="465"/>
                  </a:cubicBezTo>
                  <a:cubicBezTo>
                    <a:pt x="439" y="465"/>
                    <a:pt x="542" y="361"/>
                    <a:pt x="542"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727500" y="2453675"/>
              <a:ext cx="13575" cy="11650"/>
            </a:xfrm>
            <a:custGeom>
              <a:avLst/>
              <a:gdLst/>
              <a:ahLst/>
              <a:cxnLst/>
              <a:rect l="l" t="t" r="r" b="b"/>
              <a:pathLst>
                <a:path w="543" h="466" extrusionOk="0">
                  <a:moveTo>
                    <a:pt x="309" y="1"/>
                  </a:moveTo>
                  <a:cubicBezTo>
                    <a:pt x="252" y="1"/>
                    <a:pt x="194" y="22"/>
                    <a:pt x="147" y="69"/>
                  </a:cubicBezTo>
                  <a:cubicBezTo>
                    <a:pt x="1" y="215"/>
                    <a:pt x="104" y="465"/>
                    <a:pt x="310" y="466"/>
                  </a:cubicBezTo>
                  <a:cubicBezTo>
                    <a:pt x="439" y="466"/>
                    <a:pt x="542" y="361"/>
                    <a:pt x="542"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2727500" y="2483325"/>
              <a:ext cx="13575" cy="11600"/>
            </a:xfrm>
            <a:custGeom>
              <a:avLst/>
              <a:gdLst/>
              <a:ahLst/>
              <a:cxnLst/>
              <a:rect l="l" t="t" r="r" b="b"/>
              <a:pathLst>
                <a:path w="543" h="464" extrusionOk="0">
                  <a:moveTo>
                    <a:pt x="309" y="0"/>
                  </a:moveTo>
                  <a:cubicBezTo>
                    <a:pt x="252" y="0"/>
                    <a:pt x="194" y="21"/>
                    <a:pt x="147" y="68"/>
                  </a:cubicBezTo>
                  <a:cubicBezTo>
                    <a:pt x="1" y="214"/>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2727500" y="2512950"/>
              <a:ext cx="13575" cy="11600"/>
            </a:xfrm>
            <a:custGeom>
              <a:avLst/>
              <a:gdLst/>
              <a:ahLst/>
              <a:cxnLst/>
              <a:rect l="l" t="t" r="r" b="b"/>
              <a:pathLst>
                <a:path w="543" h="464" extrusionOk="0">
                  <a:moveTo>
                    <a:pt x="309" y="0"/>
                  </a:moveTo>
                  <a:cubicBezTo>
                    <a:pt x="252" y="0"/>
                    <a:pt x="194" y="21"/>
                    <a:pt x="147" y="69"/>
                  </a:cubicBezTo>
                  <a:cubicBezTo>
                    <a:pt x="1" y="215"/>
                    <a:pt x="104" y="464"/>
                    <a:pt x="310" y="464"/>
                  </a:cubicBezTo>
                  <a:cubicBezTo>
                    <a:pt x="439"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727500" y="2542575"/>
              <a:ext cx="13575" cy="11625"/>
            </a:xfrm>
            <a:custGeom>
              <a:avLst/>
              <a:gdLst/>
              <a:ahLst/>
              <a:cxnLst/>
              <a:rect l="l" t="t" r="r" b="b"/>
              <a:pathLst>
                <a:path w="543" h="465" extrusionOk="0">
                  <a:moveTo>
                    <a:pt x="309" y="1"/>
                  </a:moveTo>
                  <a:cubicBezTo>
                    <a:pt x="252" y="1"/>
                    <a:pt x="194" y="22"/>
                    <a:pt x="147" y="69"/>
                  </a:cubicBezTo>
                  <a:cubicBezTo>
                    <a:pt x="1" y="215"/>
                    <a:pt x="104" y="464"/>
                    <a:pt x="310" y="464"/>
                  </a:cubicBezTo>
                  <a:cubicBezTo>
                    <a:pt x="439" y="464"/>
                    <a:pt x="542" y="361"/>
                    <a:pt x="542" y="232"/>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2727500" y="2572175"/>
              <a:ext cx="13575" cy="11650"/>
            </a:xfrm>
            <a:custGeom>
              <a:avLst/>
              <a:gdLst/>
              <a:ahLst/>
              <a:cxnLst/>
              <a:rect l="l" t="t" r="r" b="b"/>
              <a:pathLst>
                <a:path w="543" h="466" extrusionOk="0">
                  <a:moveTo>
                    <a:pt x="309" y="1"/>
                  </a:moveTo>
                  <a:cubicBezTo>
                    <a:pt x="252" y="1"/>
                    <a:pt x="194" y="22"/>
                    <a:pt x="147" y="69"/>
                  </a:cubicBezTo>
                  <a:cubicBezTo>
                    <a:pt x="1" y="215"/>
                    <a:pt x="104" y="465"/>
                    <a:pt x="310" y="465"/>
                  </a:cubicBezTo>
                  <a:cubicBezTo>
                    <a:pt x="439" y="465"/>
                    <a:pt x="542" y="362"/>
                    <a:pt x="542" y="234"/>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2727500" y="2601800"/>
              <a:ext cx="13575" cy="11650"/>
            </a:xfrm>
            <a:custGeom>
              <a:avLst/>
              <a:gdLst/>
              <a:ahLst/>
              <a:cxnLst/>
              <a:rect l="l" t="t" r="r" b="b"/>
              <a:pathLst>
                <a:path w="543" h="466" extrusionOk="0">
                  <a:moveTo>
                    <a:pt x="309" y="1"/>
                  </a:moveTo>
                  <a:cubicBezTo>
                    <a:pt x="252" y="1"/>
                    <a:pt x="194" y="22"/>
                    <a:pt x="147" y="69"/>
                  </a:cubicBezTo>
                  <a:cubicBezTo>
                    <a:pt x="1" y="215"/>
                    <a:pt x="104" y="465"/>
                    <a:pt x="310" y="466"/>
                  </a:cubicBezTo>
                  <a:cubicBezTo>
                    <a:pt x="439" y="465"/>
                    <a:pt x="542" y="361"/>
                    <a:pt x="542"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2760025" y="2364825"/>
              <a:ext cx="13550" cy="11600"/>
            </a:xfrm>
            <a:custGeom>
              <a:avLst/>
              <a:gdLst/>
              <a:ahLst/>
              <a:cxnLst/>
              <a:rect l="l" t="t" r="r" b="b"/>
              <a:pathLst>
                <a:path w="542" h="464" extrusionOk="0">
                  <a:moveTo>
                    <a:pt x="308" y="0"/>
                  </a:moveTo>
                  <a:cubicBezTo>
                    <a:pt x="251" y="0"/>
                    <a:pt x="193" y="21"/>
                    <a:pt x="146" y="68"/>
                  </a:cubicBezTo>
                  <a:cubicBezTo>
                    <a:pt x="0" y="214"/>
                    <a:pt x="104" y="464"/>
                    <a:pt x="310" y="464"/>
                  </a:cubicBezTo>
                  <a:cubicBezTo>
                    <a:pt x="438" y="464"/>
                    <a:pt x="541" y="360"/>
                    <a:pt x="541" y="232"/>
                  </a:cubicBezTo>
                  <a:cubicBezTo>
                    <a:pt x="541"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2760000" y="2394425"/>
              <a:ext cx="13575" cy="11650"/>
            </a:xfrm>
            <a:custGeom>
              <a:avLst/>
              <a:gdLst/>
              <a:ahLst/>
              <a:cxnLst/>
              <a:rect l="l" t="t" r="r" b="b"/>
              <a:pathLst>
                <a:path w="543" h="466" extrusionOk="0">
                  <a:moveTo>
                    <a:pt x="309" y="0"/>
                  </a:moveTo>
                  <a:cubicBezTo>
                    <a:pt x="252" y="0"/>
                    <a:pt x="194" y="22"/>
                    <a:pt x="147" y="69"/>
                  </a:cubicBezTo>
                  <a:cubicBezTo>
                    <a:pt x="0" y="216"/>
                    <a:pt x="104" y="465"/>
                    <a:pt x="311" y="465"/>
                  </a:cubicBezTo>
                  <a:cubicBezTo>
                    <a:pt x="439" y="465"/>
                    <a:pt x="542" y="362"/>
                    <a:pt x="542" y="233"/>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2760025" y="2424050"/>
              <a:ext cx="13550" cy="11650"/>
            </a:xfrm>
            <a:custGeom>
              <a:avLst/>
              <a:gdLst/>
              <a:ahLst/>
              <a:cxnLst/>
              <a:rect l="l" t="t" r="r" b="b"/>
              <a:pathLst>
                <a:path w="542" h="466" extrusionOk="0">
                  <a:moveTo>
                    <a:pt x="308" y="1"/>
                  </a:moveTo>
                  <a:cubicBezTo>
                    <a:pt x="251" y="1"/>
                    <a:pt x="193" y="22"/>
                    <a:pt x="146" y="69"/>
                  </a:cubicBezTo>
                  <a:cubicBezTo>
                    <a:pt x="0" y="215"/>
                    <a:pt x="103" y="465"/>
                    <a:pt x="310" y="465"/>
                  </a:cubicBezTo>
                  <a:cubicBezTo>
                    <a:pt x="438" y="465"/>
                    <a:pt x="541" y="361"/>
                    <a:pt x="541" y="233"/>
                  </a:cubicBezTo>
                  <a:cubicBezTo>
                    <a:pt x="541"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2760025" y="2453675"/>
              <a:ext cx="13550" cy="11650"/>
            </a:xfrm>
            <a:custGeom>
              <a:avLst/>
              <a:gdLst/>
              <a:ahLst/>
              <a:cxnLst/>
              <a:rect l="l" t="t" r="r" b="b"/>
              <a:pathLst>
                <a:path w="542" h="466" extrusionOk="0">
                  <a:moveTo>
                    <a:pt x="308" y="1"/>
                  </a:moveTo>
                  <a:cubicBezTo>
                    <a:pt x="251" y="1"/>
                    <a:pt x="193" y="22"/>
                    <a:pt x="146" y="69"/>
                  </a:cubicBezTo>
                  <a:cubicBezTo>
                    <a:pt x="0" y="215"/>
                    <a:pt x="104" y="465"/>
                    <a:pt x="310" y="466"/>
                  </a:cubicBezTo>
                  <a:cubicBezTo>
                    <a:pt x="438" y="466"/>
                    <a:pt x="541" y="361"/>
                    <a:pt x="541" y="233"/>
                  </a:cubicBezTo>
                  <a:cubicBezTo>
                    <a:pt x="541"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2760025" y="2483325"/>
              <a:ext cx="13550" cy="11600"/>
            </a:xfrm>
            <a:custGeom>
              <a:avLst/>
              <a:gdLst/>
              <a:ahLst/>
              <a:cxnLst/>
              <a:rect l="l" t="t" r="r" b="b"/>
              <a:pathLst>
                <a:path w="542" h="464" extrusionOk="0">
                  <a:moveTo>
                    <a:pt x="308" y="0"/>
                  </a:moveTo>
                  <a:cubicBezTo>
                    <a:pt x="251" y="0"/>
                    <a:pt x="193" y="21"/>
                    <a:pt x="146" y="68"/>
                  </a:cubicBezTo>
                  <a:cubicBezTo>
                    <a:pt x="0" y="214"/>
                    <a:pt x="104" y="464"/>
                    <a:pt x="310" y="464"/>
                  </a:cubicBezTo>
                  <a:cubicBezTo>
                    <a:pt x="438" y="464"/>
                    <a:pt x="541" y="360"/>
                    <a:pt x="541" y="232"/>
                  </a:cubicBezTo>
                  <a:cubicBezTo>
                    <a:pt x="541"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2760025" y="2512950"/>
              <a:ext cx="13550" cy="11600"/>
            </a:xfrm>
            <a:custGeom>
              <a:avLst/>
              <a:gdLst/>
              <a:ahLst/>
              <a:cxnLst/>
              <a:rect l="l" t="t" r="r" b="b"/>
              <a:pathLst>
                <a:path w="542" h="464" extrusionOk="0">
                  <a:moveTo>
                    <a:pt x="308" y="0"/>
                  </a:moveTo>
                  <a:cubicBezTo>
                    <a:pt x="251" y="0"/>
                    <a:pt x="193" y="21"/>
                    <a:pt x="146" y="69"/>
                  </a:cubicBezTo>
                  <a:cubicBezTo>
                    <a:pt x="0" y="215"/>
                    <a:pt x="103" y="464"/>
                    <a:pt x="310" y="464"/>
                  </a:cubicBezTo>
                  <a:cubicBezTo>
                    <a:pt x="438" y="464"/>
                    <a:pt x="541" y="360"/>
                    <a:pt x="541" y="232"/>
                  </a:cubicBezTo>
                  <a:cubicBezTo>
                    <a:pt x="541"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2760025" y="2542575"/>
              <a:ext cx="13550" cy="11625"/>
            </a:xfrm>
            <a:custGeom>
              <a:avLst/>
              <a:gdLst/>
              <a:ahLst/>
              <a:cxnLst/>
              <a:rect l="l" t="t" r="r" b="b"/>
              <a:pathLst>
                <a:path w="542" h="465" extrusionOk="0">
                  <a:moveTo>
                    <a:pt x="308" y="1"/>
                  </a:moveTo>
                  <a:cubicBezTo>
                    <a:pt x="251" y="1"/>
                    <a:pt x="193" y="22"/>
                    <a:pt x="146" y="69"/>
                  </a:cubicBezTo>
                  <a:cubicBezTo>
                    <a:pt x="0" y="215"/>
                    <a:pt x="104" y="464"/>
                    <a:pt x="310" y="464"/>
                  </a:cubicBezTo>
                  <a:cubicBezTo>
                    <a:pt x="438" y="464"/>
                    <a:pt x="541" y="361"/>
                    <a:pt x="541" y="232"/>
                  </a:cubicBezTo>
                  <a:cubicBezTo>
                    <a:pt x="541"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2760025" y="2572175"/>
              <a:ext cx="13550" cy="11650"/>
            </a:xfrm>
            <a:custGeom>
              <a:avLst/>
              <a:gdLst/>
              <a:ahLst/>
              <a:cxnLst/>
              <a:rect l="l" t="t" r="r" b="b"/>
              <a:pathLst>
                <a:path w="542" h="466" extrusionOk="0">
                  <a:moveTo>
                    <a:pt x="308" y="1"/>
                  </a:moveTo>
                  <a:cubicBezTo>
                    <a:pt x="251" y="1"/>
                    <a:pt x="193" y="22"/>
                    <a:pt x="146" y="69"/>
                  </a:cubicBezTo>
                  <a:cubicBezTo>
                    <a:pt x="0" y="215"/>
                    <a:pt x="104" y="464"/>
                    <a:pt x="310" y="465"/>
                  </a:cubicBezTo>
                  <a:cubicBezTo>
                    <a:pt x="438" y="465"/>
                    <a:pt x="541" y="362"/>
                    <a:pt x="541" y="234"/>
                  </a:cubicBezTo>
                  <a:cubicBezTo>
                    <a:pt x="541"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2760025" y="2601800"/>
              <a:ext cx="13550" cy="11650"/>
            </a:xfrm>
            <a:custGeom>
              <a:avLst/>
              <a:gdLst/>
              <a:ahLst/>
              <a:cxnLst/>
              <a:rect l="l" t="t" r="r" b="b"/>
              <a:pathLst>
                <a:path w="542" h="466" extrusionOk="0">
                  <a:moveTo>
                    <a:pt x="308" y="1"/>
                  </a:moveTo>
                  <a:cubicBezTo>
                    <a:pt x="251" y="1"/>
                    <a:pt x="193" y="22"/>
                    <a:pt x="146" y="69"/>
                  </a:cubicBezTo>
                  <a:cubicBezTo>
                    <a:pt x="0" y="215"/>
                    <a:pt x="104" y="465"/>
                    <a:pt x="310" y="466"/>
                  </a:cubicBezTo>
                  <a:cubicBezTo>
                    <a:pt x="438" y="465"/>
                    <a:pt x="541" y="361"/>
                    <a:pt x="541" y="233"/>
                  </a:cubicBezTo>
                  <a:cubicBezTo>
                    <a:pt x="541"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2792500" y="2364825"/>
              <a:ext cx="13575" cy="11600"/>
            </a:xfrm>
            <a:custGeom>
              <a:avLst/>
              <a:gdLst/>
              <a:ahLst/>
              <a:cxnLst/>
              <a:rect l="l" t="t" r="r" b="b"/>
              <a:pathLst>
                <a:path w="543" h="464" extrusionOk="0">
                  <a:moveTo>
                    <a:pt x="309" y="0"/>
                  </a:moveTo>
                  <a:cubicBezTo>
                    <a:pt x="252" y="0"/>
                    <a:pt x="194" y="21"/>
                    <a:pt x="147" y="68"/>
                  </a:cubicBezTo>
                  <a:cubicBezTo>
                    <a:pt x="0" y="214"/>
                    <a:pt x="104" y="464"/>
                    <a:pt x="311" y="464"/>
                  </a:cubicBezTo>
                  <a:cubicBezTo>
                    <a:pt x="438" y="464"/>
                    <a:pt x="542"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792500" y="2394425"/>
              <a:ext cx="13575" cy="11650"/>
            </a:xfrm>
            <a:custGeom>
              <a:avLst/>
              <a:gdLst/>
              <a:ahLst/>
              <a:cxnLst/>
              <a:rect l="l" t="t" r="r" b="b"/>
              <a:pathLst>
                <a:path w="543" h="466" extrusionOk="0">
                  <a:moveTo>
                    <a:pt x="308" y="1"/>
                  </a:moveTo>
                  <a:cubicBezTo>
                    <a:pt x="252" y="1"/>
                    <a:pt x="194" y="22"/>
                    <a:pt x="146" y="69"/>
                  </a:cubicBezTo>
                  <a:cubicBezTo>
                    <a:pt x="0" y="215"/>
                    <a:pt x="104" y="465"/>
                    <a:pt x="311" y="465"/>
                  </a:cubicBezTo>
                  <a:cubicBezTo>
                    <a:pt x="438" y="465"/>
                    <a:pt x="542" y="362"/>
                    <a:pt x="543" y="233"/>
                  </a:cubicBezTo>
                  <a:cubicBezTo>
                    <a:pt x="543" y="94"/>
                    <a:pt x="428"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2792500" y="2424050"/>
              <a:ext cx="13575" cy="11650"/>
            </a:xfrm>
            <a:custGeom>
              <a:avLst/>
              <a:gdLst/>
              <a:ahLst/>
              <a:cxnLst/>
              <a:rect l="l" t="t" r="r" b="b"/>
              <a:pathLst>
                <a:path w="543" h="466" extrusionOk="0">
                  <a:moveTo>
                    <a:pt x="309" y="1"/>
                  </a:moveTo>
                  <a:cubicBezTo>
                    <a:pt x="252" y="1"/>
                    <a:pt x="194" y="22"/>
                    <a:pt x="146" y="69"/>
                  </a:cubicBezTo>
                  <a:cubicBezTo>
                    <a:pt x="0" y="215"/>
                    <a:pt x="104" y="465"/>
                    <a:pt x="311" y="465"/>
                  </a:cubicBezTo>
                  <a:cubicBezTo>
                    <a:pt x="438" y="465"/>
                    <a:pt x="542" y="361"/>
                    <a:pt x="543" y="233"/>
                  </a:cubicBezTo>
                  <a:cubicBezTo>
                    <a:pt x="543"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2792525" y="2453675"/>
              <a:ext cx="13550" cy="11650"/>
            </a:xfrm>
            <a:custGeom>
              <a:avLst/>
              <a:gdLst/>
              <a:ahLst/>
              <a:cxnLst/>
              <a:rect l="l" t="t" r="r" b="b"/>
              <a:pathLst>
                <a:path w="542" h="466" extrusionOk="0">
                  <a:moveTo>
                    <a:pt x="307" y="1"/>
                  </a:moveTo>
                  <a:cubicBezTo>
                    <a:pt x="250" y="1"/>
                    <a:pt x="192" y="22"/>
                    <a:pt x="145" y="69"/>
                  </a:cubicBezTo>
                  <a:cubicBezTo>
                    <a:pt x="0" y="215"/>
                    <a:pt x="103" y="465"/>
                    <a:pt x="310" y="466"/>
                  </a:cubicBezTo>
                  <a:cubicBezTo>
                    <a:pt x="437" y="465"/>
                    <a:pt x="542" y="361"/>
                    <a:pt x="542" y="233"/>
                  </a:cubicBezTo>
                  <a:cubicBezTo>
                    <a:pt x="541" y="93"/>
                    <a:pt x="426" y="1"/>
                    <a:pt x="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2792500" y="2483325"/>
              <a:ext cx="13575" cy="11600"/>
            </a:xfrm>
            <a:custGeom>
              <a:avLst/>
              <a:gdLst/>
              <a:ahLst/>
              <a:cxnLst/>
              <a:rect l="l" t="t" r="r" b="b"/>
              <a:pathLst>
                <a:path w="543" h="464" extrusionOk="0">
                  <a:moveTo>
                    <a:pt x="309" y="0"/>
                  </a:moveTo>
                  <a:cubicBezTo>
                    <a:pt x="252" y="0"/>
                    <a:pt x="194" y="21"/>
                    <a:pt x="146" y="68"/>
                  </a:cubicBezTo>
                  <a:cubicBezTo>
                    <a:pt x="0" y="214"/>
                    <a:pt x="104" y="464"/>
                    <a:pt x="311" y="464"/>
                  </a:cubicBezTo>
                  <a:cubicBezTo>
                    <a:pt x="438" y="464"/>
                    <a:pt x="543"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2792500" y="2512950"/>
              <a:ext cx="13575" cy="11600"/>
            </a:xfrm>
            <a:custGeom>
              <a:avLst/>
              <a:gdLst/>
              <a:ahLst/>
              <a:cxnLst/>
              <a:rect l="l" t="t" r="r" b="b"/>
              <a:pathLst>
                <a:path w="543" h="464" extrusionOk="0">
                  <a:moveTo>
                    <a:pt x="309" y="0"/>
                  </a:moveTo>
                  <a:cubicBezTo>
                    <a:pt x="252" y="0"/>
                    <a:pt x="194" y="21"/>
                    <a:pt x="146" y="69"/>
                  </a:cubicBezTo>
                  <a:cubicBezTo>
                    <a:pt x="0" y="215"/>
                    <a:pt x="104" y="464"/>
                    <a:pt x="311" y="464"/>
                  </a:cubicBezTo>
                  <a:cubicBezTo>
                    <a:pt x="438" y="464"/>
                    <a:pt x="543" y="360"/>
                    <a:pt x="543" y="232"/>
                  </a:cubicBezTo>
                  <a:cubicBezTo>
                    <a:pt x="543"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2792500" y="2542575"/>
              <a:ext cx="13575" cy="11625"/>
            </a:xfrm>
            <a:custGeom>
              <a:avLst/>
              <a:gdLst/>
              <a:ahLst/>
              <a:cxnLst/>
              <a:rect l="l" t="t" r="r" b="b"/>
              <a:pathLst>
                <a:path w="543" h="465" extrusionOk="0">
                  <a:moveTo>
                    <a:pt x="309" y="1"/>
                  </a:moveTo>
                  <a:cubicBezTo>
                    <a:pt x="252" y="1"/>
                    <a:pt x="194" y="22"/>
                    <a:pt x="147" y="69"/>
                  </a:cubicBezTo>
                  <a:cubicBezTo>
                    <a:pt x="0" y="215"/>
                    <a:pt x="104" y="464"/>
                    <a:pt x="311" y="464"/>
                  </a:cubicBezTo>
                  <a:cubicBezTo>
                    <a:pt x="438" y="464"/>
                    <a:pt x="543" y="361"/>
                    <a:pt x="543" y="232"/>
                  </a:cubicBezTo>
                  <a:cubicBezTo>
                    <a:pt x="543"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792500" y="2572175"/>
              <a:ext cx="13575" cy="11650"/>
            </a:xfrm>
            <a:custGeom>
              <a:avLst/>
              <a:gdLst/>
              <a:ahLst/>
              <a:cxnLst/>
              <a:rect l="l" t="t" r="r" b="b"/>
              <a:pathLst>
                <a:path w="543" h="466" extrusionOk="0">
                  <a:moveTo>
                    <a:pt x="309" y="1"/>
                  </a:moveTo>
                  <a:cubicBezTo>
                    <a:pt x="252" y="1"/>
                    <a:pt x="194" y="22"/>
                    <a:pt x="147" y="69"/>
                  </a:cubicBezTo>
                  <a:cubicBezTo>
                    <a:pt x="0" y="215"/>
                    <a:pt x="104" y="464"/>
                    <a:pt x="311" y="465"/>
                  </a:cubicBezTo>
                  <a:cubicBezTo>
                    <a:pt x="438" y="465"/>
                    <a:pt x="542" y="362"/>
                    <a:pt x="543" y="234"/>
                  </a:cubicBezTo>
                  <a:cubicBezTo>
                    <a:pt x="543"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792525" y="2601800"/>
              <a:ext cx="13550" cy="11650"/>
            </a:xfrm>
            <a:custGeom>
              <a:avLst/>
              <a:gdLst/>
              <a:ahLst/>
              <a:cxnLst/>
              <a:rect l="l" t="t" r="r" b="b"/>
              <a:pathLst>
                <a:path w="542" h="466" extrusionOk="0">
                  <a:moveTo>
                    <a:pt x="307" y="1"/>
                  </a:moveTo>
                  <a:cubicBezTo>
                    <a:pt x="250" y="1"/>
                    <a:pt x="192" y="22"/>
                    <a:pt x="145" y="69"/>
                  </a:cubicBezTo>
                  <a:cubicBezTo>
                    <a:pt x="0" y="215"/>
                    <a:pt x="103" y="465"/>
                    <a:pt x="310" y="466"/>
                  </a:cubicBezTo>
                  <a:cubicBezTo>
                    <a:pt x="437" y="465"/>
                    <a:pt x="542" y="361"/>
                    <a:pt x="542" y="233"/>
                  </a:cubicBezTo>
                  <a:cubicBezTo>
                    <a:pt x="541" y="93"/>
                    <a:pt x="426" y="1"/>
                    <a:pt x="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825000" y="2364825"/>
              <a:ext cx="13550" cy="11600"/>
            </a:xfrm>
            <a:custGeom>
              <a:avLst/>
              <a:gdLst/>
              <a:ahLst/>
              <a:cxnLst/>
              <a:rect l="l" t="t" r="r" b="b"/>
              <a:pathLst>
                <a:path w="542" h="464" extrusionOk="0">
                  <a:moveTo>
                    <a:pt x="308" y="0"/>
                  </a:moveTo>
                  <a:cubicBezTo>
                    <a:pt x="251" y="0"/>
                    <a:pt x="193" y="21"/>
                    <a:pt x="146" y="68"/>
                  </a:cubicBezTo>
                  <a:cubicBezTo>
                    <a:pt x="0" y="214"/>
                    <a:pt x="104" y="464"/>
                    <a:pt x="311" y="464"/>
                  </a:cubicBezTo>
                  <a:cubicBezTo>
                    <a:pt x="438" y="464"/>
                    <a:pt x="542" y="360"/>
                    <a:pt x="542" y="232"/>
                  </a:cubicBezTo>
                  <a:cubicBezTo>
                    <a:pt x="542"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825000" y="2394425"/>
              <a:ext cx="13550" cy="11650"/>
            </a:xfrm>
            <a:custGeom>
              <a:avLst/>
              <a:gdLst/>
              <a:ahLst/>
              <a:cxnLst/>
              <a:rect l="l" t="t" r="r" b="b"/>
              <a:pathLst>
                <a:path w="542" h="466" extrusionOk="0">
                  <a:moveTo>
                    <a:pt x="309" y="1"/>
                  </a:moveTo>
                  <a:cubicBezTo>
                    <a:pt x="252" y="1"/>
                    <a:pt x="194" y="22"/>
                    <a:pt x="146" y="70"/>
                  </a:cubicBezTo>
                  <a:cubicBezTo>
                    <a:pt x="0" y="216"/>
                    <a:pt x="104" y="465"/>
                    <a:pt x="311" y="465"/>
                  </a:cubicBezTo>
                  <a:cubicBezTo>
                    <a:pt x="438" y="465"/>
                    <a:pt x="542" y="362"/>
                    <a:pt x="542" y="233"/>
                  </a:cubicBezTo>
                  <a:cubicBezTo>
                    <a:pt x="542" y="93"/>
                    <a:pt x="428"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2825000" y="2424050"/>
              <a:ext cx="13550" cy="11650"/>
            </a:xfrm>
            <a:custGeom>
              <a:avLst/>
              <a:gdLst/>
              <a:ahLst/>
              <a:cxnLst/>
              <a:rect l="l" t="t" r="r" b="b"/>
              <a:pathLst>
                <a:path w="542" h="466" extrusionOk="0">
                  <a:moveTo>
                    <a:pt x="308" y="1"/>
                  </a:moveTo>
                  <a:cubicBezTo>
                    <a:pt x="251" y="1"/>
                    <a:pt x="193" y="22"/>
                    <a:pt x="146" y="69"/>
                  </a:cubicBezTo>
                  <a:cubicBezTo>
                    <a:pt x="0" y="216"/>
                    <a:pt x="104" y="465"/>
                    <a:pt x="311" y="465"/>
                  </a:cubicBezTo>
                  <a:cubicBezTo>
                    <a:pt x="438" y="464"/>
                    <a:pt x="542" y="361"/>
                    <a:pt x="542" y="233"/>
                  </a:cubicBezTo>
                  <a:cubicBezTo>
                    <a:pt x="542"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2825000" y="2453700"/>
              <a:ext cx="13550" cy="11625"/>
            </a:xfrm>
            <a:custGeom>
              <a:avLst/>
              <a:gdLst/>
              <a:ahLst/>
              <a:cxnLst/>
              <a:rect l="l" t="t" r="r" b="b"/>
              <a:pathLst>
                <a:path w="542" h="465" extrusionOk="0">
                  <a:moveTo>
                    <a:pt x="309" y="0"/>
                  </a:moveTo>
                  <a:cubicBezTo>
                    <a:pt x="252" y="0"/>
                    <a:pt x="194" y="21"/>
                    <a:pt x="146" y="69"/>
                  </a:cubicBezTo>
                  <a:cubicBezTo>
                    <a:pt x="0" y="215"/>
                    <a:pt x="104" y="465"/>
                    <a:pt x="311" y="465"/>
                  </a:cubicBezTo>
                  <a:cubicBezTo>
                    <a:pt x="438"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2825000" y="2483325"/>
              <a:ext cx="13550" cy="11600"/>
            </a:xfrm>
            <a:custGeom>
              <a:avLst/>
              <a:gdLst/>
              <a:ahLst/>
              <a:cxnLst/>
              <a:rect l="l" t="t" r="r" b="b"/>
              <a:pathLst>
                <a:path w="542" h="464" extrusionOk="0">
                  <a:moveTo>
                    <a:pt x="308" y="0"/>
                  </a:moveTo>
                  <a:cubicBezTo>
                    <a:pt x="251" y="0"/>
                    <a:pt x="193" y="21"/>
                    <a:pt x="146" y="68"/>
                  </a:cubicBezTo>
                  <a:cubicBezTo>
                    <a:pt x="0" y="214"/>
                    <a:pt x="104" y="464"/>
                    <a:pt x="311" y="464"/>
                  </a:cubicBezTo>
                  <a:cubicBezTo>
                    <a:pt x="438" y="464"/>
                    <a:pt x="542" y="360"/>
                    <a:pt x="542" y="232"/>
                  </a:cubicBezTo>
                  <a:cubicBezTo>
                    <a:pt x="542"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2825000" y="2512950"/>
              <a:ext cx="13550" cy="11600"/>
            </a:xfrm>
            <a:custGeom>
              <a:avLst/>
              <a:gdLst/>
              <a:ahLst/>
              <a:cxnLst/>
              <a:rect l="l" t="t" r="r" b="b"/>
              <a:pathLst>
                <a:path w="542" h="464" extrusionOk="0">
                  <a:moveTo>
                    <a:pt x="308" y="0"/>
                  </a:moveTo>
                  <a:cubicBezTo>
                    <a:pt x="251" y="0"/>
                    <a:pt x="193" y="21"/>
                    <a:pt x="146" y="69"/>
                  </a:cubicBezTo>
                  <a:cubicBezTo>
                    <a:pt x="0" y="215"/>
                    <a:pt x="104" y="464"/>
                    <a:pt x="311" y="464"/>
                  </a:cubicBezTo>
                  <a:cubicBezTo>
                    <a:pt x="438" y="464"/>
                    <a:pt x="542" y="360"/>
                    <a:pt x="542" y="232"/>
                  </a:cubicBezTo>
                  <a:cubicBezTo>
                    <a:pt x="542" y="93"/>
                    <a:pt x="427"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825000" y="2542575"/>
              <a:ext cx="13550" cy="11625"/>
            </a:xfrm>
            <a:custGeom>
              <a:avLst/>
              <a:gdLst/>
              <a:ahLst/>
              <a:cxnLst/>
              <a:rect l="l" t="t" r="r" b="b"/>
              <a:pathLst>
                <a:path w="542" h="465" extrusionOk="0">
                  <a:moveTo>
                    <a:pt x="309" y="0"/>
                  </a:moveTo>
                  <a:cubicBezTo>
                    <a:pt x="252" y="0"/>
                    <a:pt x="194" y="21"/>
                    <a:pt x="146" y="69"/>
                  </a:cubicBezTo>
                  <a:cubicBezTo>
                    <a:pt x="0" y="215"/>
                    <a:pt x="104" y="464"/>
                    <a:pt x="311" y="464"/>
                  </a:cubicBezTo>
                  <a:cubicBezTo>
                    <a:pt x="438" y="464"/>
                    <a:pt x="542" y="360"/>
                    <a:pt x="542" y="232"/>
                  </a:cubicBezTo>
                  <a:cubicBezTo>
                    <a:pt x="542" y="92"/>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825000" y="2572175"/>
              <a:ext cx="13550" cy="11650"/>
            </a:xfrm>
            <a:custGeom>
              <a:avLst/>
              <a:gdLst/>
              <a:ahLst/>
              <a:cxnLst/>
              <a:rect l="l" t="t" r="r" b="b"/>
              <a:pathLst>
                <a:path w="542" h="466" extrusionOk="0">
                  <a:moveTo>
                    <a:pt x="308" y="1"/>
                  </a:moveTo>
                  <a:cubicBezTo>
                    <a:pt x="251" y="1"/>
                    <a:pt x="193" y="22"/>
                    <a:pt x="146" y="69"/>
                  </a:cubicBezTo>
                  <a:cubicBezTo>
                    <a:pt x="0" y="216"/>
                    <a:pt x="104" y="465"/>
                    <a:pt x="311" y="465"/>
                  </a:cubicBezTo>
                  <a:cubicBezTo>
                    <a:pt x="438" y="464"/>
                    <a:pt x="542" y="361"/>
                    <a:pt x="542" y="234"/>
                  </a:cubicBezTo>
                  <a:cubicBezTo>
                    <a:pt x="542" y="93"/>
                    <a:pt x="427"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2825000" y="2601825"/>
              <a:ext cx="13550" cy="11625"/>
            </a:xfrm>
            <a:custGeom>
              <a:avLst/>
              <a:gdLst/>
              <a:ahLst/>
              <a:cxnLst/>
              <a:rect l="l" t="t" r="r" b="b"/>
              <a:pathLst>
                <a:path w="542" h="465" extrusionOk="0">
                  <a:moveTo>
                    <a:pt x="309" y="0"/>
                  </a:moveTo>
                  <a:cubicBezTo>
                    <a:pt x="252" y="0"/>
                    <a:pt x="194" y="22"/>
                    <a:pt x="146" y="69"/>
                  </a:cubicBezTo>
                  <a:cubicBezTo>
                    <a:pt x="0" y="215"/>
                    <a:pt x="104" y="465"/>
                    <a:pt x="311" y="465"/>
                  </a:cubicBezTo>
                  <a:cubicBezTo>
                    <a:pt x="438" y="464"/>
                    <a:pt x="542" y="360"/>
                    <a:pt x="542" y="232"/>
                  </a:cubicBezTo>
                  <a:cubicBezTo>
                    <a:pt x="542" y="93"/>
                    <a:pt x="428"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2006450" y="2395075"/>
              <a:ext cx="1645300" cy="928600"/>
            </a:xfrm>
            <a:custGeom>
              <a:avLst/>
              <a:gdLst/>
              <a:ahLst/>
              <a:cxnLst/>
              <a:rect l="l" t="t" r="r" b="b"/>
              <a:pathLst>
                <a:path w="65812" h="37144" extrusionOk="0">
                  <a:moveTo>
                    <a:pt x="37800" y="1"/>
                  </a:moveTo>
                  <a:cubicBezTo>
                    <a:pt x="36323" y="1"/>
                    <a:pt x="34703" y="172"/>
                    <a:pt x="32905" y="548"/>
                  </a:cubicBezTo>
                  <a:cubicBezTo>
                    <a:pt x="23962" y="2417"/>
                    <a:pt x="17592" y="10297"/>
                    <a:pt x="11027" y="15748"/>
                  </a:cubicBezTo>
                  <a:cubicBezTo>
                    <a:pt x="5209" y="20579"/>
                    <a:pt x="0" y="26444"/>
                    <a:pt x="1664" y="31472"/>
                  </a:cubicBezTo>
                  <a:cubicBezTo>
                    <a:pt x="3159" y="35993"/>
                    <a:pt x="7541" y="37046"/>
                    <a:pt x="13376" y="37046"/>
                  </a:cubicBezTo>
                  <a:cubicBezTo>
                    <a:pt x="17560" y="37046"/>
                    <a:pt x="22490" y="36505"/>
                    <a:pt x="27639" y="36311"/>
                  </a:cubicBezTo>
                  <a:cubicBezTo>
                    <a:pt x="28263" y="36287"/>
                    <a:pt x="28905" y="36276"/>
                    <a:pt x="29563" y="36276"/>
                  </a:cubicBezTo>
                  <a:cubicBezTo>
                    <a:pt x="35514" y="36276"/>
                    <a:pt x="42722" y="37143"/>
                    <a:pt x="48953" y="37143"/>
                  </a:cubicBezTo>
                  <a:cubicBezTo>
                    <a:pt x="55641" y="37143"/>
                    <a:pt x="61203" y="36144"/>
                    <a:pt x="62871" y="32001"/>
                  </a:cubicBezTo>
                  <a:cubicBezTo>
                    <a:pt x="65812" y="24700"/>
                    <a:pt x="58048" y="12541"/>
                    <a:pt x="51425" y="6457"/>
                  </a:cubicBezTo>
                  <a:cubicBezTo>
                    <a:pt x="47646" y="2986"/>
                    <a:pt x="43971" y="1"/>
                    <a:pt x="37800"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2963650" y="2320450"/>
              <a:ext cx="293400" cy="289375"/>
            </a:xfrm>
            <a:custGeom>
              <a:avLst/>
              <a:gdLst/>
              <a:ahLst/>
              <a:cxnLst/>
              <a:rect l="l" t="t" r="r" b="b"/>
              <a:pathLst>
                <a:path w="11736" h="11575" extrusionOk="0">
                  <a:moveTo>
                    <a:pt x="5870" y="2427"/>
                  </a:moveTo>
                  <a:cubicBezTo>
                    <a:pt x="6365" y="2427"/>
                    <a:pt x="6867" y="2537"/>
                    <a:pt x="7341" y="2768"/>
                  </a:cubicBezTo>
                  <a:cubicBezTo>
                    <a:pt x="9009" y="3581"/>
                    <a:pt x="9702" y="5593"/>
                    <a:pt x="8888" y="7261"/>
                  </a:cubicBezTo>
                  <a:cubicBezTo>
                    <a:pt x="8306" y="8455"/>
                    <a:pt x="7110" y="9150"/>
                    <a:pt x="5865" y="9150"/>
                  </a:cubicBezTo>
                  <a:cubicBezTo>
                    <a:pt x="5371" y="9150"/>
                    <a:pt x="4869" y="9040"/>
                    <a:pt x="4395" y="8809"/>
                  </a:cubicBezTo>
                  <a:cubicBezTo>
                    <a:pt x="2727" y="7995"/>
                    <a:pt x="2034" y="5983"/>
                    <a:pt x="2847" y="4315"/>
                  </a:cubicBezTo>
                  <a:cubicBezTo>
                    <a:pt x="3429" y="3121"/>
                    <a:pt x="4626" y="2427"/>
                    <a:pt x="5870" y="2427"/>
                  </a:cubicBezTo>
                  <a:close/>
                  <a:moveTo>
                    <a:pt x="5876" y="0"/>
                  </a:moveTo>
                  <a:cubicBezTo>
                    <a:pt x="5656" y="0"/>
                    <a:pt x="5435" y="13"/>
                    <a:pt x="5216" y="38"/>
                  </a:cubicBezTo>
                  <a:lnTo>
                    <a:pt x="5396" y="1154"/>
                  </a:lnTo>
                  <a:cubicBezTo>
                    <a:pt x="4968" y="1199"/>
                    <a:pt x="4549" y="1301"/>
                    <a:pt x="4150" y="1459"/>
                  </a:cubicBezTo>
                  <a:lnTo>
                    <a:pt x="3779" y="391"/>
                  </a:lnTo>
                  <a:cubicBezTo>
                    <a:pt x="2825" y="758"/>
                    <a:pt x="1988" y="1371"/>
                    <a:pt x="1351" y="2171"/>
                  </a:cubicBezTo>
                  <a:lnTo>
                    <a:pt x="2267" y="2832"/>
                  </a:lnTo>
                  <a:cubicBezTo>
                    <a:pt x="2036" y="3113"/>
                    <a:pt x="1838" y="3418"/>
                    <a:pt x="1677" y="3744"/>
                  </a:cubicBezTo>
                  <a:cubicBezTo>
                    <a:pt x="1647" y="3806"/>
                    <a:pt x="1625" y="3870"/>
                    <a:pt x="1597" y="3932"/>
                  </a:cubicBezTo>
                  <a:lnTo>
                    <a:pt x="578" y="3439"/>
                  </a:lnTo>
                  <a:cubicBezTo>
                    <a:pt x="159" y="4379"/>
                    <a:pt x="1" y="5413"/>
                    <a:pt x="118" y="6434"/>
                  </a:cubicBezTo>
                  <a:lnTo>
                    <a:pt x="1233" y="6255"/>
                  </a:lnTo>
                  <a:cubicBezTo>
                    <a:pt x="1278" y="6686"/>
                    <a:pt x="1381" y="7109"/>
                    <a:pt x="1542" y="7512"/>
                  </a:cubicBezTo>
                  <a:lnTo>
                    <a:pt x="474" y="7883"/>
                  </a:lnTo>
                  <a:cubicBezTo>
                    <a:pt x="846" y="8847"/>
                    <a:pt x="1471" y="9693"/>
                    <a:pt x="2285" y="10332"/>
                  </a:cubicBezTo>
                  <a:lnTo>
                    <a:pt x="2945" y="9417"/>
                  </a:lnTo>
                  <a:cubicBezTo>
                    <a:pt x="3217" y="9636"/>
                    <a:pt x="3512" y="9824"/>
                    <a:pt x="3824" y="9979"/>
                  </a:cubicBezTo>
                  <a:cubicBezTo>
                    <a:pt x="3897" y="10014"/>
                    <a:pt x="3971" y="10042"/>
                    <a:pt x="4045" y="10073"/>
                  </a:cubicBezTo>
                  <a:lnTo>
                    <a:pt x="3549" y="11089"/>
                  </a:lnTo>
                  <a:cubicBezTo>
                    <a:pt x="4279" y="11410"/>
                    <a:pt x="5066" y="11575"/>
                    <a:pt x="5858" y="11575"/>
                  </a:cubicBezTo>
                  <a:cubicBezTo>
                    <a:pt x="6084" y="11575"/>
                    <a:pt x="6310" y="11561"/>
                    <a:pt x="6535" y="11534"/>
                  </a:cubicBezTo>
                  <a:lnTo>
                    <a:pt x="6358" y="10421"/>
                  </a:lnTo>
                  <a:cubicBezTo>
                    <a:pt x="6788" y="10374"/>
                    <a:pt x="7208" y="10268"/>
                    <a:pt x="7609" y="10108"/>
                  </a:cubicBezTo>
                  <a:lnTo>
                    <a:pt x="7977" y="11176"/>
                  </a:lnTo>
                  <a:cubicBezTo>
                    <a:pt x="8932" y="10805"/>
                    <a:pt x="9770" y="10185"/>
                    <a:pt x="10404" y="9379"/>
                  </a:cubicBezTo>
                  <a:lnTo>
                    <a:pt x="9492" y="8718"/>
                  </a:lnTo>
                  <a:cubicBezTo>
                    <a:pt x="9713" y="8445"/>
                    <a:pt x="9904" y="8147"/>
                    <a:pt x="10059" y="7832"/>
                  </a:cubicBezTo>
                  <a:cubicBezTo>
                    <a:pt x="10093" y="7761"/>
                    <a:pt x="10120" y="7688"/>
                    <a:pt x="10151" y="7616"/>
                  </a:cubicBezTo>
                  <a:lnTo>
                    <a:pt x="11162" y="8124"/>
                  </a:lnTo>
                  <a:cubicBezTo>
                    <a:pt x="11580" y="7182"/>
                    <a:pt x="11736" y="6143"/>
                    <a:pt x="11615" y="5121"/>
                  </a:cubicBezTo>
                  <a:lnTo>
                    <a:pt x="11615" y="5121"/>
                  </a:lnTo>
                  <a:lnTo>
                    <a:pt x="10500" y="5297"/>
                  </a:lnTo>
                  <a:cubicBezTo>
                    <a:pt x="10454" y="4871"/>
                    <a:pt x="10351" y="4454"/>
                    <a:pt x="10191" y="4058"/>
                  </a:cubicBezTo>
                  <a:lnTo>
                    <a:pt x="11271" y="3718"/>
                  </a:lnTo>
                  <a:cubicBezTo>
                    <a:pt x="10899" y="2743"/>
                    <a:pt x="10270" y="1888"/>
                    <a:pt x="9450" y="1244"/>
                  </a:cubicBezTo>
                  <a:lnTo>
                    <a:pt x="8794" y="2162"/>
                  </a:lnTo>
                  <a:cubicBezTo>
                    <a:pt x="8522" y="1941"/>
                    <a:pt x="8227" y="1751"/>
                    <a:pt x="7912" y="1597"/>
                  </a:cubicBezTo>
                  <a:cubicBezTo>
                    <a:pt x="7838" y="1561"/>
                    <a:pt x="7760" y="1533"/>
                    <a:pt x="7684" y="1500"/>
                  </a:cubicBezTo>
                  <a:lnTo>
                    <a:pt x="8178" y="482"/>
                  </a:lnTo>
                  <a:cubicBezTo>
                    <a:pt x="7450" y="163"/>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3230225" y="2325625"/>
              <a:ext cx="166775" cy="166750"/>
            </a:xfrm>
            <a:custGeom>
              <a:avLst/>
              <a:gdLst/>
              <a:ahLst/>
              <a:cxnLst/>
              <a:rect l="l" t="t" r="r" b="b"/>
              <a:pathLst>
                <a:path w="6671" h="6670" extrusionOk="0">
                  <a:moveTo>
                    <a:pt x="3354" y="1516"/>
                  </a:moveTo>
                  <a:cubicBezTo>
                    <a:pt x="3447" y="1516"/>
                    <a:pt x="3539" y="1524"/>
                    <a:pt x="3632" y="1538"/>
                  </a:cubicBezTo>
                  <a:cubicBezTo>
                    <a:pt x="4376" y="1656"/>
                    <a:pt x="4983" y="2243"/>
                    <a:pt x="5127" y="2982"/>
                  </a:cubicBezTo>
                  <a:cubicBezTo>
                    <a:pt x="5273" y="3728"/>
                    <a:pt x="4924" y="4507"/>
                    <a:pt x="4268" y="4893"/>
                  </a:cubicBezTo>
                  <a:cubicBezTo>
                    <a:pt x="3986" y="5060"/>
                    <a:pt x="3669" y="5141"/>
                    <a:pt x="3354" y="5141"/>
                  </a:cubicBezTo>
                  <a:cubicBezTo>
                    <a:pt x="2846" y="5141"/>
                    <a:pt x="2342" y="4932"/>
                    <a:pt x="1991" y="4537"/>
                  </a:cubicBezTo>
                  <a:cubicBezTo>
                    <a:pt x="1489" y="3974"/>
                    <a:pt x="1391" y="3133"/>
                    <a:pt x="1749" y="2469"/>
                  </a:cubicBezTo>
                  <a:cubicBezTo>
                    <a:pt x="2067" y="1879"/>
                    <a:pt x="2697" y="1516"/>
                    <a:pt x="3354" y="1516"/>
                  </a:cubicBezTo>
                  <a:close/>
                  <a:moveTo>
                    <a:pt x="2968" y="1"/>
                  </a:moveTo>
                  <a:cubicBezTo>
                    <a:pt x="2672" y="31"/>
                    <a:pt x="2381" y="101"/>
                    <a:pt x="2104" y="210"/>
                  </a:cubicBezTo>
                  <a:cubicBezTo>
                    <a:pt x="1970" y="264"/>
                    <a:pt x="1841" y="326"/>
                    <a:pt x="1716" y="396"/>
                  </a:cubicBezTo>
                  <a:lnTo>
                    <a:pt x="2134" y="1129"/>
                  </a:lnTo>
                  <a:cubicBezTo>
                    <a:pt x="1840" y="1294"/>
                    <a:pt x="1581" y="1515"/>
                    <a:pt x="1375" y="1782"/>
                  </a:cubicBezTo>
                  <a:lnTo>
                    <a:pt x="724" y="1239"/>
                  </a:lnTo>
                  <a:cubicBezTo>
                    <a:pt x="446" y="1587"/>
                    <a:pt x="237" y="1986"/>
                    <a:pt x="112" y="2415"/>
                  </a:cubicBezTo>
                  <a:lnTo>
                    <a:pt x="930" y="2637"/>
                  </a:lnTo>
                  <a:cubicBezTo>
                    <a:pt x="854" y="2893"/>
                    <a:pt x="820" y="3159"/>
                    <a:pt x="830" y="3426"/>
                  </a:cubicBezTo>
                  <a:cubicBezTo>
                    <a:pt x="833" y="3498"/>
                    <a:pt x="846" y="3566"/>
                    <a:pt x="854" y="3636"/>
                  </a:cubicBezTo>
                  <a:lnTo>
                    <a:pt x="0" y="3714"/>
                  </a:lnTo>
                  <a:cubicBezTo>
                    <a:pt x="52" y="4160"/>
                    <a:pt x="195" y="4592"/>
                    <a:pt x="418" y="4983"/>
                  </a:cubicBezTo>
                  <a:lnTo>
                    <a:pt x="1156" y="4559"/>
                  </a:lnTo>
                  <a:cubicBezTo>
                    <a:pt x="1321" y="4848"/>
                    <a:pt x="1542" y="5103"/>
                    <a:pt x="1805" y="5308"/>
                  </a:cubicBezTo>
                  <a:lnTo>
                    <a:pt x="1256" y="5967"/>
                  </a:lnTo>
                  <a:cubicBezTo>
                    <a:pt x="1581" y="6229"/>
                    <a:pt x="1954" y="6427"/>
                    <a:pt x="2352" y="6550"/>
                  </a:cubicBezTo>
                  <a:cubicBezTo>
                    <a:pt x="2378" y="6559"/>
                    <a:pt x="2404" y="6564"/>
                    <a:pt x="2430" y="6571"/>
                  </a:cubicBezTo>
                  <a:lnTo>
                    <a:pt x="2655" y="5748"/>
                  </a:lnTo>
                  <a:cubicBezTo>
                    <a:pt x="2874" y="5810"/>
                    <a:pt x="3102" y="5841"/>
                    <a:pt x="3329" y="5841"/>
                  </a:cubicBezTo>
                  <a:cubicBezTo>
                    <a:pt x="3435" y="5841"/>
                    <a:pt x="3541" y="5834"/>
                    <a:pt x="3646" y="5820"/>
                  </a:cubicBezTo>
                  <a:lnTo>
                    <a:pt x="3726" y="6669"/>
                  </a:lnTo>
                  <a:cubicBezTo>
                    <a:pt x="4166" y="6617"/>
                    <a:pt x="4591" y="6479"/>
                    <a:pt x="4978" y="6264"/>
                  </a:cubicBezTo>
                  <a:lnTo>
                    <a:pt x="4548" y="5533"/>
                  </a:lnTo>
                  <a:cubicBezTo>
                    <a:pt x="4847" y="5372"/>
                    <a:pt x="5111" y="5152"/>
                    <a:pt x="5322" y="4885"/>
                  </a:cubicBezTo>
                  <a:lnTo>
                    <a:pt x="5967" y="5430"/>
                  </a:lnTo>
                  <a:cubicBezTo>
                    <a:pt x="5990" y="5402"/>
                    <a:pt x="6014" y="5375"/>
                    <a:pt x="6035" y="5346"/>
                  </a:cubicBezTo>
                  <a:cubicBezTo>
                    <a:pt x="6281" y="5016"/>
                    <a:pt x="6462" y="4643"/>
                    <a:pt x="6569" y="4246"/>
                  </a:cubicBezTo>
                  <a:lnTo>
                    <a:pt x="5761" y="4026"/>
                  </a:lnTo>
                  <a:cubicBezTo>
                    <a:pt x="5852" y="3704"/>
                    <a:pt x="5878" y="3366"/>
                    <a:pt x="5839" y="3034"/>
                  </a:cubicBezTo>
                  <a:lnTo>
                    <a:pt x="6671" y="2973"/>
                  </a:lnTo>
                  <a:cubicBezTo>
                    <a:pt x="6622" y="2523"/>
                    <a:pt x="6483" y="2086"/>
                    <a:pt x="6264" y="1690"/>
                  </a:cubicBezTo>
                  <a:lnTo>
                    <a:pt x="5543" y="2107"/>
                  </a:lnTo>
                  <a:cubicBezTo>
                    <a:pt x="5383" y="1808"/>
                    <a:pt x="5160" y="1548"/>
                    <a:pt x="4887" y="1347"/>
                  </a:cubicBezTo>
                  <a:lnTo>
                    <a:pt x="5421" y="702"/>
                  </a:lnTo>
                  <a:cubicBezTo>
                    <a:pt x="5076" y="433"/>
                    <a:pt x="4682" y="232"/>
                    <a:pt x="4261" y="113"/>
                  </a:cubicBezTo>
                  <a:lnTo>
                    <a:pt x="4048" y="923"/>
                  </a:lnTo>
                  <a:cubicBezTo>
                    <a:pt x="3817" y="856"/>
                    <a:pt x="3577" y="821"/>
                    <a:pt x="3337" y="821"/>
                  </a:cubicBezTo>
                  <a:cubicBezTo>
                    <a:pt x="3240" y="821"/>
                    <a:pt x="3142" y="827"/>
                    <a:pt x="3045" y="838"/>
                  </a:cubicBezTo>
                  <a:lnTo>
                    <a:pt x="296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3373575" y="2511825"/>
              <a:ext cx="138925" cy="138200"/>
            </a:xfrm>
            <a:custGeom>
              <a:avLst/>
              <a:gdLst/>
              <a:ahLst/>
              <a:cxnLst/>
              <a:rect l="l" t="t" r="r" b="b"/>
              <a:pathLst>
                <a:path w="5557" h="5528" extrusionOk="0">
                  <a:moveTo>
                    <a:pt x="2787" y="1273"/>
                  </a:moveTo>
                  <a:cubicBezTo>
                    <a:pt x="3091" y="1273"/>
                    <a:pt x="3396" y="1364"/>
                    <a:pt x="3652" y="1546"/>
                  </a:cubicBezTo>
                  <a:cubicBezTo>
                    <a:pt x="4158" y="1905"/>
                    <a:pt x="4391" y="2560"/>
                    <a:pt x="4229" y="3158"/>
                  </a:cubicBezTo>
                  <a:cubicBezTo>
                    <a:pt x="4064" y="3761"/>
                    <a:pt x="3522" y="4208"/>
                    <a:pt x="2897" y="4254"/>
                  </a:cubicBezTo>
                  <a:cubicBezTo>
                    <a:pt x="2862" y="4257"/>
                    <a:pt x="2826" y="4258"/>
                    <a:pt x="2791" y="4258"/>
                  </a:cubicBezTo>
                  <a:cubicBezTo>
                    <a:pt x="2129" y="4258"/>
                    <a:pt x="1525" y="3806"/>
                    <a:pt x="1347" y="3160"/>
                  </a:cubicBezTo>
                  <a:cubicBezTo>
                    <a:pt x="1182" y="2561"/>
                    <a:pt x="1416" y="1904"/>
                    <a:pt x="1923" y="1545"/>
                  </a:cubicBezTo>
                  <a:cubicBezTo>
                    <a:pt x="2179" y="1364"/>
                    <a:pt x="2483" y="1273"/>
                    <a:pt x="2787" y="1273"/>
                  </a:cubicBezTo>
                  <a:close/>
                  <a:moveTo>
                    <a:pt x="2802" y="1"/>
                  </a:moveTo>
                  <a:cubicBezTo>
                    <a:pt x="2753" y="1"/>
                    <a:pt x="2703" y="2"/>
                    <a:pt x="2654" y="5"/>
                  </a:cubicBezTo>
                  <a:lnTo>
                    <a:pt x="2696" y="697"/>
                  </a:lnTo>
                  <a:cubicBezTo>
                    <a:pt x="2418" y="712"/>
                    <a:pt x="2147" y="781"/>
                    <a:pt x="1898" y="902"/>
                  </a:cubicBezTo>
                  <a:lnTo>
                    <a:pt x="1616" y="264"/>
                  </a:lnTo>
                  <a:cubicBezTo>
                    <a:pt x="1284" y="419"/>
                    <a:pt x="984" y="638"/>
                    <a:pt x="735" y="909"/>
                  </a:cubicBezTo>
                  <a:lnTo>
                    <a:pt x="1258" y="1371"/>
                  </a:lnTo>
                  <a:cubicBezTo>
                    <a:pt x="1109" y="1532"/>
                    <a:pt x="987" y="1716"/>
                    <a:pt x="895" y="1917"/>
                  </a:cubicBezTo>
                  <a:cubicBezTo>
                    <a:pt x="872" y="1971"/>
                    <a:pt x="857" y="2027"/>
                    <a:pt x="837" y="2081"/>
                  </a:cubicBezTo>
                  <a:lnTo>
                    <a:pt x="178" y="1827"/>
                  </a:lnTo>
                  <a:cubicBezTo>
                    <a:pt x="53" y="2176"/>
                    <a:pt x="0" y="2545"/>
                    <a:pt x="23" y="2915"/>
                  </a:cubicBezTo>
                  <a:lnTo>
                    <a:pt x="722" y="2871"/>
                  </a:lnTo>
                  <a:cubicBezTo>
                    <a:pt x="738" y="3145"/>
                    <a:pt x="808" y="3414"/>
                    <a:pt x="928" y="3661"/>
                  </a:cubicBezTo>
                  <a:lnTo>
                    <a:pt x="282" y="3947"/>
                  </a:lnTo>
                  <a:cubicBezTo>
                    <a:pt x="427" y="4259"/>
                    <a:pt x="628" y="4541"/>
                    <a:pt x="878" y="4778"/>
                  </a:cubicBezTo>
                  <a:cubicBezTo>
                    <a:pt x="894" y="4792"/>
                    <a:pt x="912" y="4806"/>
                    <a:pt x="929" y="4821"/>
                  </a:cubicBezTo>
                  <a:lnTo>
                    <a:pt x="1394" y="4296"/>
                  </a:lnTo>
                  <a:cubicBezTo>
                    <a:pt x="1598" y="4480"/>
                    <a:pt x="1838" y="4622"/>
                    <a:pt x="2099" y="4711"/>
                  </a:cubicBezTo>
                  <a:lnTo>
                    <a:pt x="1849" y="5367"/>
                  </a:lnTo>
                  <a:cubicBezTo>
                    <a:pt x="2150" y="5473"/>
                    <a:pt x="2467" y="5527"/>
                    <a:pt x="2786" y="5527"/>
                  </a:cubicBezTo>
                  <a:cubicBezTo>
                    <a:pt x="2831" y="5527"/>
                    <a:pt x="2876" y="5526"/>
                    <a:pt x="2921" y="5524"/>
                  </a:cubicBezTo>
                  <a:lnTo>
                    <a:pt x="2869" y="4829"/>
                  </a:lnTo>
                  <a:cubicBezTo>
                    <a:pt x="3149" y="4818"/>
                    <a:pt x="3424" y="4752"/>
                    <a:pt x="3677" y="4632"/>
                  </a:cubicBezTo>
                  <a:lnTo>
                    <a:pt x="3954" y="5271"/>
                  </a:lnTo>
                  <a:cubicBezTo>
                    <a:pt x="3981" y="5257"/>
                    <a:pt x="4008" y="5247"/>
                    <a:pt x="4035" y="5233"/>
                  </a:cubicBezTo>
                  <a:cubicBezTo>
                    <a:pt x="4337" y="5079"/>
                    <a:pt x="4607" y="4870"/>
                    <a:pt x="4832" y="4615"/>
                  </a:cubicBezTo>
                  <a:lnTo>
                    <a:pt x="4315" y="4159"/>
                  </a:lnTo>
                  <a:cubicBezTo>
                    <a:pt x="4500" y="3954"/>
                    <a:pt x="4643" y="3715"/>
                    <a:pt x="4735" y="3455"/>
                  </a:cubicBezTo>
                  <a:lnTo>
                    <a:pt x="5370" y="3714"/>
                  </a:lnTo>
                  <a:cubicBezTo>
                    <a:pt x="5500" y="3364"/>
                    <a:pt x="5557" y="2991"/>
                    <a:pt x="5539" y="2619"/>
                  </a:cubicBezTo>
                  <a:lnTo>
                    <a:pt x="5539" y="2619"/>
                  </a:lnTo>
                  <a:lnTo>
                    <a:pt x="4855" y="2664"/>
                  </a:lnTo>
                  <a:cubicBezTo>
                    <a:pt x="4845" y="2385"/>
                    <a:pt x="4775" y="2111"/>
                    <a:pt x="4649" y="1863"/>
                  </a:cubicBezTo>
                  <a:lnTo>
                    <a:pt x="5278" y="1582"/>
                  </a:lnTo>
                  <a:cubicBezTo>
                    <a:pt x="5121" y="1257"/>
                    <a:pt x="4903" y="965"/>
                    <a:pt x="4636" y="724"/>
                  </a:cubicBezTo>
                  <a:lnTo>
                    <a:pt x="4183" y="1244"/>
                  </a:lnTo>
                  <a:cubicBezTo>
                    <a:pt x="3977" y="1056"/>
                    <a:pt x="3736" y="910"/>
                    <a:pt x="3473" y="815"/>
                  </a:cubicBezTo>
                  <a:lnTo>
                    <a:pt x="3723" y="169"/>
                  </a:lnTo>
                  <a:cubicBezTo>
                    <a:pt x="3428" y="58"/>
                    <a:pt x="3117" y="1"/>
                    <a:pt x="280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617075" y="2434350"/>
              <a:ext cx="197775" cy="177125"/>
            </a:xfrm>
            <a:custGeom>
              <a:avLst/>
              <a:gdLst/>
              <a:ahLst/>
              <a:cxnLst/>
              <a:rect l="l" t="t" r="r" b="b"/>
              <a:pathLst>
                <a:path w="7911" h="7085" extrusionOk="0">
                  <a:moveTo>
                    <a:pt x="0" y="1"/>
                  </a:moveTo>
                  <a:lnTo>
                    <a:pt x="0" y="7085"/>
                  </a:lnTo>
                  <a:lnTo>
                    <a:pt x="7911" y="7085"/>
                  </a:lnTo>
                  <a:lnTo>
                    <a:pt x="7911"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620275" y="2437550"/>
              <a:ext cx="191350" cy="170700"/>
            </a:xfrm>
            <a:custGeom>
              <a:avLst/>
              <a:gdLst/>
              <a:ahLst/>
              <a:cxnLst/>
              <a:rect l="l" t="t" r="r" b="b"/>
              <a:pathLst>
                <a:path w="7654" h="6828" extrusionOk="0">
                  <a:moveTo>
                    <a:pt x="0" y="1"/>
                  </a:moveTo>
                  <a:lnTo>
                    <a:pt x="0" y="6828"/>
                  </a:lnTo>
                  <a:lnTo>
                    <a:pt x="7653" y="6828"/>
                  </a:lnTo>
                  <a:lnTo>
                    <a:pt x="76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742400" y="2451875"/>
              <a:ext cx="44200" cy="52450"/>
            </a:xfrm>
            <a:custGeom>
              <a:avLst/>
              <a:gdLst/>
              <a:ahLst/>
              <a:cxnLst/>
              <a:rect l="l" t="t" r="r" b="b"/>
              <a:pathLst>
                <a:path w="1768" h="2098" extrusionOk="0">
                  <a:moveTo>
                    <a:pt x="0" y="0"/>
                  </a:moveTo>
                  <a:lnTo>
                    <a:pt x="0" y="2098"/>
                  </a:lnTo>
                  <a:lnTo>
                    <a:pt x="1767" y="2098"/>
                  </a:lnTo>
                  <a:lnTo>
                    <a:pt x="17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645325" y="2557150"/>
              <a:ext cx="141275" cy="6900"/>
            </a:xfrm>
            <a:custGeom>
              <a:avLst/>
              <a:gdLst/>
              <a:ahLst/>
              <a:cxnLst/>
              <a:rect l="l" t="t" r="r" b="b"/>
              <a:pathLst>
                <a:path w="5651" h="276" extrusionOk="0">
                  <a:moveTo>
                    <a:pt x="0" y="0"/>
                  </a:moveTo>
                  <a:lnTo>
                    <a:pt x="0" y="276"/>
                  </a:lnTo>
                  <a:lnTo>
                    <a:pt x="5650" y="276"/>
                  </a:lnTo>
                  <a:lnTo>
                    <a:pt x="565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645325" y="2541950"/>
              <a:ext cx="141275" cy="6900"/>
            </a:xfrm>
            <a:custGeom>
              <a:avLst/>
              <a:gdLst/>
              <a:ahLst/>
              <a:cxnLst/>
              <a:rect l="l" t="t" r="r" b="b"/>
              <a:pathLst>
                <a:path w="5651" h="276" extrusionOk="0">
                  <a:moveTo>
                    <a:pt x="0" y="1"/>
                  </a:moveTo>
                  <a:lnTo>
                    <a:pt x="0" y="276"/>
                  </a:lnTo>
                  <a:lnTo>
                    <a:pt x="5650" y="276"/>
                  </a:lnTo>
                  <a:lnTo>
                    <a:pt x="565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645325" y="2526775"/>
              <a:ext cx="141275" cy="6925"/>
            </a:xfrm>
            <a:custGeom>
              <a:avLst/>
              <a:gdLst/>
              <a:ahLst/>
              <a:cxnLst/>
              <a:rect l="l" t="t" r="r" b="b"/>
              <a:pathLst>
                <a:path w="5651" h="277" extrusionOk="0">
                  <a:moveTo>
                    <a:pt x="0" y="0"/>
                  </a:moveTo>
                  <a:lnTo>
                    <a:pt x="0" y="276"/>
                  </a:lnTo>
                  <a:lnTo>
                    <a:pt x="5650" y="276"/>
                  </a:lnTo>
                  <a:lnTo>
                    <a:pt x="565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645325" y="2511600"/>
              <a:ext cx="141275" cy="6900"/>
            </a:xfrm>
            <a:custGeom>
              <a:avLst/>
              <a:gdLst/>
              <a:ahLst/>
              <a:cxnLst/>
              <a:rect l="l" t="t" r="r" b="b"/>
              <a:pathLst>
                <a:path w="5651" h="276" extrusionOk="0">
                  <a:moveTo>
                    <a:pt x="0" y="0"/>
                  </a:moveTo>
                  <a:lnTo>
                    <a:pt x="0" y="276"/>
                  </a:lnTo>
                  <a:lnTo>
                    <a:pt x="5650" y="276"/>
                  </a:lnTo>
                  <a:lnTo>
                    <a:pt x="565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645325" y="2497425"/>
              <a:ext cx="84175" cy="6900"/>
            </a:xfrm>
            <a:custGeom>
              <a:avLst/>
              <a:gdLst/>
              <a:ahLst/>
              <a:cxnLst/>
              <a:rect l="l" t="t" r="r" b="b"/>
              <a:pathLst>
                <a:path w="3367" h="276" extrusionOk="0">
                  <a:moveTo>
                    <a:pt x="0" y="0"/>
                  </a:moveTo>
                  <a:lnTo>
                    <a:pt x="0" y="276"/>
                  </a:lnTo>
                  <a:lnTo>
                    <a:pt x="3367" y="276"/>
                  </a:lnTo>
                  <a:lnTo>
                    <a:pt x="33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2645325" y="2482225"/>
              <a:ext cx="84175" cy="6900"/>
            </a:xfrm>
            <a:custGeom>
              <a:avLst/>
              <a:gdLst/>
              <a:ahLst/>
              <a:cxnLst/>
              <a:rect l="l" t="t" r="r" b="b"/>
              <a:pathLst>
                <a:path w="3367" h="276" extrusionOk="0">
                  <a:moveTo>
                    <a:pt x="0" y="1"/>
                  </a:moveTo>
                  <a:lnTo>
                    <a:pt x="0" y="276"/>
                  </a:lnTo>
                  <a:lnTo>
                    <a:pt x="3367" y="276"/>
                  </a:lnTo>
                  <a:lnTo>
                    <a:pt x="336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2645325" y="2467025"/>
              <a:ext cx="84175" cy="6925"/>
            </a:xfrm>
            <a:custGeom>
              <a:avLst/>
              <a:gdLst/>
              <a:ahLst/>
              <a:cxnLst/>
              <a:rect l="l" t="t" r="r" b="b"/>
              <a:pathLst>
                <a:path w="3367" h="277" extrusionOk="0">
                  <a:moveTo>
                    <a:pt x="0" y="1"/>
                  </a:moveTo>
                  <a:lnTo>
                    <a:pt x="0" y="276"/>
                  </a:lnTo>
                  <a:lnTo>
                    <a:pt x="3367" y="276"/>
                  </a:lnTo>
                  <a:lnTo>
                    <a:pt x="336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2645325" y="2451875"/>
              <a:ext cx="84175" cy="6900"/>
            </a:xfrm>
            <a:custGeom>
              <a:avLst/>
              <a:gdLst/>
              <a:ahLst/>
              <a:cxnLst/>
              <a:rect l="l" t="t" r="r" b="b"/>
              <a:pathLst>
                <a:path w="3367" h="276" extrusionOk="0">
                  <a:moveTo>
                    <a:pt x="0" y="0"/>
                  </a:moveTo>
                  <a:lnTo>
                    <a:pt x="0" y="276"/>
                  </a:lnTo>
                  <a:lnTo>
                    <a:pt x="3367" y="276"/>
                  </a:lnTo>
                  <a:lnTo>
                    <a:pt x="33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3008475" y="2656775"/>
              <a:ext cx="780350" cy="426000"/>
            </a:xfrm>
            <a:custGeom>
              <a:avLst/>
              <a:gdLst/>
              <a:ahLst/>
              <a:cxnLst/>
              <a:rect l="l" t="t" r="r" b="b"/>
              <a:pathLst>
                <a:path w="31214" h="17040" extrusionOk="0">
                  <a:moveTo>
                    <a:pt x="30076" y="0"/>
                  </a:moveTo>
                  <a:cubicBezTo>
                    <a:pt x="29090" y="0"/>
                    <a:pt x="27793" y="1154"/>
                    <a:pt x="26700" y="3353"/>
                  </a:cubicBezTo>
                  <a:cubicBezTo>
                    <a:pt x="27182" y="2347"/>
                    <a:pt x="26550" y="1492"/>
                    <a:pt x="25648" y="1492"/>
                  </a:cubicBezTo>
                  <a:cubicBezTo>
                    <a:pt x="25542" y="1492"/>
                    <a:pt x="25432" y="1504"/>
                    <a:pt x="25320" y="1528"/>
                  </a:cubicBezTo>
                  <a:cubicBezTo>
                    <a:pt x="24201" y="1776"/>
                    <a:pt x="23013" y="3495"/>
                    <a:pt x="22471" y="4503"/>
                  </a:cubicBezTo>
                  <a:cubicBezTo>
                    <a:pt x="22633" y="3761"/>
                    <a:pt x="22343" y="3226"/>
                    <a:pt x="21956" y="3018"/>
                  </a:cubicBezTo>
                  <a:cubicBezTo>
                    <a:pt x="21808" y="2938"/>
                    <a:pt x="21651" y="2902"/>
                    <a:pt x="21489" y="2902"/>
                  </a:cubicBezTo>
                  <a:cubicBezTo>
                    <a:pt x="19963" y="2902"/>
                    <a:pt x="17882" y="6124"/>
                    <a:pt x="17234" y="7424"/>
                  </a:cubicBezTo>
                  <a:cubicBezTo>
                    <a:pt x="17330" y="6642"/>
                    <a:pt x="16946" y="6121"/>
                    <a:pt x="16488" y="5989"/>
                  </a:cubicBezTo>
                  <a:cubicBezTo>
                    <a:pt x="16415" y="5968"/>
                    <a:pt x="16336" y="5958"/>
                    <a:pt x="16250" y="5958"/>
                  </a:cubicBezTo>
                  <a:cubicBezTo>
                    <a:pt x="15106" y="5958"/>
                    <a:pt x="12860" y="7751"/>
                    <a:pt x="11683" y="9543"/>
                  </a:cubicBezTo>
                  <a:cubicBezTo>
                    <a:pt x="11734" y="8947"/>
                    <a:pt x="11458" y="8480"/>
                    <a:pt x="11060" y="8235"/>
                  </a:cubicBezTo>
                  <a:cubicBezTo>
                    <a:pt x="10873" y="8120"/>
                    <a:pt x="10632" y="8068"/>
                    <a:pt x="10347" y="8068"/>
                  </a:cubicBezTo>
                  <a:cubicBezTo>
                    <a:pt x="7755" y="8068"/>
                    <a:pt x="1552" y="12398"/>
                    <a:pt x="0" y="13655"/>
                  </a:cubicBezTo>
                  <a:cubicBezTo>
                    <a:pt x="2312" y="15032"/>
                    <a:pt x="6382" y="17040"/>
                    <a:pt x="8584" y="17040"/>
                  </a:cubicBezTo>
                  <a:cubicBezTo>
                    <a:pt x="9374" y="17040"/>
                    <a:pt x="9924" y="16781"/>
                    <a:pt x="10066" y="16142"/>
                  </a:cubicBezTo>
                  <a:cubicBezTo>
                    <a:pt x="10144" y="15796"/>
                    <a:pt x="9946" y="15391"/>
                    <a:pt x="9616" y="15285"/>
                  </a:cubicBezTo>
                  <a:lnTo>
                    <a:pt x="9616" y="15285"/>
                  </a:lnTo>
                  <a:cubicBezTo>
                    <a:pt x="11349" y="15715"/>
                    <a:pt x="12865" y="15893"/>
                    <a:pt x="14175" y="15893"/>
                  </a:cubicBezTo>
                  <a:cubicBezTo>
                    <a:pt x="19303" y="15893"/>
                    <a:pt x="21279" y="13165"/>
                    <a:pt x="20804" y="12138"/>
                  </a:cubicBezTo>
                  <a:cubicBezTo>
                    <a:pt x="20684" y="11880"/>
                    <a:pt x="20447" y="11696"/>
                    <a:pt x="20179" y="11593"/>
                  </a:cubicBezTo>
                  <a:cubicBezTo>
                    <a:pt x="21546" y="11569"/>
                    <a:pt x="24513" y="11170"/>
                    <a:pt x="25382" y="10203"/>
                  </a:cubicBezTo>
                  <a:cubicBezTo>
                    <a:pt x="25866" y="9663"/>
                    <a:pt x="25775" y="8843"/>
                    <a:pt x="25097" y="8718"/>
                  </a:cubicBezTo>
                  <a:cubicBezTo>
                    <a:pt x="27007" y="8181"/>
                    <a:pt x="30773" y="5299"/>
                    <a:pt x="29422" y="3980"/>
                  </a:cubicBezTo>
                  <a:cubicBezTo>
                    <a:pt x="29286" y="3847"/>
                    <a:pt x="29094" y="3777"/>
                    <a:pt x="28905" y="3777"/>
                  </a:cubicBezTo>
                  <a:cubicBezTo>
                    <a:pt x="28892" y="3777"/>
                    <a:pt x="28879" y="3777"/>
                    <a:pt x="28866" y="3778"/>
                  </a:cubicBezTo>
                  <a:cubicBezTo>
                    <a:pt x="29782" y="3310"/>
                    <a:pt x="30729" y="2626"/>
                    <a:pt x="31040" y="1648"/>
                  </a:cubicBezTo>
                  <a:cubicBezTo>
                    <a:pt x="31214" y="1100"/>
                    <a:pt x="31109" y="389"/>
                    <a:pt x="30599" y="125"/>
                  </a:cubicBezTo>
                  <a:cubicBezTo>
                    <a:pt x="30438" y="41"/>
                    <a:pt x="30262" y="0"/>
                    <a:pt x="300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3050850" y="2738050"/>
              <a:ext cx="657950" cy="256125"/>
            </a:xfrm>
            <a:custGeom>
              <a:avLst/>
              <a:gdLst/>
              <a:ahLst/>
              <a:cxnLst/>
              <a:rect l="l" t="t" r="r" b="b"/>
              <a:pathLst>
                <a:path w="26318" h="10245" extrusionOk="0">
                  <a:moveTo>
                    <a:pt x="26207" y="1"/>
                  </a:moveTo>
                  <a:cubicBezTo>
                    <a:pt x="26183" y="1"/>
                    <a:pt x="26159" y="9"/>
                    <a:pt x="26140" y="27"/>
                  </a:cubicBezTo>
                  <a:cubicBezTo>
                    <a:pt x="19369" y="6232"/>
                    <a:pt x="9617" y="10046"/>
                    <a:pt x="581" y="10046"/>
                  </a:cubicBezTo>
                  <a:cubicBezTo>
                    <a:pt x="421" y="10046"/>
                    <a:pt x="262" y="10045"/>
                    <a:pt x="102" y="10043"/>
                  </a:cubicBezTo>
                  <a:cubicBezTo>
                    <a:pt x="70" y="10043"/>
                    <a:pt x="40" y="10057"/>
                    <a:pt x="22" y="10082"/>
                  </a:cubicBezTo>
                  <a:cubicBezTo>
                    <a:pt x="9" y="10099"/>
                    <a:pt x="2" y="10119"/>
                    <a:pt x="2" y="10140"/>
                  </a:cubicBezTo>
                  <a:cubicBezTo>
                    <a:pt x="1" y="10196"/>
                    <a:pt x="44" y="10240"/>
                    <a:pt x="99" y="10241"/>
                  </a:cubicBezTo>
                  <a:cubicBezTo>
                    <a:pt x="259" y="10244"/>
                    <a:pt x="419" y="10245"/>
                    <a:pt x="579" y="10245"/>
                  </a:cubicBezTo>
                  <a:cubicBezTo>
                    <a:pt x="5008" y="10245"/>
                    <a:pt x="9690" y="9335"/>
                    <a:pt x="14151" y="7603"/>
                  </a:cubicBezTo>
                  <a:cubicBezTo>
                    <a:pt x="18709" y="5834"/>
                    <a:pt x="22901" y="3265"/>
                    <a:pt x="26275" y="174"/>
                  </a:cubicBezTo>
                  <a:cubicBezTo>
                    <a:pt x="26315" y="136"/>
                    <a:pt x="26317" y="73"/>
                    <a:pt x="26281" y="33"/>
                  </a:cubicBezTo>
                  <a:cubicBezTo>
                    <a:pt x="26261" y="12"/>
                    <a:pt x="26234" y="1"/>
                    <a:pt x="26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3617000" y="2808225"/>
              <a:ext cx="73300" cy="33300"/>
            </a:xfrm>
            <a:custGeom>
              <a:avLst/>
              <a:gdLst/>
              <a:ahLst/>
              <a:cxnLst/>
              <a:rect l="l" t="t" r="r" b="b"/>
              <a:pathLst>
                <a:path w="2932" h="1332" extrusionOk="0">
                  <a:moveTo>
                    <a:pt x="2819" y="1"/>
                  </a:moveTo>
                  <a:cubicBezTo>
                    <a:pt x="2802" y="1"/>
                    <a:pt x="2786" y="5"/>
                    <a:pt x="2771" y="14"/>
                  </a:cubicBezTo>
                  <a:cubicBezTo>
                    <a:pt x="1948" y="527"/>
                    <a:pt x="1049" y="906"/>
                    <a:pt x="107" y="1135"/>
                  </a:cubicBezTo>
                  <a:cubicBezTo>
                    <a:pt x="84" y="1141"/>
                    <a:pt x="65" y="1153"/>
                    <a:pt x="51" y="1172"/>
                  </a:cubicBezTo>
                  <a:cubicBezTo>
                    <a:pt x="0" y="1239"/>
                    <a:pt x="52" y="1331"/>
                    <a:pt x="130" y="1331"/>
                  </a:cubicBezTo>
                  <a:cubicBezTo>
                    <a:pt x="137" y="1331"/>
                    <a:pt x="145" y="1330"/>
                    <a:pt x="154" y="1328"/>
                  </a:cubicBezTo>
                  <a:cubicBezTo>
                    <a:pt x="1116" y="1093"/>
                    <a:pt x="2035" y="707"/>
                    <a:pt x="2875" y="182"/>
                  </a:cubicBezTo>
                  <a:cubicBezTo>
                    <a:pt x="2920" y="152"/>
                    <a:pt x="2932" y="92"/>
                    <a:pt x="2903" y="48"/>
                  </a:cubicBezTo>
                  <a:cubicBezTo>
                    <a:pt x="2884" y="17"/>
                    <a:pt x="2852" y="1"/>
                    <a:pt x="2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3511450" y="2892550"/>
              <a:ext cx="77850" cy="13050"/>
            </a:xfrm>
            <a:custGeom>
              <a:avLst/>
              <a:gdLst/>
              <a:ahLst/>
              <a:cxnLst/>
              <a:rect l="l" t="t" r="r" b="b"/>
              <a:pathLst>
                <a:path w="3114" h="522" extrusionOk="0">
                  <a:moveTo>
                    <a:pt x="3004" y="0"/>
                  </a:moveTo>
                  <a:cubicBezTo>
                    <a:pt x="2994" y="0"/>
                    <a:pt x="2984" y="2"/>
                    <a:pt x="2974" y="5"/>
                  </a:cubicBezTo>
                  <a:cubicBezTo>
                    <a:pt x="2270" y="216"/>
                    <a:pt x="1540" y="323"/>
                    <a:pt x="807" y="323"/>
                  </a:cubicBezTo>
                  <a:cubicBezTo>
                    <a:pt x="575" y="323"/>
                    <a:pt x="344" y="313"/>
                    <a:pt x="113" y="291"/>
                  </a:cubicBezTo>
                  <a:cubicBezTo>
                    <a:pt x="110" y="291"/>
                    <a:pt x="107" y="291"/>
                    <a:pt x="104" y="291"/>
                  </a:cubicBezTo>
                  <a:cubicBezTo>
                    <a:pt x="73" y="291"/>
                    <a:pt x="44" y="305"/>
                    <a:pt x="25" y="331"/>
                  </a:cubicBezTo>
                  <a:cubicBezTo>
                    <a:pt x="14" y="345"/>
                    <a:pt x="6" y="363"/>
                    <a:pt x="5" y="382"/>
                  </a:cubicBezTo>
                  <a:cubicBezTo>
                    <a:pt x="0" y="435"/>
                    <a:pt x="40" y="484"/>
                    <a:pt x="94" y="489"/>
                  </a:cubicBezTo>
                  <a:cubicBezTo>
                    <a:pt x="330" y="511"/>
                    <a:pt x="567" y="522"/>
                    <a:pt x="803" y="522"/>
                  </a:cubicBezTo>
                  <a:cubicBezTo>
                    <a:pt x="1557" y="522"/>
                    <a:pt x="2308" y="412"/>
                    <a:pt x="3032" y="194"/>
                  </a:cubicBezTo>
                  <a:cubicBezTo>
                    <a:pt x="3084" y="179"/>
                    <a:pt x="3114" y="123"/>
                    <a:pt x="3098" y="71"/>
                  </a:cubicBezTo>
                  <a:cubicBezTo>
                    <a:pt x="3085" y="28"/>
                    <a:pt x="3046" y="0"/>
                    <a:pt x="3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3346200" y="2975900"/>
              <a:ext cx="118800" cy="16575"/>
            </a:xfrm>
            <a:custGeom>
              <a:avLst/>
              <a:gdLst/>
              <a:ahLst/>
              <a:cxnLst/>
              <a:rect l="l" t="t" r="r" b="b"/>
              <a:pathLst>
                <a:path w="4752" h="663" extrusionOk="0">
                  <a:moveTo>
                    <a:pt x="4639" y="0"/>
                  </a:moveTo>
                  <a:cubicBezTo>
                    <a:pt x="4627" y="0"/>
                    <a:pt x="4615" y="2"/>
                    <a:pt x="4603" y="7"/>
                  </a:cubicBezTo>
                  <a:cubicBezTo>
                    <a:pt x="3729" y="311"/>
                    <a:pt x="2813" y="464"/>
                    <a:pt x="1896" y="464"/>
                  </a:cubicBezTo>
                  <a:cubicBezTo>
                    <a:pt x="1310" y="464"/>
                    <a:pt x="723" y="402"/>
                    <a:pt x="146" y="276"/>
                  </a:cubicBezTo>
                  <a:cubicBezTo>
                    <a:pt x="139" y="275"/>
                    <a:pt x="131" y="274"/>
                    <a:pt x="124" y="274"/>
                  </a:cubicBezTo>
                  <a:cubicBezTo>
                    <a:pt x="93" y="274"/>
                    <a:pt x="64" y="288"/>
                    <a:pt x="44" y="313"/>
                  </a:cubicBezTo>
                  <a:cubicBezTo>
                    <a:pt x="1" y="371"/>
                    <a:pt x="32" y="454"/>
                    <a:pt x="103" y="470"/>
                  </a:cubicBezTo>
                  <a:cubicBezTo>
                    <a:pt x="695" y="598"/>
                    <a:pt x="1296" y="663"/>
                    <a:pt x="1897" y="663"/>
                  </a:cubicBezTo>
                  <a:cubicBezTo>
                    <a:pt x="2836" y="663"/>
                    <a:pt x="3773" y="506"/>
                    <a:pt x="4668" y="194"/>
                  </a:cubicBezTo>
                  <a:cubicBezTo>
                    <a:pt x="4722" y="179"/>
                    <a:pt x="4751" y="121"/>
                    <a:pt x="4732" y="67"/>
                  </a:cubicBezTo>
                  <a:cubicBezTo>
                    <a:pt x="4719" y="26"/>
                    <a:pt x="4680" y="0"/>
                    <a:pt x="4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3481300" y="2781075"/>
              <a:ext cx="50575" cy="80725"/>
            </a:xfrm>
            <a:custGeom>
              <a:avLst/>
              <a:gdLst/>
              <a:ahLst/>
              <a:cxnLst/>
              <a:rect l="l" t="t" r="r" b="b"/>
              <a:pathLst>
                <a:path w="2023" h="3229" extrusionOk="0">
                  <a:moveTo>
                    <a:pt x="1913" y="1"/>
                  </a:moveTo>
                  <a:cubicBezTo>
                    <a:pt x="1887" y="1"/>
                    <a:pt x="1861" y="11"/>
                    <a:pt x="1842" y="31"/>
                  </a:cubicBezTo>
                  <a:cubicBezTo>
                    <a:pt x="1646" y="240"/>
                    <a:pt x="1461" y="461"/>
                    <a:pt x="1288" y="690"/>
                  </a:cubicBezTo>
                  <a:cubicBezTo>
                    <a:pt x="736" y="1418"/>
                    <a:pt x="308" y="2232"/>
                    <a:pt x="18" y="3098"/>
                  </a:cubicBezTo>
                  <a:cubicBezTo>
                    <a:pt x="0" y="3150"/>
                    <a:pt x="28" y="3206"/>
                    <a:pt x="80" y="3224"/>
                  </a:cubicBezTo>
                  <a:cubicBezTo>
                    <a:pt x="91" y="3227"/>
                    <a:pt x="102" y="3229"/>
                    <a:pt x="112" y="3229"/>
                  </a:cubicBezTo>
                  <a:cubicBezTo>
                    <a:pt x="154" y="3229"/>
                    <a:pt x="192" y="3203"/>
                    <a:pt x="206" y="3161"/>
                  </a:cubicBezTo>
                  <a:cubicBezTo>
                    <a:pt x="579" y="2047"/>
                    <a:pt x="1187" y="1026"/>
                    <a:pt x="1987" y="167"/>
                  </a:cubicBezTo>
                  <a:cubicBezTo>
                    <a:pt x="2023" y="127"/>
                    <a:pt x="2021" y="64"/>
                    <a:pt x="1982" y="27"/>
                  </a:cubicBezTo>
                  <a:cubicBezTo>
                    <a:pt x="1962" y="10"/>
                    <a:pt x="1937" y="1"/>
                    <a:pt x="1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3594975" y="2717275"/>
              <a:ext cx="54800" cy="73625"/>
            </a:xfrm>
            <a:custGeom>
              <a:avLst/>
              <a:gdLst/>
              <a:ahLst/>
              <a:cxnLst/>
              <a:rect l="l" t="t" r="r" b="b"/>
              <a:pathLst>
                <a:path w="2192" h="2945" extrusionOk="0">
                  <a:moveTo>
                    <a:pt x="2081" y="1"/>
                  </a:moveTo>
                  <a:cubicBezTo>
                    <a:pt x="2057" y="1"/>
                    <a:pt x="2033" y="9"/>
                    <a:pt x="2014" y="27"/>
                  </a:cubicBezTo>
                  <a:cubicBezTo>
                    <a:pt x="1637" y="365"/>
                    <a:pt x="1293" y="740"/>
                    <a:pt x="988" y="1143"/>
                  </a:cubicBezTo>
                  <a:cubicBezTo>
                    <a:pt x="599" y="1658"/>
                    <a:pt x="274" y="2217"/>
                    <a:pt x="20" y="2809"/>
                  </a:cubicBezTo>
                  <a:cubicBezTo>
                    <a:pt x="1" y="2859"/>
                    <a:pt x="24" y="2916"/>
                    <a:pt x="74" y="2936"/>
                  </a:cubicBezTo>
                  <a:cubicBezTo>
                    <a:pt x="87" y="2942"/>
                    <a:pt x="100" y="2944"/>
                    <a:pt x="112" y="2944"/>
                  </a:cubicBezTo>
                  <a:cubicBezTo>
                    <a:pt x="150" y="2944"/>
                    <a:pt x="186" y="2923"/>
                    <a:pt x="202" y="2887"/>
                  </a:cubicBezTo>
                  <a:cubicBezTo>
                    <a:pt x="647" y="1853"/>
                    <a:pt x="1310" y="927"/>
                    <a:pt x="2146" y="175"/>
                  </a:cubicBezTo>
                  <a:cubicBezTo>
                    <a:pt x="2188" y="138"/>
                    <a:pt x="2192" y="75"/>
                    <a:pt x="2155" y="34"/>
                  </a:cubicBezTo>
                  <a:cubicBezTo>
                    <a:pt x="2135" y="12"/>
                    <a:pt x="2108" y="1"/>
                    <a:pt x="2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3338025" y="2857800"/>
              <a:ext cx="47000" cy="60600"/>
            </a:xfrm>
            <a:custGeom>
              <a:avLst/>
              <a:gdLst/>
              <a:ahLst/>
              <a:cxnLst/>
              <a:rect l="l" t="t" r="r" b="b"/>
              <a:pathLst>
                <a:path w="1880" h="2424" extrusionOk="0">
                  <a:moveTo>
                    <a:pt x="1769" y="1"/>
                  </a:moveTo>
                  <a:cubicBezTo>
                    <a:pt x="1746" y="1"/>
                    <a:pt x="1723" y="9"/>
                    <a:pt x="1705" y="24"/>
                  </a:cubicBezTo>
                  <a:cubicBezTo>
                    <a:pt x="1353" y="318"/>
                    <a:pt x="1035" y="652"/>
                    <a:pt x="759" y="1018"/>
                  </a:cubicBezTo>
                  <a:cubicBezTo>
                    <a:pt x="462" y="1409"/>
                    <a:pt x="215" y="1835"/>
                    <a:pt x="23" y="2286"/>
                  </a:cubicBezTo>
                  <a:cubicBezTo>
                    <a:pt x="1" y="2336"/>
                    <a:pt x="25" y="2395"/>
                    <a:pt x="74" y="2415"/>
                  </a:cubicBezTo>
                  <a:cubicBezTo>
                    <a:pt x="87" y="2421"/>
                    <a:pt x="100" y="2423"/>
                    <a:pt x="113" y="2423"/>
                  </a:cubicBezTo>
                  <a:cubicBezTo>
                    <a:pt x="152" y="2423"/>
                    <a:pt x="188" y="2401"/>
                    <a:pt x="205" y="2364"/>
                  </a:cubicBezTo>
                  <a:cubicBezTo>
                    <a:pt x="567" y="1516"/>
                    <a:pt x="1125" y="767"/>
                    <a:pt x="1832" y="176"/>
                  </a:cubicBezTo>
                  <a:cubicBezTo>
                    <a:pt x="1874" y="141"/>
                    <a:pt x="1880" y="79"/>
                    <a:pt x="1844" y="37"/>
                  </a:cubicBezTo>
                  <a:cubicBezTo>
                    <a:pt x="1825" y="13"/>
                    <a:pt x="1797" y="1"/>
                    <a:pt x="1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3148525" y="3014475"/>
              <a:ext cx="70975" cy="30700"/>
            </a:xfrm>
            <a:custGeom>
              <a:avLst/>
              <a:gdLst/>
              <a:ahLst/>
              <a:cxnLst/>
              <a:rect l="l" t="t" r="r" b="b"/>
              <a:pathLst>
                <a:path w="2839" h="1228" extrusionOk="0">
                  <a:moveTo>
                    <a:pt x="114" y="0"/>
                  </a:moveTo>
                  <a:cubicBezTo>
                    <a:pt x="84" y="0"/>
                    <a:pt x="54" y="14"/>
                    <a:pt x="35" y="39"/>
                  </a:cubicBezTo>
                  <a:cubicBezTo>
                    <a:pt x="32" y="44"/>
                    <a:pt x="30" y="48"/>
                    <a:pt x="27" y="53"/>
                  </a:cubicBezTo>
                  <a:cubicBezTo>
                    <a:pt x="1" y="101"/>
                    <a:pt x="18" y="161"/>
                    <a:pt x="67" y="187"/>
                  </a:cubicBezTo>
                  <a:cubicBezTo>
                    <a:pt x="898" y="641"/>
                    <a:pt x="1784" y="990"/>
                    <a:pt x="2702" y="1224"/>
                  </a:cubicBezTo>
                  <a:cubicBezTo>
                    <a:pt x="2711" y="1226"/>
                    <a:pt x="2720" y="1227"/>
                    <a:pt x="2728" y="1227"/>
                  </a:cubicBezTo>
                  <a:cubicBezTo>
                    <a:pt x="2773" y="1227"/>
                    <a:pt x="2813" y="1197"/>
                    <a:pt x="2825" y="1152"/>
                  </a:cubicBezTo>
                  <a:cubicBezTo>
                    <a:pt x="2839" y="1098"/>
                    <a:pt x="2806" y="1044"/>
                    <a:pt x="2751" y="1031"/>
                  </a:cubicBezTo>
                  <a:cubicBezTo>
                    <a:pt x="1849" y="801"/>
                    <a:pt x="979" y="459"/>
                    <a:pt x="161" y="13"/>
                  </a:cubicBezTo>
                  <a:cubicBezTo>
                    <a:pt x="146" y="4"/>
                    <a:pt x="130"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3187400" y="2891025"/>
              <a:ext cx="64150" cy="63425"/>
            </a:xfrm>
            <a:custGeom>
              <a:avLst/>
              <a:gdLst/>
              <a:ahLst/>
              <a:cxnLst/>
              <a:rect l="l" t="t" r="r" b="b"/>
              <a:pathLst>
                <a:path w="2566" h="2537" extrusionOk="0">
                  <a:moveTo>
                    <a:pt x="2452" y="0"/>
                  </a:moveTo>
                  <a:cubicBezTo>
                    <a:pt x="2434" y="0"/>
                    <a:pt x="2417" y="5"/>
                    <a:pt x="2401" y="14"/>
                  </a:cubicBezTo>
                  <a:cubicBezTo>
                    <a:pt x="1643" y="466"/>
                    <a:pt x="980" y="1061"/>
                    <a:pt x="447" y="1764"/>
                  </a:cubicBezTo>
                  <a:cubicBezTo>
                    <a:pt x="296" y="1964"/>
                    <a:pt x="157" y="2171"/>
                    <a:pt x="29" y="2385"/>
                  </a:cubicBezTo>
                  <a:cubicBezTo>
                    <a:pt x="0" y="2433"/>
                    <a:pt x="16" y="2494"/>
                    <a:pt x="63" y="2522"/>
                  </a:cubicBezTo>
                  <a:cubicBezTo>
                    <a:pt x="79" y="2532"/>
                    <a:pt x="97" y="2536"/>
                    <a:pt x="114" y="2536"/>
                  </a:cubicBezTo>
                  <a:cubicBezTo>
                    <a:pt x="147" y="2536"/>
                    <a:pt x="181" y="2519"/>
                    <a:pt x="199" y="2488"/>
                  </a:cubicBezTo>
                  <a:cubicBezTo>
                    <a:pt x="764" y="1541"/>
                    <a:pt x="1556" y="749"/>
                    <a:pt x="2502" y="185"/>
                  </a:cubicBezTo>
                  <a:cubicBezTo>
                    <a:pt x="2550" y="156"/>
                    <a:pt x="2565" y="96"/>
                    <a:pt x="2537" y="48"/>
                  </a:cubicBezTo>
                  <a:cubicBezTo>
                    <a:pt x="2518" y="17"/>
                    <a:pt x="2485" y="0"/>
                    <a:pt x="2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1871625" y="2822825"/>
              <a:ext cx="702875" cy="250200"/>
            </a:xfrm>
            <a:custGeom>
              <a:avLst/>
              <a:gdLst/>
              <a:ahLst/>
              <a:cxnLst/>
              <a:rect l="l" t="t" r="r" b="b"/>
              <a:pathLst>
                <a:path w="28115" h="10008" extrusionOk="0">
                  <a:moveTo>
                    <a:pt x="14980" y="0"/>
                  </a:moveTo>
                  <a:cubicBezTo>
                    <a:pt x="13725" y="0"/>
                    <a:pt x="12934" y="503"/>
                    <a:pt x="12849" y="1002"/>
                  </a:cubicBezTo>
                  <a:cubicBezTo>
                    <a:pt x="12809" y="1240"/>
                    <a:pt x="12886" y="1481"/>
                    <a:pt x="13024" y="1684"/>
                  </a:cubicBezTo>
                  <a:cubicBezTo>
                    <a:pt x="12153" y="1106"/>
                    <a:pt x="10226" y="116"/>
                    <a:pt x="9070" y="116"/>
                  </a:cubicBezTo>
                  <a:cubicBezTo>
                    <a:pt x="8943" y="116"/>
                    <a:pt x="8826" y="128"/>
                    <a:pt x="8720" y="153"/>
                  </a:cubicBezTo>
                  <a:cubicBezTo>
                    <a:pt x="8123" y="298"/>
                    <a:pt x="7791" y="914"/>
                    <a:pt x="8207" y="1327"/>
                  </a:cubicBezTo>
                  <a:cubicBezTo>
                    <a:pt x="7695" y="1153"/>
                    <a:pt x="6935" y="1055"/>
                    <a:pt x="6148" y="1055"/>
                  </a:cubicBezTo>
                  <a:cubicBezTo>
                    <a:pt x="4482" y="1055"/>
                    <a:pt x="2696" y="1492"/>
                    <a:pt x="2906" y="2560"/>
                  </a:cubicBezTo>
                  <a:cubicBezTo>
                    <a:pt x="2939" y="2727"/>
                    <a:pt x="3053" y="2879"/>
                    <a:pt x="3197" y="2968"/>
                  </a:cubicBezTo>
                  <a:cubicBezTo>
                    <a:pt x="2940" y="2934"/>
                    <a:pt x="2672" y="2912"/>
                    <a:pt x="2405" y="2912"/>
                  </a:cubicBezTo>
                  <a:cubicBezTo>
                    <a:pt x="1771" y="2912"/>
                    <a:pt x="1137" y="3035"/>
                    <a:pt x="654" y="3410"/>
                  </a:cubicBezTo>
                  <a:cubicBezTo>
                    <a:pt x="269" y="3710"/>
                    <a:pt x="0" y="4256"/>
                    <a:pt x="230" y="4687"/>
                  </a:cubicBezTo>
                  <a:cubicBezTo>
                    <a:pt x="435" y="5070"/>
                    <a:pt x="881" y="5274"/>
                    <a:pt x="1508" y="5274"/>
                  </a:cubicBezTo>
                  <a:cubicBezTo>
                    <a:pt x="2276" y="5274"/>
                    <a:pt x="3314" y="4967"/>
                    <a:pt x="4507" y="4305"/>
                  </a:cubicBezTo>
                  <a:lnTo>
                    <a:pt x="4507" y="4305"/>
                  </a:lnTo>
                  <a:cubicBezTo>
                    <a:pt x="3589" y="4833"/>
                    <a:pt x="3735" y="5896"/>
                    <a:pt x="4593" y="6244"/>
                  </a:cubicBezTo>
                  <a:cubicBezTo>
                    <a:pt x="4782" y="6320"/>
                    <a:pt x="5004" y="6353"/>
                    <a:pt x="5245" y="6353"/>
                  </a:cubicBezTo>
                  <a:cubicBezTo>
                    <a:pt x="6154" y="6353"/>
                    <a:pt x="7332" y="5886"/>
                    <a:pt x="8014" y="5535"/>
                  </a:cubicBezTo>
                  <a:lnTo>
                    <a:pt x="8014" y="5535"/>
                  </a:lnTo>
                  <a:cubicBezTo>
                    <a:pt x="7544" y="5976"/>
                    <a:pt x="7490" y="6489"/>
                    <a:pt x="7660" y="6820"/>
                  </a:cubicBezTo>
                  <a:cubicBezTo>
                    <a:pt x="7856" y="7203"/>
                    <a:pt x="8297" y="7350"/>
                    <a:pt x="8852" y="7350"/>
                  </a:cubicBezTo>
                  <a:cubicBezTo>
                    <a:pt x="10202" y="7350"/>
                    <a:pt x="12232" y="6479"/>
                    <a:pt x="13077" y="6012"/>
                  </a:cubicBezTo>
                  <a:lnTo>
                    <a:pt x="13077" y="6012"/>
                  </a:lnTo>
                  <a:cubicBezTo>
                    <a:pt x="12636" y="6513"/>
                    <a:pt x="12653" y="7061"/>
                    <a:pt x="12909" y="7373"/>
                  </a:cubicBezTo>
                  <a:cubicBezTo>
                    <a:pt x="13168" y="7689"/>
                    <a:pt x="13842" y="7836"/>
                    <a:pt x="14670" y="7836"/>
                  </a:cubicBezTo>
                  <a:cubicBezTo>
                    <a:pt x="15701" y="7836"/>
                    <a:pt x="16971" y="7609"/>
                    <a:pt x="17975" y="7200"/>
                  </a:cubicBezTo>
                  <a:lnTo>
                    <a:pt x="17975" y="7200"/>
                  </a:lnTo>
                  <a:cubicBezTo>
                    <a:pt x="17653" y="7593"/>
                    <a:pt x="17621" y="8051"/>
                    <a:pt x="17782" y="8413"/>
                  </a:cubicBezTo>
                  <a:cubicBezTo>
                    <a:pt x="18359" y="9716"/>
                    <a:pt x="22950" y="10007"/>
                    <a:pt x="25941" y="10007"/>
                  </a:cubicBezTo>
                  <a:cubicBezTo>
                    <a:pt x="26883" y="10007"/>
                    <a:pt x="27665" y="9979"/>
                    <a:pt x="28114" y="9943"/>
                  </a:cubicBezTo>
                  <a:cubicBezTo>
                    <a:pt x="26971" y="7458"/>
                    <a:pt x="24497" y="3121"/>
                    <a:pt x="22875" y="3121"/>
                  </a:cubicBezTo>
                  <a:cubicBezTo>
                    <a:pt x="22659" y="3121"/>
                    <a:pt x="22458" y="3198"/>
                    <a:pt x="22277" y="3366"/>
                  </a:cubicBezTo>
                  <a:cubicBezTo>
                    <a:pt x="22057" y="3571"/>
                    <a:pt x="22000" y="3950"/>
                    <a:pt x="22180" y="4182"/>
                  </a:cubicBezTo>
                  <a:cubicBezTo>
                    <a:pt x="19319" y="954"/>
                    <a:pt x="16709" y="0"/>
                    <a:pt x="149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1961050" y="2906750"/>
              <a:ext cx="581800" cy="149775"/>
            </a:xfrm>
            <a:custGeom>
              <a:avLst/>
              <a:gdLst/>
              <a:ahLst/>
              <a:cxnLst/>
              <a:rect l="l" t="t" r="r" b="b"/>
              <a:pathLst>
                <a:path w="23272" h="5991" extrusionOk="0">
                  <a:moveTo>
                    <a:pt x="4295" y="1"/>
                  </a:moveTo>
                  <a:cubicBezTo>
                    <a:pt x="2861" y="1"/>
                    <a:pt x="1448" y="96"/>
                    <a:pt x="76" y="289"/>
                  </a:cubicBezTo>
                  <a:cubicBezTo>
                    <a:pt x="32" y="296"/>
                    <a:pt x="0" y="337"/>
                    <a:pt x="7" y="383"/>
                  </a:cubicBezTo>
                  <a:cubicBezTo>
                    <a:pt x="12" y="425"/>
                    <a:pt x="49" y="456"/>
                    <a:pt x="90" y="456"/>
                  </a:cubicBezTo>
                  <a:cubicBezTo>
                    <a:pt x="93" y="456"/>
                    <a:pt x="97" y="456"/>
                    <a:pt x="100" y="455"/>
                  </a:cubicBezTo>
                  <a:cubicBezTo>
                    <a:pt x="1474" y="263"/>
                    <a:pt x="2878" y="169"/>
                    <a:pt x="4292" y="169"/>
                  </a:cubicBezTo>
                  <a:cubicBezTo>
                    <a:pt x="10961" y="169"/>
                    <a:pt x="17877" y="2259"/>
                    <a:pt x="23108" y="5975"/>
                  </a:cubicBezTo>
                  <a:cubicBezTo>
                    <a:pt x="23121" y="5985"/>
                    <a:pt x="23139" y="5990"/>
                    <a:pt x="23156" y="5990"/>
                  </a:cubicBezTo>
                  <a:cubicBezTo>
                    <a:pt x="23238" y="5990"/>
                    <a:pt x="23271" y="5886"/>
                    <a:pt x="23205" y="5838"/>
                  </a:cubicBezTo>
                  <a:cubicBezTo>
                    <a:pt x="20045" y="3593"/>
                    <a:pt x="16212" y="1894"/>
                    <a:pt x="12119" y="925"/>
                  </a:cubicBezTo>
                  <a:cubicBezTo>
                    <a:pt x="9524" y="311"/>
                    <a:pt x="6876" y="1"/>
                    <a:pt x="4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2007625" y="2873800"/>
              <a:ext cx="65850" cy="16800"/>
            </a:xfrm>
            <a:custGeom>
              <a:avLst/>
              <a:gdLst/>
              <a:ahLst/>
              <a:cxnLst/>
              <a:rect l="l" t="t" r="r" b="b"/>
              <a:pathLst>
                <a:path w="2634" h="672" extrusionOk="0">
                  <a:moveTo>
                    <a:pt x="87" y="1"/>
                  </a:moveTo>
                  <a:cubicBezTo>
                    <a:pt x="42" y="1"/>
                    <a:pt x="5" y="37"/>
                    <a:pt x="3" y="81"/>
                  </a:cubicBezTo>
                  <a:cubicBezTo>
                    <a:pt x="1" y="128"/>
                    <a:pt x="38" y="169"/>
                    <a:pt x="86" y="170"/>
                  </a:cubicBezTo>
                  <a:cubicBezTo>
                    <a:pt x="907" y="206"/>
                    <a:pt x="1717" y="374"/>
                    <a:pt x="2486" y="666"/>
                  </a:cubicBezTo>
                  <a:cubicBezTo>
                    <a:pt x="2495" y="670"/>
                    <a:pt x="2506" y="672"/>
                    <a:pt x="2516" y="672"/>
                  </a:cubicBezTo>
                  <a:cubicBezTo>
                    <a:pt x="2609" y="672"/>
                    <a:pt x="2633" y="543"/>
                    <a:pt x="2546" y="509"/>
                  </a:cubicBezTo>
                  <a:cubicBezTo>
                    <a:pt x="1760" y="210"/>
                    <a:pt x="932" y="38"/>
                    <a:pt x="94" y="1"/>
                  </a:cubicBezTo>
                  <a:cubicBezTo>
                    <a:pt x="91" y="1"/>
                    <a:pt x="89"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2118650" y="2863450"/>
              <a:ext cx="59375" cy="34025"/>
            </a:xfrm>
            <a:custGeom>
              <a:avLst/>
              <a:gdLst/>
              <a:ahLst/>
              <a:cxnLst/>
              <a:rect l="l" t="t" r="r" b="b"/>
              <a:pathLst>
                <a:path w="2375" h="1361" extrusionOk="0">
                  <a:moveTo>
                    <a:pt x="95" y="0"/>
                  </a:moveTo>
                  <a:cubicBezTo>
                    <a:pt x="60" y="0"/>
                    <a:pt x="27" y="23"/>
                    <a:pt x="15" y="59"/>
                  </a:cubicBezTo>
                  <a:cubicBezTo>
                    <a:pt x="0" y="104"/>
                    <a:pt x="25" y="151"/>
                    <a:pt x="70" y="165"/>
                  </a:cubicBezTo>
                  <a:cubicBezTo>
                    <a:pt x="850" y="416"/>
                    <a:pt x="1576" y="815"/>
                    <a:pt x="2206" y="1341"/>
                  </a:cubicBezTo>
                  <a:cubicBezTo>
                    <a:pt x="2222" y="1353"/>
                    <a:pt x="2240" y="1360"/>
                    <a:pt x="2260" y="1360"/>
                  </a:cubicBezTo>
                  <a:cubicBezTo>
                    <a:pt x="2339" y="1359"/>
                    <a:pt x="2375" y="1262"/>
                    <a:pt x="2314" y="1211"/>
                  </a:cubicBezTo>
                  <a:cubicBezTo>
                    <a:pt x="1667" y="672"/>
                    <a:pt x="923" y="262"/>
                    <a:pt x="120" y="4"/>
                  </a:cubicBezTo>
                  <a:cubicBezTo>
                    <a:pt x="112"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2245650" y="2864975"/>
              <a:ext cx="87275" cy="53750"/>
            </a:xfrm>
            <a:custGeom>
              <a:avLst/>
              <a:gdLst/>
              <a:ahLst/>
              <a:cxnLst/>
              <a:rect l="l" t="t" r="r" b="b"/>
              <a:pathLst>
                <a:path w="3491" h="2150" extrusionOk="0">
                  <a:moveTo>
                    <a:pt x="95" y="1"/>
                  </a:moveTo>
                  <a:cubicBezTo>
                    <a:pt x="58" y="1"/>
                    <a:pt x="24" y="26"/>
                    <a:pt x="13" y="63"/>
                  </a:cubicBezTo>
                  <a:cubicBezTo>
                    <a:pt x="1" y="109"/>
                    <a:pt x="28" y="155"/>
                    <a:pt x="74" y="167"/>
                  </a:cubicBezTo>
                  <a:cubicBezTo>
                    <a:pt x="1314" y="507"/>
                    <a:pt x="2436" y="1184"/>
                    <a:pt x="3317" y="2122"/>
                  </a:cubicBezTo>
                  <a:cubicBezTo>
                    <a:pt x="3333" y="2140"/>
                    <a:pt x="3356" y="2149"/>
                    <a:pt x="3378" y="2149"/>
                  </a:cubicBezTo>
                  <a:cubicBezTo>
                    <a:pt x="3379" y="2149"/>
                    <a:pt x="3379" y="2149"/>
                    <a:pt x="3380" y="2149"/>
                  </a:cubicBezTo>
                  <a:cubicBezTo>
                    <a:pt x="3453" y="2149"/>
                    <a:pt x="3491" y="2061"/>
                    <a:pt x="3441" y="2007"/>
                  </a:cubicBezTo>
                  <a:cubicBezTo>
                    <a:pt x="2538" y="1047"/>
                    <a:pt x="1389" y="353"/>
                    <a:pt x="119" y="4"/>
                  </a:cubicBezTo>
                  <a:cubicBezTo>
                    <a:pt x="111" y="2"/>
                    <a:pt x="10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2104575" y="2937675"/>
              <a:ext cx="73175" cy="35475"/>
            </a:xfrm>
            <a:custGeom>
              <a:avLst/>
              <a:gdLst/>
              <a:ahLst/>
              <a:cxnLst/>
              <a:rect l="l" t="t" r="r" b="b"/>
              <a:pathLst>
                <a:path w="2927" h="1419" extrusionOk="0">
                  <a:moveTo>
                    <a:pt x="2832" y="1"/>
                  </a:moveTo>
                  <a:cubicBezTo>
                    <a:pt x="2815" y="1"/>
                    <a:pt x="2798" y="6"/>
                    <a:pt x="2784" y="16"/>
                  </a:cubicBezTo>
                  <a:cubicBezTo>
                    <a:pt x="1987" y="615"/>
                    <a:pt x="1072" y="1037"/>
                    <a:pt x="99" y="1252"/>
                  </a:cubicBezTo>
                  <a:cubicBezTo>
                    <a:pt x="0" y="1273"/>
                    <a:pt x="16" y="1419"/>
                    <a:pt x="117" y="1419"/>
                  </a:cubicBezTo>
                  <a:cubicBezTo>
                    <a:pt x="123" y="1419"/>
                    <a:pt x="130" y="1418"/>
                    <a:pt x="136" y="1416"/>
                  </a:cubicBezTo>
                  <a:cubicBezTo>
                    <a:pt x="1132" y="1195"/>
                    <a:pt x="2070" y="764"/>
                    <a:pt x="2885" y="151"/>
                  </a:cubicBezTo>
                  <a:cubicBezTo>
                    <a:pt x="2920" y="122"/>
                    <a:pt x="2927" y="70"/>
                    <a:pt x="2900" y="34"/>
                  </a:cubicBezTo>
                  <a:cubicBezTo>
                    <a:pt x="2883" y="12"/>
                    <a:pt x="2857" y="1"/>
                    <a:pt x="2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1992200" y="2932475"/>
              <a:ext cx="72150" cy="28575"/>
            </a:xfrm>
            <a:custGeom>
              <a:avLst/>
              <a:gdLst/>
              <a:ahLst/>
              <a:cxnLst/>
              <a:rect l="l" t="t" r="r" b="b"/>
              <a:pathLst>
                <a:path w="2886" h="1143" extrusionOk="0">
                  <a:moveTo>
                    <a:pt x="2790" y="0"/>
                  </a:moveTo>
                  <a:cubicBezTo>
                    <a:pt x="2775" y="0"/>
                    <a:pt x="2759" y="4"/>
                    <a:pt x="2745" y="13"/>
                  </a:cubicBezTo>
                  <a:cubicBezTo>
                    <a:pt x="1937" y="523"/>
                    <a:pt x="1029" y="851"/>
                    <a:pt x="83" y="974"/>
                  </a:cubicBezTo>
                  <a:cubicBezTo>
                    <a:pt x="36" y="977"/>
                    <a:pt x="1" y="1017"/>
                    <a:pt x="4" y="1063"/>
                  </a:cubicBezTo>
                  <a:cubicBezTo>
                    <a:pt x="7" y="1108"/>
                    <a:pt x="45" y="1143"/>
                    <a:pt x="89" y="1143"/>
                  </a:cubicBezTo>
                  <a:cubicBezTo>
                    <a:pt x="90" y="1143"/>
                    <a:pt x="92" y="1143"/>
                    <a:pt x="93" y="1143"/>
                  </a:cubicBezTo>
                  <a:cubicBezTo>
                    <a:pt x="97" y="1142"/>
                    <a:pt x="101" y="1142"/>
                    <a:pt x="105" y="1140"/>
                  </a:cubicBezTo>
                  <a:cubicBezTo>
                    <a:pt x="1075" y="1014"/>
                    <a:pt x="2007" y="678"/>
                    <a:pt x="2835" y="156"/>
                  </a:cubicBezTo>
                  <a:cubicBezTo>
                    <a:pt x="2874" y="131"/>
                    <a:pt x="2886" y="78"/>
                    <a:pt x="2861" y="39"/>
                  </a:cubicBezTo>
                  <a:cubicBezTo>
                    <a:pt x="2845" y="14"/>
                    <a:pt x="2818" y="0"/>
                    <a:pt x="2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2244800" y="2966925"/>
              <a:ext cx="60325" cy="23225"/>
            </a:xfrm>
            <a:custGeom>
              <a:avLst/>
              <a:gdLst/>
              <a:ahLst/>
              <a:cxnLst/>
              <a:rect l="l" t="t" r="r" b="b"/>
              <a:pathLst>
                <a:path w="2413" h="929" extrusionOk="0">
                  <a:moveTo>
                    <a:pt x="2316" y="1"/>
                  </a:moveTo>
                  <a:cubicBezTo>
                    <a:pt x="2301" y="1"/>
                    <a:pt x="2285" y="5"/>
                    <a:pt x="2271" y="14"/>
                  </a:cubicBezTo>
                  <a:cubicBezTo>
                    <a:pt x="1610" y="432"/>
                    <a:pt x="861" y="687"/>
                    <a:pt x="82" y="759"/>
                  </a:cubicBezTo>
                  <a:cubicBezTo>
                    <a:pt x="37" y="761"/>
                    <a:pt x="1" y="801"/>
                    <a:pt x="3" y="847"/>
                  </a:cubicBezTo>
                  <a:cubicBezTo>
                    <a:pt x="5" y="893"/>
                    <a:pt x="42" y="928"/>
                    <a:pt x="87" y="928"/>
                  </a:cubicBezTo>
                  <a:cubicBezTo>
                    <a:pt x="88" y="928"/>
                    <a:pt x="89" y="928"/>
                    <a:pt x="91" y="928"/>
                  </a:cubicBezTo>
                  <a:lnTo>
                    <a:pt x="99" y="928"/>
                  </a:lnTo>
                  <a:cubicBezTo>
                    <a:pt x="903" y="852"/>
                    <a:pt x="1679" y="589"/>
                    <a:pt x="2362" y="157"/>
                  </a:cubicBezTo>
                  <a:cubicBezTo>
                    <a:pt x="2401" y="131"/>
                    <a:pt x="2413" y="79"/>
                    <a:pt x="2388" y="40"/>
                  </a:cubicBezTo>
                  <a:cubicBezTo>
                    <a:pt x="2372" y="15"/>
                    <a:pt x="2344" y="1"/>
                    <a:pt x="2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2447975" y="2938025"/>
              <a:ext cx="38300" cy="53675"/>
            </a:xfrm>
            <a:custGeom>
              <a:avLst/>
              <a:gdLst/>
              <a:ahLst/>
              <a:cxnLst/>
              <a:rect l="l" t="t" r="r" b="b"/>
              <a:pathLst>
                <a:path w="1532" h="2147" extrusionOk="0">
                  <a:moveTo>
                    <a:pt x="94" y="1"/>
                  </a:moveTo>
                  <a:cubicBezTo>
                    <a:pt x="75" y="1"/>
                    <a:pt x="55" y="8"/>
                    <a:pt x="39" y="22"/>
                  </a:cubicBezTo>
                  <a:cubicBezTo>
                    <a:pt x="3" y="53"/>
                    <a:pt x="0" y="108"/>
                    <a:pt x="33" y="143"/>
                  </a:cubicBezTo>
                  <a:cubicBezTo>
                    <a:pt x="552" y="737"/>
                    <a:pt x="996" y="1395"/>
                    <a:pt x="1352" y="2100"/>
                  </a:cubicBezTo>
                  <a:cubicBezTo>
                    <a:pt x="1367" y="2128"/>
                    <a:pt x="1396" y="2146"/>
                    <a:pt x="1428" y="2146"/>
                  </a:cubicBezTo>
                  <a:cubicBezTo>
                    <a:pt x="1491" y="2146"/>
                    <a:pt x="1531" y="2080"/>
                    <a:pt x="1503" y="2024"/>
                  </a:cubicBezTo>
                  <a:cubicBezTo>
                    <a:pt x="1140" y="1307"/>
                    <a:pt x="689" y="637"/>
                    <a:pt x="160" y="32"/>
                  </a:cubicBezTo>
                  <a:cubicBezTo>
                    <a:pt x="143" y="12"/>
                    <a:pt x="119"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2354125" y="3014175"/>
              <a:ext cx="73525" cy="17300"/>
            </a:xfrm>
            <a:custGeom>
              <a:avLst/>
              <a:gdLst/>
              <a:ahLst/>
              <a:cxnLst/>
              <a:rect l="l" t="t" r="r" b="b"/>
              <a:pathLst>
                <a:path w="2941" h="692" extrusionOk="0">
                  <a:moveTo>
                    <a:pt x="2845" y="1"/>
                  </a:moveTo>
                  <a:cubicBezTo>
                    <a:pt x="2833" y="1"/>
                    <a:pt x="2822" y="3"/>
                    <a:pt x="2810" y="8"/>
                  </a:cubicBezTo>
                  <a:cubicBezTo>
                    <a:pt x="2070" y="348"/>
                    <a:pt x="1267" y="522"/>
                    <a:pt x="457" y="522"/>
                  </a:cubicBezTo>
                  <a:cubicBezTo>
                    <a:pt x="336" y="522"/>
                    <a:pt x="214" y="518"/>
                    <a:pt x="93" y="510"/>
                  </a:cubicBezTo>
                  <a:cubicBezTo>
                    <a:pt x="91" y="510"/>
                    <a:pt x="89" y="510"/>
                    <a:pt x="88" y="510"/>
                  </a:cubicBezTo>
                  <a:cubicBezTo>
                    <a:pt x="43" y="510"/>
                    <a:pt x="6" y="544"/>
                    <a:pt x="3" y="589"/>
                  </a:cubicBezTo>
                  <a:cubicBezTo>
                    <a:pt x="0" y="635"/>
                    <a:pt x="35" y="676"/>
                    <a:pt x="82" y="679"/>
                  </a:cubicBezTo>
                  <a:cubicBezTo>
                    <a:pt x="207" y="687"/>
                    <a:pt x="332" y="691"/>
                    <a:pt x="458" y="691"/>
                  </a:cubicBezTo>
                  <a:cubicBezTo>
                    <a:pt x="1294" y="691"/>
                    <a:pt x="2120" y="510"/>
                    <a:pt x="2880" y="161"/>
                  </a:cubicBezTo>
                  <a:cubicBezTo>
                    <a:pt x="2922" y="142"/>
                    <a:pt x="2941" y="92"/>
                    <a:pt x="2921" y="49"/>
                  </a:cubicBezTo>
                  <a:cubicBezTo>
                    <a:pt x="2908" y="18"/>
                    <a:pt x="2877" y="1"/>
                    <a:pt x="2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2006675" y="2352450"/>
              <a:ext cx="498275" cy="558625"/>
            </a:xfrm>
            <a:custGeom>
              <a:avLst/>
              <a:gdLst/>
              <a:ahLst/>
              <a:cxnLst/>
              <a:rect l="l" t="t" r="r" b="b"/>
              <a:pathLst>
                <a:path w="19931" h="22345" extrusionOk="0">
                  <a:moveTo>
                    <a:pt x="1885" y="0"/>
                  </a:moveTo>
                  <a:cubicBezTo>
                    <a:pt x="1739" y="0"/>
                    <a:pt x="1605" y="28"/>
                    <a:pt x="1485" y="84"/>
                  </a:cubicBezTo>
                  <a:cubicBezTo>
                    <a:pt x="0" y="782"/>
                    <a:pt x="1500" y="4933"/>
                    <a:pt x="4625" y="6678"/>
                  </a:cubicBezTo>
                  <a:cubicBezTo>
                    <a:pt x="4230" y="6470"/>
                    <a:pt x="3784" y="6360"/>
                    <a:pt x="3373" y="6360"/>
                  </a:cubicBezTo>
                  <a:cubicBezTo>
                    <a:pt x="2820" y="6360"/>
                    <a:pt x="2334" y="6561"/>
                    <a:pt x="2131" y="6996"/>
                  </a:cubicBezTo>
                  <a:cubicBezTo>
                    <a:pt x="1758" y="7794"/>
                    <a:pt x="2621" y="8960"/>
                    <a:pt x="4415" y="9322"/>
                  </a:cubicBezTo>
                  <a:cubicBezTo>
                    <a:pt x="3859" y="9441"/>
                    <a:pt x="3305" y="10065"/>
                    <a:pt x="3698" y="10962"/>
                  </a:cubicBezTo>
                  <a:cubicBezTo>
                    <a:pt x="4382" y="12520"/>
                    <a:pt x="7274" y="13591"/>
                    <a:pt x="9235" y="14151"/>
                  </a:cubicBezTo>
                  <a:cubicBezTo>
                    <a:pt x="9035" y="14113"/>
                    <a:pt x="8836" y="14092"/>
                    <a:pt x="8646" y="14092"/>
                  </a:cubicBezTo>
                  <a:cubicBezTo>
                    <a:pt x="8086" y="14092"/>
                    <a:pt x="7605" y="14279"/>
                    <a:pt x="7430" y="14805"/>
                  </a:cubicBezTo>
                  <a:cubicBezTo>
                    <a:pt x="6892" y="16410"/>
                    <a:pt x="10431" y="17526"/>
                    <a:pt x="12831" y="18065"/>
                  </a:cubicBezTo>
                  <a:cubicBezTo>
                    <a:pt x="12378" y="18071"/>
                    <a:pt x="11951" y="18228"/>
                    <a:pt x="11776" y="18758"/>
                  </a:cubicBezTo>
                  <a:cubicBezTo>
                    <a:pt x="11161" y="20614"/>
                    <a:pt x="16336" y="21872"/>
                    <a:pt x="17954" y="22345"/>
                  </a:cubicBezTo>
                  <a:cubicBezTo>
                    <a:pt x="19931" y="17042"/>
                    <a:pt x="18239" y="12004"/>
                    <a:pt x="16445" y="12004"/>
                  </a:cubicBezTo>
                  <a:cubicBezTo>
                    <a:pt x="16261" y="12004"/>
                    <a:pt x="16076" y="12057"/>
                    <a:pt x="15894" y="12168"/>
                  </a:cubicBezTo>
                  <a:cubicBezTo>
                    <a:pt x="15673" y="12302"/>
                    <a:pt x="15509" y="12617"/>
                    <a:pt x="15462" y="12922"/>
                  </a:cubicBezTo>
                  <a:cubicBezTo>
                    <a:pt x="15029" y="11425"/>
                    <a:pt x="14250" y="9017"/>
                    <a:pt x="13185" y="8319"/>
                  </a:cubicBezTo>
                  <a:cubicBezTo>
                    <a:pt x="12900" y="8131"/>
                    <a:pt x="12632" y="8054"/>
                    <a:pt x="12391" y="8054"/>
                  </a:cubicBezTo>
                  <a:cubicBezTo>
                    <a:pt x="11763" y="8054"/>
                    <a:pt x="11319" y="8578"/>
                    <a:pt x="11236" y="9029"/>
                  </a:cubicBezTo>
                  <a:cubicBezTo>
                    <a:pt x="10724" y="6814"/>
                    <a:pt x="9406" y="4743"/>
                    <a:pt x="8498" y="4205"/>
                  </a:cubicBezTo>
                  <a:cubicBezTo>
                    <a:pt x="8222" y="4042"/>
                    <a:pt x="7954" y="3973"/>
                    <a:pt x="7711" y="3973"/>
                  </a:cubicBezTo>
                  <a:cubicBezTo>
                    <a:pt x="7034" y="3973"/>
                    <a:pt x="6557" y="4508"/>
                    <a:pt x="6695" y="5036"/>
                  </a:cubicBezTo>
                  <a:cubicBezTo>
                    <a:pt x="5210" y="1959"/>
                    <a:pt x="3121" y="0"/>
                    <a:pt x="188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2061950" y="2395200"/>
              <a:ext cx="386300" cy="475850"/>
            </a:xfrm>
            <a:custGeom>
              <a:avLst/>
              <a:gdLst/>
              <a:ahLst/>
              <a:cxnLst/>
              <a:rect l="l" t="t" r="r" b="b"/>
              <a:pathLst>
                <a:path w="15452" h="19034" extrusionOk="0">
                  <a:moveTo>
                    <a:pt x="115" y="1"/>
                  </a:moveTo>
                  <a:cubicBezTo>
                    <a:pt x="56" y="1"/>
                    <a:pt x="0" y="65"/>
                    <a:pt x="41" y="131"/>
                  </a:cubicBezTo>
                  <a:cubicBezTo>
                    <a:pt x="2884" y="4354"/>
                    <a:pt x="5516" y="6966"/>
                    <a:pt x="7837" y="9271"/>
                  </a:cubicBezTo>
                  <a:cubicBezTo>
                    <a:pt x="10662" y="12074"/>
                    <a:pt x="13102" y="14496"/>
                    <a:pt x="15273" y="18987"/>
                  </a:cubicBezTo>
                  <a:cubicBezTo>
                    <a:pt x="15287" y="19016"/>
                    <a:pt x="15316" y="19033"/>
                    <a:pt x="15349" y="19033"/>
                  </a:cubicBezTo>
                  <a:cubicBezTo>
                    <a:pt x="15411" y="19033"/>
                    <a:pt x="15452" y="18969"/>
                    <a:pt x="15425" y="18913"/>
                  </a:cubicBezTo>
                  <a:cubicBezTo>
                    <a:pt x="13241" y="14397"/>
                    <a:pt x="10792" y="11965"/>
                    <a:pt x="7956" y="9151"/>
                  </a:cubicBezTo>
                  <a:cubicBezTo>
                    <a:pt x="5640" y="6852"/>
                    <a:pt x="3015" y="4245"/>
                    <a:pt x="181" y="37"/>
                  </a:cubicBezTo>
                  <a:cubicBezTo>
                    <a:pt x="162" y="11"/>
                    <a:pt x="138"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2206125" y="2481150"/>
              <a:ext cx="37550" cy="83400"/>
            </a:xfrm>
            <a:custGeom>
              <a:avLst/>
              <a:gdLst/>
              <a:ahLst/>
              <a:cxnLst/>
              <a:rect l="l" t="t" r="r" b="b"/>
              <a:pathLst>
                <a:path w="1502" h="3336" extrusionOk="0">
                  <a:moveTo>
                    <a:pt x="96" y="1"/>
                  </a:moveTo>
                  <a:cubicBezTo>
                    <a:pt x="85" y="1"/>
                    <a:pt x="75" y="3"/>
                    <a:pt x="64" y="7"/>
                  </a:cubicBezTo>
                  <a:cubicBezTo>
                    <a:pt x="20" y="26"/>
                    <a:pt x="0" y="78"/>
                    <a:pt x="21" y="121"/>
                  </a:cubicBezTo>
                  <a:lnTo>
                    <a:pt x="1323" y="3284"/>
                  </a:lnTo>
                  <a:cubicBezTo>
                    <a:pt x="1337" y="3315"/>
                    <a:pt x="1367" y="3335"/>
                    <a:pt x="1401" y="3335"/>
                  </a:cubicBezTo>
                  <a:cubicBezTo>
                    <a:pt x="1461" y="3335"/>
                    <a:pt x="1501" y="3274"/>
                    <a:pt x="1478" y="3219"/>
                  </a:cubicBezTo>
                  <a:lnTo>
                    <a:pt x="176" y="58"/>
                  </a:lnTo>
                  <a:cubicBezTo>
                    <a:pt x="163" y="23"/>
                    <a:pt x="131"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2318050" y="2587600"/>
              <a:ext cx="32975" cy="81175"/>
            </a:xfrm>
            <a:custGeom>
              <a:avLst/>
              <a:gdLst/>
              <a:ahLst/>
              <a:cxnLst/>
              <a:rect l="l" t="t" r="r" b="b"/>
              <a:pathLst>
                <a:path w="1319" h="3247" extrusionOk="0">
                  <a:moveTo>
                    <a:pt x="95" y="0"/>
                  </a:moveTo>
                  <a:cubicBezTo>
                    <a:pt x="84" y="0"/>
                    <a:pt x="72" y="3"/>
                    <a:pt x="60" y="8"/>
                  </a:cubicBezTo>
                  <a:cubicBezTo>
                    <a:pt x="19" y="26"/>
                    <a:pt x="0" y="77"/>
                    <a:pt x="19" y="119"/>
                  </a:cubicBezTo>
                  <a:cubicBezTo>
                    <a:pt x="472" y="1111"/>
                    <a:pt x="848" y="2136"/>
                    <a:pt x="1144" y="3186"/>
                  </a:cubicBezTo>
                  <a:cubicBezTo>
                    <a:pt x="1154" y="3222"/>
                    <a:pt x="1187" y="3247"/>
                    <a:pt x="1225" y="3247"/>
                  </a:cubicBezTo>
                  <a:cubicBezTo>
                    <a:pt x="1233" y="3247"/>
                    <a:pt x="1240" y="3246"/>
                    <a:pt x="1248" y="3244"/>
                  </a:cubicBezTo>
                  <a:cubicBezTo>
                    <a:pt x="1293" y="3231"/>
                    <a:pt x="1319" y="3185"/>
                    <a:pt x="1306" y="3140"/>
                  </a:cubicBezTo>
                  <a:cubicBezTo>
                    <a:pt x="1008" y="2082"/>
                    <a:pt x="628" y="1049"/>
                    <a:pt x="172" y="49"/>
                  </a:cubicBezTo>
                  <a:cubicBezTo>
                    <a:pt x="158" y="18"/>
                    <a:pt x="127"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2423025" y="2695925"/>
              <a:ext cx="14175" cy="102700"/>
            </a:xfrm>
            <a:custGeom>
              <a:avLst/>
              <a:gdLst/>
              <a:ahLst/>
              <a:cxnLst/>
              <a:rect l="l" t="t" r="r" b="b"/>
              <a:pathLst>
                <a:path w="567" h="4108" extrusionOk="0">
                  <a:moveTo>
                    <a:pt x="95" y="1"/>
                  </a:moveTo>
                  <a:cubicBezTo>
                    <a:pt x="88" y="1"/>
                    <a:pt x="80" y="2"/>
                    <a:pt x="73" y="4"/>
                  </a:cubicBezTo>
                  <a:cubicBezTo>
                    <a:pt x="27" y="16"/>
                    <a:pt x="1" y="64"/>
                    <a:pt x="14" y="109"/>
                  </a:cubicBezTo>
                  <a:cubicBezTo>
                    <a:pt x="357" y="1382"/>
                    <a:pt x="396" y="2716"/>
                    <a:pt x="131" y="4006"/>
                  </a:cubicBezTo>
                  <a:cubicBezTo>
                    <a:pt x="122" y="4051"/>
                    <a:pt x="151" y="4096"/>
                    <a:pt x="196" y="4106"/>
                  </a:cubicBezTo>
                  <a:cubicBezTo>
                    <a:pt x="202" y="4107"/>
                    <a:pt x="208" y="4107"/>
                    <a:pt x="214" y="4107"/>
                  </a:cubicBezTo>
                  <a:cubicBezTo>
                    <a:pt x="253" y="4107"/>
                    <a:pt x="288" y="4079"/>
                    <a:pt x="297" y="4040"/>
                  </a:cubicBezTo>
                  <a:cubicBezTo>
                    <a:pt x="567" y="2724"/>
                    <a:pt x="525" y="1363"/>
                    <a:pt x="177" y="66"/>
                  </a:cubicBezTo>
                  <a:cubicBezTo>
                    <a:pt x="168" y="27"/>
                    <a:pt x="13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2095125" y="2541700"/>
              <a:ext cx="82675" cy="30725"/>
            </a:xfrm>
            <a:custGeom>
              <a:avLst/>
              <a:gdLst/>
              <a:ahLst/>
              <a:cxnLst/>
              <a:rect l="l" t="t" r="r" b="b"/>
              <a:pathLst>
                <a:path w="3307" h="1229" extrusionOk="0">
                  <a:moveTo>
                    <a:pt x="94" y="1"/>
                  </a:moveTo>
                  <a:cubicBezTo>
                    <a:pt x="60" y="1"/>
                    <a:pt x="27" y="23"/>
                    <a:pt x="15" y="58"/>
                  </a:cubicBezTo>
                  <a:cubicBezTo>
                    <a:pt x="0" y="101"/>
                    <a:pt x="22" y="147"/>
                    <a:pt x="65" y="164"/>
                  </a:cubicBezTo>
                  <a:lnTo>
                    <a:pt x="3162" y="1225"/>
                  </a:lnTo>
                  <a:cubicBezTo>
                    <a:pt x="3171" y="1228"/>
                    <a:pt x="3180" y="1229"/>
                    <a:pt x="3190" y="1229"/>
                  </a:cubicBezTo>
                  <a:cubicBezTo>
                    <a:pt x="3285" y="1229"/>
                    <a:pt x="3307" y="1096"/>
                    <a:pt x="3217" y="1065"/>
                  </a:cubicBezTo>
                  <a:lnTo>
                    <a:pt x="118" y="4"/>
                  </a:lnTo>
                  <a:cubicBezTo>
                    <a:pt x="110" y="2"/>
                    <a:pt x="102"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2139275" y="2617600"/>
              <a:ext cx="108975" cy="41925"/>
            </a:xfrm>
            <a:custGeom>
              <a:avLst/>
              <a:gdLst/>
              <a:ahLst/>
              <a:cxnLst/>
              <a:rect l="l" t="t" r="r" b="b"/>
              <a:pathLst>
                <a:path w="4359" h="1677" extrusionOk="0">
                  <a:moveTo>
                    <a:pt x="95" y="0"/>
                  </a:moveTo>
                  <a:cubicBezTo>
                    <a:pt x="60" y="0"/>
                    <a:pt x="28" y="21"/>
                    <a:pt x="16" y="55"/>
                  </a:cubicBezTo>
                  <a:cubicBezTo>
                    <a:pt x="0" y="98"/>
                    <a:pt x="21" y="145"/>
                    <a:pt x="64" y="162"/>
                  </a:cubicBezTo>
                  <a:lnTo>
                    <a:pt x="4212" y="1671"/>
                  </a:lnTo>
                  <a:cubicBezTo>
                    <a:pt x="4222" y="1674"/>
                    <a:pt x="4231" y="1676"/>
                    <a:pt x="4241" y="1676"/>
                  </a:cubicBezTo>
                  <a:cubicBezTo>
                    <a:pt x="4336" y="1676"/>
                    <a:pt x="4358" y="1546"/>
                    <a:pt x="4270" y="1513"/>
                  </a:cubicBezTo>
                  <a:lnTo>
                    <a:pt x="122" y="4"/>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2232775" y="2734825"/>
              <a:ext cx="89050" cy="14900"/>
            </a:xfrm>
            <a:custGeom>
              <a:avLst/>
              <a:gdLst/>
              <a:ahLst/>
              <a:cxnLst/>
              <a:rect l="l" t="t" r="r" b="b"/>
              <a:pathLst>
                <a:path w="3562" h="596" extrusionOk="0">
                  <a:moveTo>
                    <a:pt x="90" y="1"/>
                  </a:moveTo>
                  <a:cubicBezTo>
                    <a:pt x="50" y="1"/>
                    <a:pt x="14" y="30"/>
                    <a:pt x="8" y="72"/>
                  </a:cubicBezTo>
                  <a:cubicBezTo>
                    <a:pt x="0" y="116"/>
                    <a:pt x="30" y="159"/>
                    <a:pt x="75" y="168"/>
                  </a:cubicBezTo>
                  <a:cubicBezTo>
                    <a:pt x="1194" y="352"/>
                    <a:pt x="2336" y="496"/>
                    <a:pt x="3467" y="595"/>
                  </a:cubicBezTo>
                  <a:lnTo>
                    <a:pt x="3474" y="595"/>
                  </a:lnTo>
                  <a:lnTo>
                    <a:pt x="3474" y="596"/>
                  </a:lnTo>
                  <a:cubicBezTo>
                    <a:pt x="3520" y="596"/>
                    <a:pt x="3557" y="560"/>
                    <a:pt x="3559" y="515"/>
                  </a:cubicBezTo>
                  <a:cubicBezTo>
                    <a:pt x="3561" y="469"/>
                    <a:pt x="3527" y="431"/>
                    <a:pt x="3481" y="427"/>
                  </a:cubicBezTo>
                  <a:cubicBezTo>
                    <a:pt x="2354" y="329"/>
                    <a:pt x="1218" y="186"/>
                    <a:pt x="102" y="2"/>
                  </a:cubicBezTo>
                  <a:cubicBezTo>
                    <a:pt x="98" y="1"/>
                    <a:pt x="94"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2338375" y="2835750"/>
              <a:ext cx="69900" cy="10675"/>
            </a:xfrm>
            <a:custGeom>
              <a:avLst/>
              <a:gdLst/>
              <a:ahLst/>
              <a:cxnLst/>
              <a:rect l="l" t="t" r="r" b="b"/>
              <a:pathLst>
                <a:path w="2796" h="427" extrusionOk="0">
                  <a:moveTo>
                    <a:pt x="106" y="0"/>
                  </a:moveTo>
                  <a:cubicBezTo>
                    <a:pt x="1" y="6"/>
                    <a:pt x="1" y="162"/>
                    <a:pt x="106" y="168"/>
                  </a:cubicBezTo>
                  <a:cubicBezTo>
                    <a:pt x="964" y="171"/>
                    <a:pt x="1820" y="257"/>
                    <a:pt x="2662" y="425"/>
                  </a:cubicBezTo>
                  <a:cubicBezTo>
                    <a:pt x="2668" y="426"/>
                    <a:pt x="2673" y="427"/>
                    <a:pt x="2680" y="427"/>
                  </a:cubicBezTo>
                  <a:cubicBezTo>
                    <a:pt x="2781" y="426"/>
                    <a:pt x="2796" y="280"/>
                    <a:pt x="2696" y="260"/>
                  </a:cubicBezTo>
                  <a:cubicBezTo>
                    <a:pt x="1843" y="90"/>
                    <a:pt x="976" y="3"/>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2268325" y="3126775"/>
              <a:ext cx="1262925" cy="97850"/>
            </a:xfrm>
            <a:custGeom>
              <a:avLst/>
              <a:gdLst/>
              <a:ahLst/>
              <a:cxnLst/>
              <a:rect l="l" t="t" r="r" b="b"/>
              <a:pathLst>
                <a:path w="50517" h="3914" extrusionOk="0">
                  <a:moveTo>
                    <a:pt x="3472" y="1"/>
                  </a:moveTo>
                  <a:lnTo>
                    <a:pt x="1" y="3913"/>
                  </a:lnTo>
                  <a:lnTo>
                    <a:pt x="50516" y="3913"/>
                  </a:lnTo>
                  <a:lnTo>
                    <a:pt x="47044"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22683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22743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22802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228627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23042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231022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23162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23221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23281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233415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23401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23461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23521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235810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23640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23700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23760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2382025"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23880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23940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24000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2405975"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24119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24179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24239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24299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24359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24419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244787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245387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24598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24658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24718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247780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248380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24898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24957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250175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25077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25137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5197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252567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253167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25376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25436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254962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25556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25616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25675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2573550"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25795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25855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25915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25975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6035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26094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2615450"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26214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26274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26334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2639400"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26454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26513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2657350"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26633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26693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6753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268130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6873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269327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2699250"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27052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27112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271720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272320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27292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27351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2741150"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27471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27531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27591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2765075"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27711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27770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2783050"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27890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27950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28010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2806975"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28130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28189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28249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283095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28369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28429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28488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285487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28608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28668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28728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287882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28848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28907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28967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29027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29087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29147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29207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29267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2932675"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29386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29446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29506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29566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29626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29686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2974575"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29805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29865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29925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299852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30045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30105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301647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302247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30284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30344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30404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304640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30524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305837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30643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307035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30763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30823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30883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309427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310027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31062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31122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3118225"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1"/>
            <p:cNvSpPr/>
            <p:nvPr/>
          </p:nvSpPr>
          <p:spPr>
            <a:xfrm>
              <a:off x="31242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1"/>
            <p:cNvSpPr/>
            <p:nvPr/>
          </p:nvSpPr>
          <p:spPr>
            <a:xfrm>
              <a:off x="31302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31361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3142150"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31481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31541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316012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316612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31721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31780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3184050"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19005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31960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320202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32080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321400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32199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3225950"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32319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323792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3243925"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2499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2559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26187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267850"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2738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2798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3285800"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32918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32978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33037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3309750"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33157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33217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33277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333370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33397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33456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33516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335765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336362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33696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33756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338157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33875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33935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33995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3405525"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341150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34174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34234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3429450"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34354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34414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34474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3453400" y="3126750"/>
              <a:ext cx="6000" cy="97875"/>
            </a:xfrm>
            <a:custGeom>
              <a:avLst/>
              <a:gdLst/>
              <a:ahLst/>
              <a:cxnLst/>
              <a:rect l="l" t="t" r="r" b="b"/>
              <a:pathLst>
                <a:path w="240"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345937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34653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34713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3477325" y="3126750"/>
              <a:ext cx="6050" cy="97875"/>
            </a:xfrm>
            <a:custGeom>
              <a:avLst/>
              <a:gdLst/>
              <a:ahLst/>
              <a:cxnLst/>
              <a:rect l="l" t="t" r="r" b="b"/>
              <a:pathLst>
                <a:path w="242"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348335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348932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3495300"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3501275" y="3126750"/>
              <a:ext cx="6025" cy="97875"/>
            </a:xfrm>
            <a:custGeom>
              <a:avLst/>
              <a:gdLst/>
              <a:ahLst/>
              <a:cxnLst/>
              <a:rect l="l" t="t" r="r" b="b"/>
              <a:pathLst>
                <a:path w="241" h="3915" extrusionOk="0">
                  <a:moveTo>
                    <a:pt x="0" y="1"/>
                  </a:moveTo>
                  <a:lnTo>
                    <a:pt x="0"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3507275"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3513250" y="3126750"/>
              <a:ext cx="6000" cy="97875"/>
            </a:xfrm>
            <a:custGeom>
              <a:avLst/>
              <a:gdLst/>
              <a:ahLst/>
              <a:cxnLst/>
              <a:rect l="l" t="t" r="r" b="b"/>
              <a:pathLst>
                <a:path w="240"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3519225" y="3126750"/>
              <a:ext cx="6025" cy="97875"/>
            </a:xfrm>
            <a:custGeom>
              <a:avLst/>
              <a:gdLst/>
              <a:ahLst/>
              <a:cxnLst/>
              <a:rect l="l" t="t" r="r" b="b"/>
              <a:pathLst>
                <a:path w="241" h="3915" extrusionOk="0">
                  <a:moveTo>
                    <a:pt x="1" y="1"/>
                  </a:moveTo>
                  <a:lnTo>
                    <a:pt x="1" y="3914"/>
                  </a:lnTo>
                  <a:lnTo>
                    <a:pt x="241" y="3914"/>
                  </a:lnTo>
                  <a:lnTo>
                    <a:pt x="24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3525225" y="3126750"/>
              <a:ext cx="6025" cy="97875"/>
            </a:xfrm>
            <a:custGeom>
              <a:avLst/>
              <a:gdLst/>
              <a:ahLst/>
              <a:cxnLst/>
              <a:rect l="l" t="t" r="r" b="b"/>
              <a:pathLst>
                <a:path w="241" h="3915" extrusionOk="0">
                  <a:moveTo>
                    <a:pt x="1" y="1"/>
                  </a:moveTo>
                  <a:lnTo>
                    <a:pt x="1"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2268325" y="3224600"/>
              <a:ext cx="1262925" cy="24400"/>
            </a:xfrm>
            <a:custGeom>
              <a:avLst/>
              <a:gdLst/>
              <a:ahLst/>
              <a:cxnLst/>
              <a:rect l="l" t="t" r="r" b="b"/>
              <a:pathLst>
                <a:path w="50517" h="976" extrusionOk="0">
                  <a:moveTo>
                    <a:pt x="1" y="0"/>
                  </a:moveTo>
                  <a:cubicBezTo>
                    <a:pt x="1" y="366"/>
                    <a:pt x="146" y="717"/>
                    <a:pt x="404" y="975"/>
                  </a:cubicBezTo>
                  <a:lnTo>
                    <a:pt x="50112" y="975"/>
                  </a:lnTo>
                  <a:cubicBezTo>
                    <a:pt x="50371" y="717"/>
                    <a:pt x="50516" y="366"/>
                    <a:pt x="5051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2420325" y="3143125"/>
              <a:ext cx="48350" cy="8350"/>
            </a:xfrm>
            <a:custGeom>
              <a:avLst/>
              <a:gdLst/>
              <a:ahLst/>
              <a:cxnLst/>
              <a:rect l="l" t="t" r="r" b="b"/>
              <a:pathLst>
                <a:path w="1934" h="334" extrusionOk="0">
                  <a:moveTo>
                    <a:pt x="245" y="1"/>
                  </a:moveTo>
                  <a:lnTo>
                    <a:pt x="1" y="333"/>
                  </a:lnTo>
                  <a:lnTo>
                    <a:pt x="1711" y="333"/>
                  </a:lnTo>
                  <a:lnTo>
                    <a:pt x="193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474150" y="3143125"/>
              <a:ext cx="47650" cy="8350"/>
            </a:xfrm>
            <a:custGeom>
              <a:avLst/>
              <a:gdLst/>
              <a:ahLst/>
              <a:cxnLst/>
              <a:rect l="l" t="t" r="r" b="b"/>
              <a:pathLst>
                <a:path w="1906" h="334" extrusionOk="0">
                  <a:moveTo>
                    <a:pt x="217" y="1"/>
                  </a:moveTo>
                  <a:lnTo>
                    <a:pt x="0" y="333"/>
                  </a:lnTo>
                  <a:lnTo>
                    <a:pt x="1710" y="333"/>
                  </a:lnTo>
                  <a:lnTo>
                    <a:pt x="1906"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2527975" y="3143125"/>
              <a:ext cx="46925" cy="8350"/>
            </a:xfrm>
            <a:custGeom>
              <a:avLst/>
              <a:gdLst/>
              <a:ahLst/>
              <a:cxnLst/>
              <a:rect l="l" t="t" r="r" b="b"/>
              <a:pathLst>
                <a:path w="1877" h="334" extrusionOk="0">
                  <a:moveTo>
                    <a:pt x="188" y="1"/>
                  </a:moveTo>
                  <a:lnTo>
                    <a:pt x="0" y="333"/>
                  </a:lnTo>
                  <a:lnTo>
                    <a:pt x="1709" y="333"/>
                  </a:lnTo>
                  <a:lnTo>
                    <a:pt x="1877"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2581775" y="3143125"/>
              <a:ext cx="46250" cy="8350"/>
            </a:xfrm>
            <a:custGeom>
              <a:avLst/>
              <a:gdLst/>
              <a:ahLst/>
              <a:cxnLst/>
              <a:rect l="l" t="t" r="r" b="b"/>
              <a:pathLst>
                <a:path w="1850" h="334" extrusionOk="0">
                  <a:moveTo>
                    <a:pt x="162" y="1"/>
                  </a:moveTo>
                  <a:lnTo>
                    <a:pt x="0" y="333"/>
                  </a:lnTo>
                  <a:lnTo>
                    <a:pt x="1709" y="333"/>
                  </a:lnTo>
                  <a:lnTo>
                    <a:pt x="185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2635575" y="3143125"/>
              <a:ext cx="45550" cy="8350"/>
            </a:xfrm>
            <a:custGeom>
              <a:avLst/>
              <a:gdLst/>
              <a:ahLst/>
              <a:cxnLst/>
              <a:rect l="l" t="t" r="r" b="b"/>
              <a:pathLst>
                <a:path w="1822" h="334" extrusionOk="0">
                  <a:moveTo>
                    <a:pt x="135" y="1"/>
                  </a:moveTo>
                  <a:lnTo>
                    <a:pt x="0" y="333"/>
                  </a:lnTo>
                  <a:lnTo>
                    <a:pt x="1710" y="333"/>
                  </a:lnTo>
                  <a:lnTo>
                    <a:pt x="182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2689375" y="3143125"/>
              <a:ext cx="44900" cy="8350"/>
            </a:xfrm>
            <a:custGeom>
              <a:avLst/>
              <a:gdLst/>
              <a:ahLst/>
              <a:cxnLst/>
              <a:rect l="l" t="t" r="r" b="b"/>
              <a:pathLst>
                <a:path w="1796" h="334" extrusionOk="0">
                  <a:moveTo>
                    <a:pt x="107" y="1"/>
                  </a:moveTo>
                  <a:lnTo>
                    <a:pt x="0" y="333"/>
                  </a:lnTo>
                  <a:lnTo>
                    <a:pt x="1710" y="333"/>
                  </a:lnTo>
                  <a:lnTo>
                    <a:pt x="179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2743175" y="3143125"/>
              <a:ext cx="44200" cy="8350"/>
            </a:xfrm>
            <a:custGeom>
              <a:avLst/>
              <a:gdLst/>
              <a:ahLst/>
              <a:cxnLst/>
              <a:rect l="l" t="t" r="r" b="b"/>
              <a:pathLst>
                <a:path w="1768" h="334" extrusionOk="0">
                  <a:moveTo>
                    <a:pt x="80" y="1"/>
                  </a:moveTo>
                  <a:lnTo>
                    <a:pt x="0" y="333"/>
                  </a:lnTo>
                  <a:lnTo>
                    <a:pt x="1710" y="333"/>
                  </a:lnTo>
                  <a:lnTo>
                    <a:pt x="1767"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2796975" y="3143125"/>
              <a:ext cx="43525" cy="8350"/>
            </a:xfrm>
            <a:custGeom>
              <a:avLst/>
              <a:gdLst/>
              <a:ahLst/>
              <a:cxnLst/>
              <a:rect l="l" t="t" r="r" b="b"/>
              <a:pathLst>
                <a:path w="1741" h="334" extrusionOk="0">
                  <a:moveTo>
                    <a:pt x="52" y="1"/>
                  </a:moveTo>
                  <a:lnTo>
                    <a:pt x="0" y="333"/>
                  </a:lnTo>
                  <a:lnTo>
                    <a:pt x="1710" y="333"/>
                  </a:lnTo>
                  <a:lnTo>
                    <a:pt x="174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2850775" y="3143125"/>
              <a:ext cx="42800" cy="8350"/>
            </a:xfrm>
            <a:custGeom>
              <a:avLst/>
              <a:gdLst/>
              <a:ahLst/>
              <a:cxnLst/>
              <a:rect l="l" t="t" r="r" b="b"/>
              <a:pathLst>
                <a:path w="1712" h="334" extrusionOk="0">
                  <a:moveTo>
                    <a:pt x="25" y="1"/>
                  </a:moveTo>
                  <a:lnTo>
                    <a:pt x="0" y="333"/>
                  </a:lnTo>
                  <a:lnTo>
                    <a:pt x="1711" y="333"/>
                  </a:lnTo>
                  <a:lnTo>
                    <a:pt x="171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2904550" y="3143125"/>
              <a:ext cx="42800" cy="8350"/>
            </a:xfrm>
            <a:custGeom>
              <a:avLst/>
              <a:gdLst/>
              <a:ahLst/>
              <a:cxnLst/>
              <a:rect l="l" t="t" r="r" b="b"/>
              <a:pathLst>
                <a:path w="1712" h="334" extrusionOk="0">
                  <a:moveTo>
                    <a:pt x="0" y="1"/>
                  </a:moveTo>
                  <a:lnTo>
                    <a:pt x="0" y="333"/>
                  </a:lnTo>
                  <a:lnTo>
                    <a:pt x="1711" y="333"/>
                  </a:lnTo>
                  <a:lnTo>
                    <a:pt x="1687"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2957625" y="3143125"/>
              <a:ext cx="43525" cy="8350"/>
            </a:xfrm>
            <a:custGeom>
              <a:avLst/>
              <a:gdLst/>
              <a:ahLst/>
              <a:cxnLst/>
              <a:rect l="l" t="t" r="r" b="b"/>
              <a:pathLst>
                <a:path w="1741" h="334" extrusionOk="0">
                  <a:moveTo>
                    <a:pt x="0" y="1"/>
                  </a:moveTo>
                  <a:lnTo>
                    <a:pt x="30" y="333"/>
                  </a:lnTo>
                  <a:lnTo>
                    <a:pt x="1740" y="333"/>
                  </a:lnTo>
                  <a:lnTo>
                    <a:pt x="168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3010750" y="3143125"/>
              <a:ext cx="44200" cy="8350"/>
            </a:xfrm>
            <a:custGeom>
              <a:avLst/>
              <a:gdLst/>
              <a:ahLst/>
              <a:cxnLst/>
              <a:rect l="l" t="t" r="r" b="b"/>
              <a:pathLst>
                <a:path w="1768" h="334" extrusionOk="0">
                  <a:moveTo>
                    <a:pt x="0" y="1"/>
                  </a:moveTo>
                  <a:lnTo>
                    <a:pt x="57" y="333"/>
                  </a:lnTo>
                  <a:lnTo>
                    <a:pt x="1767" y="333"/>
                  </a:lnTo>
                  <a:lnTo>
                    <a:pt x="168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3063850" y="3143125"/>
              <a:ext cx="44900" cy="8350"/>
            </a:xfrm>
            <a:custGeom>
              <a:avLst/>
              <a:gdLst/>
              <a:ahLst/>
              <a:cxnLst/>
              <a:rect l="l" t="t" r="r" b="b"/>
              <a:pathLst>
                <a:path w="1796" h="334" extrusionOk="0">
                  <a:moveTo>
                    <a:pt x="1" y="1"/>
                  </a:moveTo>
                  <a:lnTo>
                    <a:pt x="85" y="333"/>
                  </a:lnTo>
                  <a:lnTo>
                    <a:pt x="1795" y="333"/>
                  </a:lnTo>
                  <a:lnTo>
                    <a:pt x="168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3116975" y="3143125"/>
              <a:ext cx="45575" cy="8350"/>
            </a:xfrm>
            <a:custGeom>
              <a:avLst/>
              <a:gdLst/>
              <a:ahLst/>
              <a:cxnLst/>
              <a:rect l="l" t="t" r="r" b="b"/>
              <a:pathLst>
                <a:path w="1823" h="334" extrusionOk="0">
                  <a:moveTo>
                    <a:pt x="1" y="1"/>
                  </a:moveTo>
                  <a:lnTo>
                    <a:pt x="112" y="333"/>
                  </a:lnTo>
                  <a:lnTo>
                    <a:pt x="1823" y="333"/>
                  </a:lnTo>
                  <a:lnTo>
                    <a:pt x="168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170075" y="3143125"/>
              <a:ext cx="46275" cy="8350"/>
            </a:xfrm>
            <a:custGeom>
              <a:avLst/>
              <a:gdLst/>
              <a:ahLst/>
              <a:cxnLst/>
              <a:rect l="l" t="t" r="r" b="b"/>
              <a:pathLst>
                <a:path w="1851" h="334" extrusionOk="0">
                  <a:moveTo>
                    <a:pt x="1" y="1"/>
                  </a:moveTo>
                  <a:lnTo>
                    <a:pt x="141" y="333"/>
                  </a:lnTo>
                  <a:lnTo>
                    <a:pt x="1851" y="333"/>
                  </a:lnTo>
                  <a:lnTo>
                    <a:pt x="168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3223200" y="3143125"/>
              <a:ext cx="46950" cy="8350"/>
            </a:xfrm>
            <a:custGeom>
              <a:avLst/>
              <a:gdLst/>
              <a:ahLst/>
              <a:cxnLst/>
              <a:rect l="l" t="t" r="r" b="b"/>
              <a:pathLst>
                <a:path w="1878" h="334" extrusionOk="0">
                  <a:moveTo>
                    <a:pt x="1" y="1"/>
                  </a:moveTo>
                  <a:lnTo>
                    <a:pt x="169" y="333"/>
                  </a:lnTo>
                  <a:lnTo>
                    <a:pt x="1878" y="333"/>
                  </a:lnTo>
                  <a:lnTo>
                    <a:pt x="168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3276325" y="3143125"/>
              <a:ext cx="47625" cy="8350"/>
            </a:xfrm>
            <a:custGeom>
              <a:avLst/>
              <a:gdLst/>
              <a:ahLst/>
              <a:cxnLst/>
              <a:rect l="l" t="t" r="r" b="b"/>
              <a:pathLst>
                <a:path w="1905" h="334" extrusionOk="0">
                  <a:moveTo>
                    <a:pt x="0" y="1"/>
                  </a:moveTo>
                  <a:lnTo>
                    <a:pt x="196" y="333"/>
                  </a:lnTo>
                  <a:lnTo>
                    <a:pt x="1905" y="333"/>
                  </a:lnTo>
                  <a:lnTo>
                    <a:pt x="168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3329450" y="3143125"/>
              <a:ext cx="48325" cy="8350"/>
            </a:xfrm>
            <a:custGeom>
              <a:avLst/>
              <a:gdLst/>
              <a:ahLst/>
              <a:cxnLst/>
              <a:rect l="l" t="t" r="r" b="b"/>
              <a:pathLst>
                <a:path w="1933" h="334" extrusionOk="0">
                  <a:moveTo>
                    <a:pt x="0" y="1"/>
                  </a:moveTo>
                  <a:lnTo>
                    <a:pt x="223" y="333"/>
                  </a:lnTo>
                  <a:lnTo>
                    <a:pt x="1933" y="333"/>
                  </a:lnTo>
                  <a:lnTo>
                    <a:pt x="168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2347475" y="3161775"/>
              <a:ext cx="87125" cy="12975"/>
            </a:xfrm>
            <a:custGeom>
              <a:avLst/>
              <a:gdLst/>
              <a:ahLst/>
              <a:cxnLst/>
              <a:rect l="l" t="t" r="r" b="b"/>
              <a:pathLst>
                <a:path w="3485" h="519" extrusionOk="0">
                  <a:moveTo>
                    <a:pt x="425" y="0"/>
                  </a:moveTo>
                  <a:lnTo>
                    <a:pt x="0" y="519"/>
                  </a:lnTo>
                  <a:lnTo>
                    <a:pt x="3094" y="519"/>
                  </a:lnTo>
                  <a:lnTo>
                    <a:pt x="348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2325550" y="3187525"/>
              <a:ext cx="56625" cy="14050"/>
            </a:xfrm>
            <a:custGeom>
              <a:avLst/>
              <a:gdLst/>
              <a:ahLst/>
              <a:cxnLst/>
              <a:rect l="l" t="t" r="r" b="b"/>
              <a:pathLst>
                <a:path w="2265" h="562" extrusionOk="0">
                  <a:moveTo>
                    <a:pt x="460" y="0"/>
                  </a:moveTo>
                  <a:lnTo>
                    <a:pt x="0" y="561"/>
                  </a:lnTo>
                  <a:lnTo>
                    <a:pt x="1842" y="561"/>
                  </a:lnTo>
                  <a:lnTo>
                    <a:pt x="226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2458950" y="3161775"/>
              <a:ext cx="51900" cy="12975"/>
            </a:xfrm>
            <a:custGeom>
              <a:avLst/>
              <a:gdLst/>
              <a:ahLst/>
              <a:cxnLst/>
              <a:rect l="l" t="t" r="r" b="b"/>
              <a:pathLst>
                <a:path w="2076" h="519" extrusionOk="0">
                  <a:moveTo>
                    <a:pt x="339" y="0"/>
                  </a:moveTo>
                  <a:lnTo>
                    <a:pt x="0" y="519"/>
                  </a:lnTo>
                  <a:lnTo>
                    <a:pt x="1771" y="519"/>
                  </a:lnTo>
                  <a:lnTo>
                    <a:pt x="207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2514675" y="3161775"/>
              <a:ext cx="50850" cy="12975"/>
            </a:xfrm>
            <a:custGeom>
              <a:avLst/>
              <a:gdLst/>
              <a:ahLst/>
              <a:cxnLst/>
              <a:rect l="l" t="t" r="r" b="b"/>
              <a:pathLst>
                <a:path w="2034" h="519" extrusionOk="0">
                  <a:moveTo>
                    <a:pt x="296" y="0"/>
                  </a:moveTo>
                  <a:lnTo>
                    <a:pt x="0" y="519"/>
                  </a:lnTo>
                  <a:lnTo>
                    <a:pt x="1771" y="519"/>
                  </a:lnTo>
                  <a:lnTo>
                    <a:pt x="2033"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2570400" y="3161775"/>
              <a:ext cx="49775" cy="12975"/>
            </a:xfrm>
            <a:custGeom>
              <a:avLst/>
              <a:gdLst/>
              <a:ahLst/>
              <a:cxnLst/>
              <a:rect l="l" t="t" r="r" b="b"/>
              <a:pathLst>
                <a:path w="1991" h="519" extrusionOk="0">
                  <a:moveTo>
                    <a:pt x="253" y="0"/>
                  </a:moveTo>
                  <a:lnTo>
                    <a:pt x="1" y="519"/>
                  </a:lnTo>
                  <a:lnTo>
                    <a:pt x="1772" y="519"/>
                  </a:lnTo>
                  <a:lnTo>
                    <a:pt x="19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626125" y="3161775"/>
              <a:ext cx="48700" cy="12975"/>
            </a:xfrm>
            <a:custGeom>
              <a:avLst/>
              <a:gdLst/>
              <a:ahLst/>
              <a:cxnLst/>
              <a:rect l="l" t="t" r="r" b="b"/>
              <a:pathLst>
                <a:path w="1948" h="519" extrusionOk="0">
                  <a:moveTo>
                    <a:pt x="210" y="0"/>
                  </a:moveTo>
                  <a:lnTo>
                    <a:pt x="0" y="519"/>
                  </a:lnTo>
                  <a:lnTo>
                    <a:pt x="1771" y="519"/>
                  </a:lnTo>
                  <a:lnTo>
                    <a:pt x="194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681875" y="3161775"/>
              <a:ext cx="47600" cy="12975"/>
            </a:xfrm>
            <a:custGeom>
              <a:avLst/>
              <a:gdLst/>
              <a:ahLst/>
              <a:cxnLst/>
              <a:rect l="l" t="t" r="r" b="b"/>
              <a:pathLst>
                <a:path w="1904" h="519" extrusionOk="0">
                  <a:moveTo>
                    <a:pt x="167" y="0"/>
                  </a:moveTo>
                  <a:lnTo>
                    <a:pt x="0" y="519"/>
                  </a:lnTo>
                  <a:lnTo>
                    <a:pt x="1770" y="519"/>
                  </a:lnTo>
                  <a:lnTo>
                    <a:pt x="190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2737575" y="3161775"/>
              <a:ext cx="46550" cy="12975"/>
            </a:xfrm>
            <a:custGeom>
              <a:avLst/>
              <a:gdLst/>
              <a:ahLst/>
              <a:cxnLst/>
              <a:rect l="l" t="t" r="r" b="b"/>
              <a:pathLst>
                <a:path w="1862" h="519" extrusionOk="0">
                  <a:moveTo>
                    <a:pt x="125" y="0"/>
                  </a:moveTo>
                  <a:lnTo>
                    <a:pt x="1" y="519"/>
                  </a:lnTo>
                  <a:lnTo>
                    <a:pt x="1772" y="519"/>
                  </a:lnTo>
                  <a:lnTo>
                    <a:pt x="186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2793325" y="3161775"/>
              <a:ext cx="45450" cy="12975"/>
            </a:xfrm>
            <a:custGeom>
              <a:avLst/>
              <a:gdLst/>
              <a:ahLst/>
              <a:cxnLst/>
              <a:rect l="l" t="t" r="r" b="b"/>
              <a:pathLst>
                <a:path w="1818" h="519" extrusionOk="0">
                  <a:moveTo>
                    <a:pt x="81" y="0"/>
                  </a:moveTo>
                  <a:lnTo>
                    <a:pt x="0" y="519"/>
                  </a:lnTo>
                  <a:lnTo>
                    <a:pt x="1771" y="519"/>
                  </a:lnTo>
                  <a:lnTo>
                    <a:pt x="181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2849025" y="3161775"/>
              <a:ext cx="44375" cy="12975"/>
            </a:xfrm>
            <a:custGeom>
              <a:avLst/>
              <a:gdLst/>
              <a:ahLst/>
              <a:cxnLst/>
              <a:rect l="l" t="t" r="r" b="b"/>
              <a:pathLst>
                <a:path w="1775" h="519" extrusionOk="0">
                  <a:moveTo>
                    <a:pt x="39" y="0"/>
                  </a:moveTo>
                  <a:lnTo>
                    <a:pt x="1" y="519"/>
                  </a:lnTo>
                  <a:lnTo>
                    <a:pt x="1774" y="519"/>
                  </a:lnTo>
                  <a:lnTo>
                    <a:pt x="177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2904725" y="3161775"/>
              <a:ext cx="44350" cy="12975"/>
            </a:xfrm>
            <a:custGeom>
              <a:avLst/>
              <a:gdLst/>
              <a:ahLst/>
              <a:cxnLst/>
              <a:rect l="l" t="t" r="r" b="b"/>
              <a:pathLst>
                <a:path w="1774" h="519" extrusionOk="0">
                  <a:moveTo>
                    <a:pt x="1" y="0"/>
                  </a:moveTo>
                  <a:lnTo>
                    <a:pt x="1" y="519"/>
                  </a:lnTo>
                  <a:lnTo>
                    <a:pt x="1774" y="519"/>
                  </a:lnTo>
                  <a:lnTo>
                    <a:pt x="173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2959325" y="3161775"/>
              <a:ext cx="45475" cy="12975"/>
            </a:xfrm>
            <a:custGeom>
              <a:avLst/>
              <a:gdLst/>
              <a:ahLst/>
              <a:cxnLst/>
              <a:rect l="l" t="t" r="r" b="b"/>
              <a:pathLst>
                <a:path w="1819" h="519" extrusionOk="0">
                  <a:moveTo>
                    <a:pt x="1" y="0"/>
                  </a:moveTo>
                  <a:lnTo>
                    <a:pt x="47" y="519"/>
                  </a:lnTo>
                  <a:lnTo>
                    <a:pt x="1818" y="519"/>
                  </a:lnTo>
                  <a:lnTo>
                    <a:pt x="173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013975" y="3161775"/>
              <a:ext cx="46575" cy="12975"/>
            </a:xfrm>
            <a:custGeom>
              <a:avLst/>
              <a:gdLst/>
              <a:ahLst/>
              <a:cxnLst/>
              <a:rect l="l" t="t" r="r" b="b"/>
              <a:pathLst>
                <a:path w="1863" h="519" extrusionOk="0">
                  <a:moveTo>
                    <a:pt x="1" y="0"/>
                  </a:moveTo>
                  <a:lnTo>
                    <a:pt x="91" y="519"/>
                  </a:lnTo>
                  <a:lnTo>
                    <a:pt x="1862" y="519"/>
                  </a:lnTo>
                  <a:lnTo>
                    <a:pt x="173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068650" y="3161775"/>
              <a:ext cx="47600" cy="12975"/>
            </a:xfrm>
            <a:custGeom>
              <a:avLst/>
              <a:gdLst/>
              <a:ahLst/>
              <a:cxnLst/>
              <a:rect l="l" t="t" r="r" b="b"/>
              <a:pathLst>
                <a:path w="1904" h="519" extrusionOk="0">
                  <a:moveTo>
                    <a:pt x="0" y="0"/>
                  </a:moveTo>
                  <a:lnTo>
                    <a:pt x="133" y="519"/>
                  </a:lnTo>
                  <a:lnTo>
                    <a:pt x="1904" y="519"/>
                  </a:lnTo>
                  <a:lnTo>
                    <a:pt x="173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3123300" y="3161775"/>
              <a:ext cx="48700" cy="12975"/>
            </a:xfrm>
            <a:custGeom>
              <a:avLst/>
              <a:gdLst/>
              <a:ahLst/>
              <a:cxnLst/>
              <a:rect l="l" t="t" r="r" b="b"/>
              <a:pathLst>
                <a:path w="1948" h="519" extrusionOk="0">
                  <a:moveTo>
                    <a:pt x="0" y="0"/>
                  </a:moveTo>
                  <a:lnTo>
                    <a:pt x="176" y="519"/>
                  </a:lnTo>
                  <a:lnTo>
                    <a:pt x="1947" y="519"/>
                  </a:lnTo>
                  <a:lnTo>
                    <a:pt x="173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3181100" y="3169300"/>
              <a:ext cx="49775" cy="12975"/>
            </a:xfrm>
            <a:custGeom>
              <a:avLst/>
              <a:gdLst/>
              <a:ahLst/>
              <a:cxnLst/>
              <a:rect l="l" t="t" r="r" b="b"/>
              <a:pathLst>
                <a:path w="1991" h="519" extrusionOk="0">
                  <a:moveTo>
                    <a:pt x="1" y="0"/>
                  </a:moveTo>
                  <a:lnTo>
                    <a:pt x="220" y="519"/>
                  </a:lnTo>
                  <a:lnTo>
                    <a:pt x="1990" y="519"/>
                  </a:lnTo>
                  <a:lnTo>
                    <a:pt x="173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3232600" y="3161775"/>
              <a:ext cx="50850" cy="12975"/>
            </a:xfrm>
            <a:custGeom>
              <a:avLst/>
              <a:gdLst/>
              <a:ahLst/>
              <a:cxnLst/>
              <a:rect l="l" t="t" r="r" b="b"/>
              <a:pathLst>
                <a:path w="2034" h="519" extrusionOk="0">
                  <a:moveTo>
                    <a:pt x="1" y="0"/>
                  </a:moveTo>
                  <a:lnTo>
                    <a:pt x="263" y="519"/>
                  </a:lnTo>
                  <a:lnTo>
                    <a:pt x="2034" y="519"/>
                  </a:lnTo>
                  <a:lnTo>
                    <a:pt x="173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3287250" y="3161775"/>
              <a:ext cx="51925" cy="12975"/>
            </a:xfrm>
            <a:custGeom>
              <a:avLst/>
              <a:gdLst/>
              <a:ahLst/>
              <a:cxnLst/>
              <a:rect l="l" t="t" r="r" b="b"/>
              <a:pathLst>
                <a:path w="2077" h="519" extrusionOk="0">
                  <a:moveTo>
                    <a:pt x="1" y="0"/>
                  </a:moveTo>
                  <a:lnTo>
                    <a:pt x="306" y="519"/>
                  </a:lnTo>
                  <a:lnTo>
                    <a:pt x="2076" y="519"/>
                  </a:lnTo>
                  <a:lnTo>
                    <a:pt x="173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2383500" y="3187525"/>
              <a:ext cx="55450" cy="14050"/>
            </a:xfrm>
            <a:custGeom>
              <a:avLst/>
              <a:gdLst/>
              <a:ahLst/>
              <a:cxnLst/>
              <a:rect l="l" t="t" r="r" b="b"/>
              <a:pathLst>
                <a:path w="2218" h="562" extrusionOk="0">
                  <a:moveTo>
                    <a:pt x="413" y="0"/>
                  </a:moveTo>
                  <a:lnTo>
                    <a:pt x="1" y="561"/>
                  </a:lnTo>
                  <a:lnTo>
                    <a:pt x="1842" y="561"/>
                  </a:lnTo>
                  <a:lnTo>
                    <a:pt x="221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2441450" y="3187525"/>
              <a:ext cx="54300" cy="14050"/>
            </a:xfrm>
            <a:custGeom>
              <a:avLst/>
              <a:gdLst/>
              <a:ahLst/>
              <a:cxnLst/>
              <a:rect l="l" t="t" r="r" b="b"/>
              <a:pathLst>
                <a:path w="2172" h="562" extrusionOk="0">
                  <a:moveTo>
                    <a:pt x="366" y="0"/>
                  </a:moveTo>
                  <a:lnTo>
                    <a:pt x="1" y="561"/>
                  </a:lnTo>
                  <a:lnTo>
                    <a:pt x="1842" y="561"/>
                  </a:lnTo>
                  <a:lnTo>
                    <a:pt x="2171"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2499400" y="3187525"/>
              <a:ext cx="53125" cy="14050"/>
            </a:xfrm>
            <a:custGeom>
              <a:avLst/>
              <a:gdLst/>
              <a:ahLst/>
              <a:cxnLst/>
              <a:rect l="l" t="t" r="r" b="b"/>
              <a:pathLst>
                <a:path w="2125" h="562" extrusionOk="0">
                  <a:moveTo>
                    <a:pt x="320" y="0"/>
                  </a:moveTo>
                  <a:lnTo>
                    <a:pt x="0" y="561"/>
                  </a:lnTo>
                  <a:lnTo>
                    <a:pt x="1842" y="561"/>
                  </a:lnTo>
                  <a:lnTo>
                    <a:pt x="212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2557325" y="3187525"/>
              <a:ext cx="51975" cy="14050"/>
            </a:xfrm>
            <a:custGeom>
              <a:avLst/>
              <a:gdLst/>
              <a:ahLst/>
              <a:cxnLst/>
              <a:rect l="l" t="t" r="r" b="b"/>
              <a:pathLst>
                <a:path w="2079" h="562" extrusionOk="0">
                  <a:moveTo>
                    <a:pt x="274" y="0"/>
                  </a:moveTo>
                  <a:lnTo>
                    <a:pt x="1" y="561"/>
                  </a:lnTo>
                  <a:lnTo>
                    <a:pt x="1842" y="561"/>
                  </a:lnTo>
                  <a:lnTo>
                    <a:pt x="207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615275" y="3187525"/>
              <a:ext cx="451675" cy="14050"/>
            </a:xfrm>
            <a:custGeom>
              <a:avLst/>
              <a:gdLst/>
              <a:ahLst/>
              <a:cxnLst/>
              <a:rect l="l" t="t" r="r" b="b"/>
              <a:pathLst>
                <a:path w="18067" h="562" extrusionOk="0">
                  <a:moveTo>
                    <a:pt x="227" y="0"/>
                  </a:moveTo>
                  <a:lnTo>
                    <a:pt x="1" y="561"/>
                  </a:lnTo>
                  <a:lnTo>
                    <a:pt x="18067" y="561"/>
                  </a:lnTo>
                  <a:lnTo>
                    <a:pt x="1793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3075250" y="3187525"/>
              <a:ext cx="49650" cy="14050"/>
            </a:xfrm>
            <a:custGeom>
              <a:avLst/>
              <a:gdLst/>
              <a:ahLst/>
              <a:cxnLst/>
              <a:rect l="l" t="t" r="r" b="b"/>
              <a:pathLst>
                <a:path w="1986" h="562" extrusionOk="0">
                  <a:moveTo>
                    <a:pt x="0" y="0"/>
                  </a:moveTo>
                  <a:lnTo>
                    <a:pt x="144" y="561"/>
                  </a:lnTo>
                  <a:lnTo>
                    <a:pt x="1985" y="561"/>
                  </a:lnTo>
                  <a:lnTo>
                    <a:pt x="180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3137600" y="3187525"/>
              <a:ext cx="50825" cy="14050"/>
            </a:xfrm>
            <a:custGeom>
              <a:avLst/>
              <a:gdLst/>
              <a:ahLst/>
              <a:cxnLst/>
              <a:rect l="l" t="t" r="r" b="b"/>
              <a:pathLst>
                <a:path w="2033" h="562" extrusionOk="0">
                  <a:moveTo>
                    <a:pt x="1" y="0"/>
                  </a:moveTo>
                  <a:lnTo>
                    <a:pt x="191" y="561"/>
                  </a:lnTo>
                  <a:lnTo>
                    <a:pt x="2033" y="561"/>
                  </a:lnTo>
                  <a:lnTo>
                    <a:pt x="180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3188825" y="3187525"/>
              <a:ext cx="51950" cy="14050"/>
            </a:xfrm>
            <a:custGeom>
              <a:avLst/>
              <a:gdLst/>
              <a:ahLst/>
              <a:cxnLst/>
              <a:rect l="l" t="t" r="r" b="b"/>
              <a:pathLst>
                <a:path w="2078" h="562" extrusionOk="0">
                  <a:moveTo>
                    <a:pt x="0" y="0"/>
                  </a:moveTo>
                  <a:lnTo>
                    <a:pt x="236" y="561"/>
                  </a:lnTo>
                  <a:lnTo>
                    <a:pt x="2078" y="561"/>
                  </a:lnTo>
                  <a:lnTo>
                    <a:pt x="180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3240000" y="3187525"/>
              <a:ext cx="53125" cy="14050"/>
            </a:xfrm>
            <a:custGeom>
              <a:avLst/>
              <a:gdLst/>
              <a:ahLst/>
              <a:cxnLst/>
              <a:rect l="l" t="t" r="r" b="b"/>
              <a:pathLst>
                <a:path w="2125" h="562" extrusionOk="0">
                  <a:moveTo>
                    <a:pt x="1" y="0"/>
                  </a:moveTo>
                  <a:lnTo>
                    <a:pt x="283" y="561"/>
                  </a:lnTo>
                  <a:lnTo>
                    <a:pt x="2125" y="561"/>
                  </a:lnTo>
                  <a:lnTo>
                    <a:pt x="18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3302375" y="3187525"/>
              <a:ext cx="54300" cy="14050"/>
            </a:xfrm>
            <a:custGeom>
              <a:avLst/>
              <a:gdLst/>
              <a:ahLst/>
              <a:cxnLst/>
              <a:rect l="l" t="t" r="r" b="b"/>
              <a:pathLst>
                <a:path w="2172" h="562" extrusionOk="0">
                  <a:moveTo>
                    <a:pt x="0" y="0"/>
                  </a:moveTo>
                  <a:lnTo>
                    <a:pt x="330" y="561"/>
                  </a:lnTo>
                  <a:lnTo>
                    <a:pt x="2171" y="561"/>
                  </a:lnTo>
                  <a:lnTo>
                    <a:pt x="180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3359175" y="3187525"/>
              <a:ext cx="55425" cy="14050"/>
            </a:xfrm>
            <a:custGeom>
              <a:avLst/>
              <a:gdLst/>
              <a:ahLst/>
              <a:cxnLst/>
              <a:rect l="l" t="t" r="r" b="b"/>
              <a:pathLst>
                <a:path w="2217" h="562" extrusionOk="0">
                  <a:moveTo>
                    <a:pt x="1" y="0"/>
                  </a:moveTo>
                  <a:lnTo>
                    <a:pt x="375" y="561"/>
                  </a:lnTo>
                  <a:lnTo>
                    <a:pt x="2217" y="561"/>
                  </a:lnTo>
                  <a:lnTo>
                    <a:pt x="18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2366525" y="3143125"/>
              <a:ext cx="49025" cy="8350"/>
            </a:xfrm>
            <a:custGeom>
              <a:avLst/>
              <a:gdLst/>
              <a:ahLst/>
              <a:cxnLst/>
              <a:rect l="l" t="t" r="r" b="b"/>
              <a:pathLst>
                <a:path w="1961" h="334" extrusionOk="0">
                  <a:moveTo>
                    <a:pt x="273" y="1"/>
                  </a:moveTo>
                  <a:lnTo>
                    <a:pt x="1" y="333"/>
                  </a:lnTo>
                  <a:lnTo>
                    <a:pt x="1711" y="333"/>
                  </a:lnTo>
                  <a:lnTo>
                    <a:pt x="196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3341925" y="3161775"/>
              <a:ext cx="108700" cy="12975"/>
            </a:xfrm>
            <a:custGeom>
              <a:avLst/>
              <a:gdLst/>
              <a:ahLst/>
              <a:cxnLst/>
              <a:rect l="l" t="t" r="r" b="b"/>
              <a:pathLst>
                <a:path w="4348" h="519" extrusionOk="0">
                  <a:moveTo>
                    <a:pt x="0" y="0"/>
                  </a:moveTo>
                  <a:lnTo>
                    <a:pt x="348" y="519"/>
                  </a:lnTo>
                  <a:lnTo>
                    <a:pt x="4348" y="519"/>
                  </a:lnTo>
                  <a:lnTo>
                    <a:pt x="3923"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3415950" y="3187525"/>
              <a:ext cx="56600" cy="14050"/>
            </a:xfrm>
            <a:custGeom>
              <a:avLst/>
              <a:gdLst/>
              <a:ahLst/>
              <a:cxnLst/>
              <a:rect l="l" t="t" r="r" b="b"/>
              <a:pathLst>
                <a:path w="2264" h="562" extrusionOk="0">
                  <a:moveTo>
                    <a:pt x="1" y="0"/>
                  </a:moveTo>
                  <a:lnTo>
                    <a:pt x="423" y="561"/>
                  </a:lnTo>
                  <a:lnTo>
                    <a:pt x="2263" y="561"/>
                  </a:lnTo>
                  <a:lnTo>
                    <a:pt x="18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3382575" y="3143125"/>
              <a:ext cx="49000" cy="8350"/>
            </a:xfrm>
            <a:custGeom>
              <a:avLst/>
              <a:gdLst/>
              <a:ahLst/>
              <a:cxnLst/>
              <a:rect l="l" t="t" r="r" b="b"/>
              <a:pathLst>
                <a:path w="1960" h="334" extrusionOk="0">
                  <a:moveTo>
                    <a:pt x="0" y="1"/>
                  </a:moveTo>
                  <a:lnTo>
                    <a:pt x="250" y="333"/>
                  </a:lnTo>
                  <a:lnTo>
                    <a:pt x="1960" y="333"/>
                  </a:lnTo>
                  <a:lnTo>
                    <a:pt x="168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2850775" y="3151450"/>
              <a:ext cx="42800" cy="3350"/>
            </a:xfrm>
            <a:custGeom>
              <a:avLst/>
              <a:gdLst/>
              <a:ahLst/>
              <a:cxnLst/>
              <a:rect l="l" t="t" r="r" b="b"/>
              <a:pathLst>
                <a:path w="1712" h="134" extrusionOk="0">
                  <a:moveTo>
                    <a:pt x="0" y="0"/>
                  </a:moveTo>
                  <a:lnTo>
                    <a:pt x="0" y="134"/>
                  </a:lnTo>
                  <a:lnTo>
                    <a:pt x="1710" y="134"/>
                  </a:lnTo>
                  <a:lnTo>
                    <a:pt x="17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2904550" y="3151450"/>
              <a:ext cx="42800" cy="3350"/>
            </a:xfrm>
            <a:custGeom>
              <a:avLst/>
              <a:gdLst/>
              <a:ahLst/>
              <a:cxnLst/>
              <a:rect l="l" t="t" r="r" b="b"/>
              <a:pathLst>
                <a:path w="1712" h="134" extrusionOk="0">
                  <a:moveTo>
                    <a:pt x="0" y="0"/>
                  </a:moveTo>
                  <a:lnTo>
                    <a:pt x="1" y="134"/>
                  </a:lnTo>
                  <a:lnTo>
                    <a:pt x="1711" y="134"/>
                  </a:lnTo>
                  <a:lnTo>
                    <a:pt x="17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2957625" y="3143125"/>
              <a:ext cx="43525" cy="11675"/>
            </a:xfrm>
            <a:custGeom>
              <a:avLst/>
              <a:gdLst/>
              <a:ahLst/>
              <a:cxnLst/>
              <a:rect l="l" t="t" r="r" b="b"/>
              <a:pathLst>
                <a:path w="1741" h="467" extrusionOk="0">
                  <a:moveTo>
                    <a:pt x="0" y="1"/>
                  </a:moveTo>
                  <a:lnTo>
                    <a:pt x="0" y="134"/>
                  </a:lnTo>
                  <a:lnTo>
                    <a:pt x="30" y="467"/>
                  </a:lnTo>
                  <a:lnTo>
                    <a:pt x="1740" y="467"/>
                  </a:lnTo>
                  <a:lnTo>
                    <a:pt x="1740" y="333"/>
                  </a:lnTo>
                  <a:lnTo>
                    <a:pt x="30" y="33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3010750" y="3143125"/>
              <a:ext cx="44200" cy="11675"/>
            </a:xfrm>
            <a:custGeom>
              <a:avLst/>
              <a:gdLst/>
              <a:ahLst/>
              <a:cxnLst/>
              <a:rect l="l" t="t" r="r" b="b"/>
              <a:pathLst>
                <a:path w="1768" h="467" extrusionOk="0">
                  <a:moveTo>
                    <a:pt x="0" y="1"/>
                  </a:moveTo>
                  <a:lnTo>
                    <a:pt x="0" y="134"/>
                  </a:lnTo>
                  <a:lnTo>
                    <a:pt x="57" y="467"/>
                  </a:lnTo>
                  <a:lnTo>
                    <a:pt x="1767" y="467"/>
                  </a:lnTo>
                  <a:lnTo>
                    <a:pt x="1767" y="333"/>
                  </a:lnTo>
                  <a:lnTo>
                    <a:pt x="57" y="33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3063850" y="3143125"/>
              <a:ext cx="44900" cy="11675"/>
            </a:xfrm>
            <a:custGeom>
              <a:avLst/>
              <a:gdLst/>
              <a:ahLst/>
              <a:cxnLst/>
              <a:rect l="l" t="t" r="r" b="b"/>
              <a:pathLst>
                <a:path w="1796" h="467" extrusionOk="0">
                  <a:moveTo>
                    <a:pt x="1" y="1"/>
                  </a:moveTo>
                  <a:lnTo>
                    <a:pt x="1" y="134"/>
                  </a:lnTo>
                  <a:lnTo>
                    <a:pt x="85" y="467"/>
                  </a:lnTo>
                  <a:lnTo>
                    <a:pt x="1795" y="467"/>
                  </a:lnTo>
                  <a:lnTo>
                    <a:pt x="1795" y="333"/>
                  </a:lnTo>
                  <a:lnTo>
                    <a:pt x="85" y="333"/>
                  </a:lnTo>
                  <a:lnTo>
                    <a:pt x="1"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3116975" y="3143125"/>
              <a:ext cx="45575" cy="11675"/>
            </a:xfrm>
            <a:custGeom>
              <a:avLst/>
              <a:gdLst/>
              <a:ahLst/>
              <a:cxnLst/>
              <a:rect l="l" t="t" r="r" b="b"/>
              <a:pathLst>
                <a:path w="1823" h="467" extrusionOk="0">
                  <a:moveTo>
                    <a:pt x="1" y="1"/>
                  </a:moveTo>
                  <a:lnTo>
                    <a:pt x="1" y="134"/>
                  </a:lnTo>
                  <a:lnTo>
                    <a:pt x="112" y="467"/>
                  </a:lnTo>
                  <a:lnTo>
                    <a:pt x="1823" y="467"/>
                  </a:lnTo>
                  <a:lnTo>
                    <a:pt x="1823" y="333"/>
                  </a:lnTo>
                  <a:lnTo>
                    <a:pt x="112" y="333"/>
                  </a:lnTo>
                  <a:lnTo>
                    <a:pt x="1"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3170075" y="3143125"/>
              <a:ext cx="46275" cy="11675"/>
            </a:xfrm>
            <a:custGeom>
              <a:avLst/>
              <a:gdLst/>
              <a:ahLst/>
              <a:cxnLst/>
              <a:rect l="l" t="t" r="r" b="b"/>
              <a:pathLst>
                <a:path w="1851" h="467" extrusionOk="0">
                  <a:moveTo>
                    <a:pt x="1" y="1"/>
                  </a:moveTo>
                  <a:lnTo>
                    <a:pt x="1" y="134"/>
                  </a:lnTo>
                  <a:lnTo>
                    <a:pt x="141" y="467"/>
                  </a:lnTo>
                  <a:lnTo>
                    <a:pt x="1851" y="467"/>
                  </a:lnTo>
                  <a:lnTo>
                    <a:pt x="1851" y="333"/>
                  </a:lnTo>
                  <a:lnTo>
                    <a:pt x="141" y="333"/>
                  </a:lnTo>
                  <a:lnTo>
                    <a:pt x="1"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3223200" y="3143125"/>
              <a:ext cx="46950" cy="11675"/>
            </a:xfrm>
            <a:custGeom>
              <a:avLst/>
              <a:gdLst/>
              <a:ahLst/>
              <a:cxnLst/>
              <a:rect l="l" t="t" r="r" b="b"/>
              <a:pathLst>
                <a:path w="1878" h="467" extrusionOk="0">
                  <a:moveTo>
                    <a:pt x="1" y="1"/>
                  </a:moveTo>
                  <a:lnTo>
                    <a:pt x="1" y="134"/>
                  </a:lnTo>
                  <a:lnTo>
                    <a:pt x="169" y="467"/>
                  </a:lnTo>
                  <a:lnTo>
                    <a:pt x="1878" y="467"/>
                  </a:lnTo>
                  <a:lnTo>
                    <a:pt x="1878" y="333"/>
                  </a:lnTo>
                  <a:lnTo>
                    <a:pt x="169" y="333"/>
                  </a:lnTo>
                  <a:lnTo>
                    <a:pt x="1"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3276325" y="3143125"/>
              <a:ext cx="47625" cy="11675"/>
            </a:xfrm>
            <a:custGeom>
              <a:avLst/>
              <a:gdLst/>
              <a:ahLst/>
              <a:cxnLst/>
              <a:rect l="l" t="t" r="r" b="b"/>
              <a:pathLst>
                <a:path w="1905" h="467" extrusionOk="0">
                  <a:moveTo>
                    <a:pt x="0" y="1"/>
                  </a:moveTo>
                  <a:lnTo>
                    <a:pt x="0" y="134"/>
                  </a:lnTo>
                  <a:lnTo>
                    <a:pt x="196" y="467"/>
                  </a:lnTo>
                  <a:lnTo>
                    <a:pt x="1905" y="467"/>
                  </a:lnTo>
                  <a:lnTo>
                    <a:pt x="1905" y="333"/>
                  </a:lnTo>
                  <a:lnTo>
                    <a:pt x="196" y="33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3329450" y="3143125"/>
              <a:ext cx="48325" cy="11675"/>
            </a:xfrm>
            <a:custGeom>
              <a:avLst/>
              <a:gdLst/>
              <a:ahLst/>
              <a:cxnLst/>
              <a:rect l="l" t="t" r="r" b="b"/>
              <a:pathLst>
                <a:path w="1933" h="467" extrusionOk="0">
                  <a:moveTo>
                    <a:pt x="0" y="1"/>
                  </a:moveTo>
                  <a:lnTo>
                    <a:pt x="0" y="134"/>
                  </a:lnTo>
                  <a:lnTo>
                    <a:pt x="223" y="467"/>
                  </a:lnTo>
                  <a:lnTo>
                    <a:pt x="1933" y="467"/>
                  </a:lnTo>
                  <a:lnTo>
                    <a:pt x="1933" y="333"/>
                  </a:lnTo>
                  <a:lnTo>
                    <a:pt x="223" y="33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3382575" y="3143125"/>
              <a:ext cx="49000" cy="11675"/>
            </a:xfrm>
            <a:custGeom>
              <a:avLst/>
              <a:gdLst/>
              <a:ahLst/>
              <a:cxnLst/>
              <a:rect l="l" t="t" r="r" b="b"/>
              <a:pathLst>
                <a:path w="1960" h="467" extrusionOk="0">
                  <a:moveTo>
                    <a:pt x="0" y="1"/>
                  </a:moveTo>
                  <a:lnTo>
                    <a:pt x="0" y="134"/>
                  </a:lnTo>
                  <a:lnTo>
                    <a:pt x="250" y="467"/>
                  </a:lnTo>
                  <a:lnTo>
                    <a:pt x="1960" y="467"/>
                  </a:lnTo>
                  <a:lnTo>
                    <a:pt x="1960" y="333"/>
                  </a:lnTo>
                  <a:lnTo>
                    <a:pt x="250" y="33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2458950" y="3161775"/>
              <a:ext cx="51900" cy="16350"/>
            </a:xfrm>
            <a:custGeom>
              <a:avLst/>
              <a:gdLst/>
              <a:ahLst/>
              <a:cxnLst/>
              <a:rect l="l" t="t" r="r" b="b"/>
              <a:pathLst>
                <a:path w="2076" h="654" extrusionOk="0">
                  <a:moveTo>
                    <a:pt x="2076" y="0"/>
                  </a:moveTo>
                  <a:lnTo>
                    <a:pt x="1771" y="519"/>
                  </a:lnTo>
                  <a:lnTo>
                    <a:pt x="0" y="519"/>
                  </a:lnTo>
                  <a:lnTo>
                    <a:pt x="0" y="653"/>
                  </a:lnTo>
                  <a:lnTo>
                    <a:pt x="1771" y="653"/>
                  </a:lnTo>
                  <a:lnTo>
                    <a:pt x="2076" y="134"/>
                  </a:lnTo>
                  <a:lnTo>
                    <a:pt x="2076"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2514675" y="3161775"/>
              <a:ext cx="50850" cy="16350"/>
            </a:xfrm>
            <a:custGeom>
              <a:avLst/>
              <a:gdLst/>
              <a:ahLst/>
              <a:cxnLst/>
              <a:rect l="l" t="t" r="r" b="b"/>
              <a:pathLst>
                <a:path w="2034" h="654" extrusionOk="0">
                  <a:moveTo>
                    <a:pt x="2033" y="0"/>
                  </a:moveTo>
                  <a:lnTo>
                    <a:pt x="1771" y="519"/>
                  </a:lnTo>
                  <a:lnTo>
                    <a:pt x="0" y="519"/>
                  </a:lnTo>
                  <a:lnTo>
                    <a:pt x="0" y="653"/>
                  </a:lnTo>
                  <a:lnTo>
                    <a:pt x="1771" y="653"/>
                  </a:lnTo>
                  <a:lnTo>
                    <a:pt x="2033" y="134"/>
                  </a:lnTo>
                  <a:lnTo>
                    <a:pt x="203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2626125" y="3161775"/>
              <a:ext cx="48700" cy="16350"/>
            </a:xfrm>
            <a:custGeom>
              <a:avLst/>
              <a:gdLst/>
              <a:ahLst/>
              <a:cxnLst/>
              <a:rect l="l" t="t" r="r" b="b"/>
              <a:pathLst>
                <a:path w="1948" h="654" extrusionOk="0">
                  <a:moveTo>
                    <a:pt x="1947" y="0"/>
                  </a:moveTo>
                  <a:lnTo>
                    <a:pt x="1771" y="519"/>
                  </a:lnTo>
                  <a:lnTo>
                    <a:pt x="0" y="519"/>
                  </a:lnTo>
                  <a:lnTo>
                    <a:pt x="0" y="653"/>
                  </a:lnTo>
                  <a:lnTo>
                    <a:pt x="1771" y="653"/>
                  </a:lnTo>
                  <a:lnTo>
                    <a:pt x="1947" y="134"/>
                  </a:lnTo>
                  <a:lnTo>
                    <a:pt x="1947"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2849025" y="3174725"/>
              <a:ext cx="44375" cy="3400"/>
            </a:xfrm>
            <a:custGeom>
              <a:avLst/>
              <a:gdLst/>
              <a:ahLst/>
              <a:cxnLst/>
              <a:rect l="l" t="t" r="r" b="b"/>
              <a:pathLst>
                <a:path w="1775" h="136" extrusionOk="0">
                  <a:moveTo>
                    <a:pt x="1" y="1"/>
                  </a:moveTo>
                  <a:lnTo>
                    <a:pt x="1" y="135"/>
                  </a:lnTo>
                  <a:lnTo>
                    <a:pt x="1772" y="135"/>
                  </a:lnTo>
                  <a:lnTo>
                    <a:pt x="177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2904725" y="3174725"/>
              <a:ext cx="44350" cy="3400"/>
            </a:xfrm>
            <a:custGeom>
              <a:avLst/>
              <a:gdLst/>
              <a:ahLst/>
              <a:cxnLst/>
              <a:rect l="l" t="t" r="r" b="b"/>
              <a:pathLst>
                <a:path w="1774" h="136" extrusionOk="0">
                  <a:moveTo>
                    <a:pt x="1" y="1"/>
                  </a:moveTo>
                  <a:lnTo>
                    <a:pt x="3" y="135"/>
                  </a:lnTo>
                  <a:lnTo>
                    <a:pt x="1774" y="135"/>
                  </a:lnTo>
                  <a:lnTo>
                    <a:pt x="177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3068650" y="3161775"/>
              <a:ext cx="47600" cy="16350"/>
            </a:xfrm>
            <a:custGeom>
              <a:avLst/>
              <a:gdLst/>
              <a:ahLst/>
              <a:cxnLst/>
              <a:rect l="l" t="t" r="r" b="b"/>
              <a:pathLst>
                <a:path w="1904" h="654" extrusionOk="0">
                  <a:moveTo>
                    <a:pt x="0" y="0"/>
                  </a:moveTo>
                  <a:lnTo>
                    <a:pt x="0" y="134"/>
                  </a:lnTo>
                  <a:lnTo>
                    <a:pt x="133" y="653"/>
                  </a:lnTo>
                  <a:lnTo>
                    <a:pt x="1904" y="653"/>
                  </a:lnTo>
                  <a:lnTo>
                    <a:pt x="1904" y="519"/>
                  </a:lnTo>
                  <a:lnTo>
                    <a:pt x="133" y="519"/>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3123300" y="3161775"/>
              <a:ext cx="48700" cy="16350"/>
            </a:xfrm>
            <a:custGeom>
              <a:avLst/>
              <a:gdLst/>
              <a:ahLst/>
              <a:cxnLst/>
              <a:rect l="l" t="t" r="r" b="b"/>
              <a:pathLst>
                <a:path w="1948" h="654" extrusionOk="0">
                  <a:moveTo>
                    <a:pt x="0" y="0"/>
                  </a:moveTo>
                  <a:lnTo>
                    <a:pt x="0" y="134"/>
                  </a:lnTo>
                  <a:lnTo>
                    <a:pt x="176" y="653"/>
                  </a:lnTo>
                  <a:lnTo>
                    <a:pt x="1947" y="653"/>
                  </a:lnTo>
                  <a:lnTo>
                    <a:pt x="1947" y="519"/>
                  </a:lnTo>
                  <a:lnTo>
                    <a:pt x="176" y="519"/>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3287250" y="3161775"/>
              <a:ext cx="51925" cy="16350"/>
            </a:xfrm>
            <a:custGeom>
              <a:avLst/>
              <a:gdLst/>
              <a:ahLst/>
              <a:cxnLst/>
              <a:rect l="l" t="t" r="r" b="b"/>
              <a:pathLst>
                <a:path w="2077" h="654" extrusionOk="0">
                  <a:moveTo>
                    <a:pt x="1" y="0"/>
                  </a:moveTo>
                  <a:lnTo>
                    <a:pt x="1" y="134"/>
                  </a:lnTo>
                  <a:lnTo>
                    <a:pt x="306" y="653"/>
                  </a:lnTo>
                  <a:lnTo>
                    <a:pt x="2076" y="653"/>
                  </a:lnTo>
                  <a:lnTo>
                    <a:pt x="2076" y="519"/>
                  </a:lnTo>
                  <a:lnTo>
                    <a:pt x="306" y="51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2325550" y="3187525"/>
              <a:ext cx="56625" cy="17375"/>
            </a:xfrm>
            <a:custGeom>
              <a:avLst/>
              <a:gdLst/>
              <a:ahLst/>
              <a:cxnLst/>
              <a:rect l="l" t="t" r="r" b="b"/>
              <a:pathLst>
                <a:path w="2265" h="695" extrusionOk="0">
                  <a:moveTo>
                    <a:pt x="2264" y="0"/>
                  </a:moveTo>
                  <a:lnTo>
                    <a:pt x="1842" y="561"/>
                  </a:lnTo>
                  <a:lnTo>
                    <a:pt x="0" y="561"/>
                  </a:lnTo>
                  <a:lnTo>
                    <a:pt x="0" y="695"/>
                  </a:lnTo>
                  <a:lnTo>
                    <a:pt x="1842" y="695"/>
                  </a:lnTo>
                  <a:lnTo>
                    <a:pt x="2264" y="135"/>
                  </a:lnTo>
                  <a:lnTo>
                    <a:pt x="2264"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2383500" y="3187525"/>
              <a:ext cx="55450" cy="17375"/>
            </a:xfrm>
            <a:custGeom>
              <a:avLst/>
              <a:gdLst/>
              <a:ahLst/>
              <a:cxnLst/>
              <a:rect l="l" t="t" r="r" b="b"/>
              <a:pathLst>
                <a:path w="2218" h="695" extrusionOk="0">
                  <a:moveTo>
                    <a:pt x="2217" y="0"/>
                  </a:moveTo>
                  <a:lnTo>
                    <a:pt x="1842" y="561"/>
                  </a:lnTo>
                  <a:lnTo>
                    <a:pt x="1" y="561"/>
                  </a:lnTo>
                  <a:lnTo>
                    <a:pt x="1" y="695"/>
                  </a:lnTo>
                  <a:lnTo>
                    <a:pt x="1842" y="695"/>
                  </a:lnTo>
                  <a:lnTo>
                    <a:pt x="2217" y="135"/>
                  </a:lnTo>
                  <a:lnTo>
                    <a:pt x="2217"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2441450" y="3187525"/>
              <a:ext cx="54300" cy="17375"/>
            </a:xfrm>
            <a:custGeom>
              <a:avLst/>
              <a:gdLst/>
              <a:ahLst/>
              <a:cxnLst/>
              <a:rect l="l" t="t" r="r" b="b"/>
              <a:pathLst>
                <a:path w="2172" h="695" extrusionOk="0">
                  <a:moveTo>
                    <a:pt x="2171" y="0"/>
                  </a:moveTo>
                  <a:lnTo>
                    <a:pt x="1842" y="561"/>
                  </a:lnTo>
                  <a:lnTo>
                    <a:pt x="1" y="561"/>
                  </a:lnTo>
                  <a:lnTo>
                    <a:pt x="1" y="695"/>
                  </a:lnTo>
                  <a:lnTo>
                    <a:pt x="1842" y="695"/>
                  </a:lnTo>
                  <a:lnTo>
                    <a:pt x="2171" y="135"/>
                  </a:lnTo>
                  <a:lnTo>
                    <a:pt x="217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2499400" y="3187525"/>
              <a:ext cx="53125" cy="17375"/>
            </a:xfrm>
            <a:custGeom>
              <a:avLst/>
              <a:gdLst/>
              <a:ahLst/>
              <a:cxnLst/>
              <a:rect l="l" t="t" r="r" b="b"/>
              <a:pathLst>
                <a:path w="2125" h="695" extrusionOk="0">
                  <a:moveTo>
                    <a:pt x="2124" y="0"/>
                  </a:moveTo>
                  <a:lnTo>
                    <a:pt x="1842" y="561"/>
                  </a:lnTo>
                  <a:lnTo>
                    <a:pt x="0" y="561"/>
                  </a:lnTo>
                  <a:lnTo>
                    <a:pt x="0" y="695"/>
                  </a:lnTo>
                  <a:lnTo>
                    <a:pt x="1842" y="695"/>
                  </a:lnTo>
                  <a:lnTo>
                    <a:pt x="2124" y="135"/>
                  </a:lnTo>
                  <a:lnTo>
                    <a:pt x="2124"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2557325" y="3187525"/>
              <a:ext cx="51975" cy="17425"/>
            </a:xfrm>
            <a:custGeom>
              <a:avLst/>
              <a:gdLst/>
              <a:ahLst/>
              <a:cxnLst/>
              <a:rect l="l" t="t" r="r" b="b"/>
              <a:pathLst>
                <a:path w="2079" h="697" extrusionOk="0">
                  <a:moveTo>
                    <a:pt x="2078" y="0"/>
                  </a:moveTo>
                  <a:lnTo>
                    <a:pt x="1842" y="561"/>
                  </a:lnTo>
                  <a:lnTo>
                    <a:pt x="1" y="561"/>
                  </a:lnTo>
                  <a:lnTo>
                    <a:pt x="1" y="695"/>
                  </a:lnTo>
                  <a:lnTo>
                    <a:pt x="1842" y="695"/>
                  </a:lnTo>
                  <a:cubicBezTo>
                    <a:pt x="1843" y="696"/>
                    <a:pt x="1843" y="696"/>
                    <a:pt x="1843" y="696"/>
                  </a:cubicBezTo>
                  <a:cubicBezTo>
                    <a:pt x="1860" y="696"/>
                    <a:pt x="2078" y="135"/>
                    <a:pt x="2078" y="135"/>
                  </a:cubicBezTo>
                  <a:lnTo>
                    <a:pt x="207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2615275" y="3201550"/>
              <a:ext cx="451675" cy="3350"/>
            </a:xfrm>
            <a:custGeom>
              <a:avLst/>
              <a:gdLst/>
              <a:ahLst/>
              <a:cxnLst/>
              <a:rect l="l" t="t" r="r" b="b"/>
              <a:pathLst>
                <a:path w="18067" h="134" extrusionOk="0">
                  <a:moveTo>
                    <a:pt x="1" y="0"/>
                  </a:moveTo>
                  <a:lnTo>
                    <a:pt x="1" y="134"/>
                  </a:lnTo>
                  <a:lnTo>
                    <a:pt x="18067" y="134"/>
                  </a:lnTo>
                  <a:lnTo>
                    <a:pt x="18067"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3415950" y="3187525"/>
              <a:ext cx="56625" cy="17375"/>
            </a:xfrm>
            <a:custGeom>
              <a:avLst/>
              <a:gdLst/>
              <a:ahLst/>
              <a:cxnLst/>
              <a:rect l="l" t="t" r="r" b="b"/>
              <a:pathLst>
                <a:path w="2265" h="695" extrusionOk="0">
                  <a:moveTo>
                    <a:pt x="1" y="0"/>
                  </a:moveTo>
                  <a:lnTo>
                    <a:pt x="1" y="135"/>
                  </a:lnTo>
                  <a:lnTo>
                    <a:pt x="423" y="695"/>
                  </a:lnTo>
                  <a:lnTo>
                    <a:pt x="2264" y="695"/>
                  </a:lnTo>
                  <a:lnTo>
                    <a:pt x="2264" y="561"/>
                  </a:lnTo>
                  <a:lnTo>
                    <a:pt x="423" y="561"/>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2366525" y="3143125"/>
              <a:ext cx="49025" cy="11675"/>
            </a:xfrm>
            <a:custGeom>
              <a:avLst/>
              <a:gdLst/>
              <a:ahLst/>
              <a:cxnLst/>
              <a:rect l="l" t="t" r="r" b="b"/>
              <a:pathLst>
                <a:path w="1961" h="467" extrusionOk="0">
                  <a:moveTo>
                    <a:pt x="1960" y="1"/>
                  </a:moveTo>
                  <a:lnTo>
                    <a:pt x="1711" y="333"/>
                  </a:lnTo>
                  <a:lnTo>
                    <a:pt x="1" y="333"/>
                  </a:lnTo>
                  <a:lnTo>
                    <a:pt x="1" y="467"/>
                  </a:lnTo>
                  <a:lnTo>
                    <a:pt x="1711" y="467"/>
                  </a:lnTo>
                  <a:lnTo>
                    <a:pt x="1960" y="134"/>
                  </a:lnTo>
                  <a:lnTo>
                    <a:pt x="196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2347475" y="3161775"/>
              <a:ext cx="87125" cy="16350"/>
            </a:xfrm>
            <a:custGeom>
              <a:avLst/>
              <a:gdLst/>
              <a:ahLst/>
              <a:cxnLst/>
              <a:rect l="l" t="t" r="r" b="b"/>
              <a:pathLst>
                <a:path w="3485" h="654" extrusionOk="0">
                  <a:moveTo>
                    <a:pt x="3484" y="0"/>
                  </a:moveTo>
                  <a:lnTo>
                    <a:pt x="3094" y="519"/>
                  </a:lnTo>
                  <a:lnTo>
                    <a:pt x="0" y="519"/>
                  </a:lnTo>
                  <a:lnTo>
                    <a:pt x="0" y="653"/>
                  </a:lnTo>
                  <a:lnTo>
                    <a:pt x="3094" y="653"/>
                  </a:lnTo>
                  <a:lnTo>
                    <a:pt x="3484" y="134"/>
                  </a:lnTo>
                  <a:lnTo>
                    <a:pt x="3484"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2420325" y="3143125"/>
              <a:ext cx="48350" cy="11675"/>
            </a:xfrm>
            <a:custGeom>
              <a:avLst/>
              <a:gdLst/>
              <a:ahLst/>
              <a:cxnLst/>
              <a:rect l="l" t="t" r="r" b="b"/>
              <a:pathLst>
                <a:path w="1934" h="467" extrusionOk="0">
                  <a:moveTo>
                    <a:pt x="1934" y="1"/>
                  </a:moveTo>
                  <a:lnTo>
                    <a:pt x="1711" y="333"/>
                  </a:lnTo>
                  <a:lnTo>
                    <a:pt x="1" y="333"/>
                  </a:lnTo>
                  <a:lnTo>
                    <a:pt x="1" y="467"/>
                  </a:lnTo>
                  <a:lnTo>
                    <a:pt x="1711" y="467"/>
                  </a:lnTo>
                  <a:lnTo>
                    <a:pt x="1934" y="134"/>
                  </a:lnTo>
                  <a:lnTo>
                    <a:pt x="193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2474150" y="3143125"/>
              <a:ext cx="47650" cy="11675"/>
            </a:xfrm>
            <a:custGeom>
              <a:avLst/>
              <a:gdLst/>
              <a:ahLst/>
              <a:cxnLst/>
              <a:rect l="l" t="t" r="r" b="b"/>
              <a:pathLst>
                <a:path w="1906" h="467" extrusionOk="0">
                  <a:moveTo>
                    <a:pt x="1906" y="1"/>
                  </a:moveTo>
                  <a:lnTo>
                    <a:pt x="1710" y="333"/>
                  </a:lnTo>
                  <a:lnTo>
                    <a:pt x="0" y="333"/>
                  </a:lnTo>
                  <a:lnTo>
                    <a:pt x="0" y="467"/>
                  </a:lnTo>
                  <a:lnTo>
                    <a:pt x="1710" y="467"/>
                  </a:lnTo>
                  <a:lnTo>
                    <a:pt x="1906" y="134"/>
                  </a:lnTo>
                  <a:lnTo>
                    <a:pt x="190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2527975" y="3143125"/>
              <a:ext cx="46925" cy="11675"/>
            </a:xfrm>
            <a:custGeom>
              <a:avLst/>
              <a:gdLst/>
              <a:ahLst/>
              <a:cxnLst/>
              <a:rect l="l" t="t" r="r" b="b"/>
              <a:pathLst>
                <a:path w="1877" h="467" extrusionOk="0">
                  <a:moveTo>
                    <a:pt x="1877" y="1"/>
                  </a:moveTo>
                  <a:lnTo>
                    <a:pt x="1709" y="333"/>
                  </a:lnTo>
                  <a:lnTo>
                    <a:pt x="0" y="333"/>
                  </a:lnTo>
                  <a:lnTo>
                    <a:pt x="0" y="467"/>
                  </a:lnTo>
                  <a:lnTo>
                    <a:pt x="1709" y="467"/>
                  </a:lnTo>
                  <a:lnTo>
                    <a:pt x="1877" y="134"/>
                  </a:lnTo>
                  <a:lnTo>
                    <a:pt x="1877"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2570400" y="3161775"/>
              <a:ext cx="49775" cy="16350"/>
            </a:xfrm>
            <a:custGeom>
              <a:avLst/>
              <a:gdLst/>
              <a:ahLst/>
              <a:cxnLst/>
              <a:rect l="l" t="t" r="r" b="b"/>
              <a:pathLst>
                <a:path w="1991" h="654" extrusionOk="0">
                  <a:moveTo>
                    <a:pt x="1990" y="0"/>
                  </a:moveTo>
                  <a:lnTo>
                    <a:pt x="1772" y="519"/>
                  </a:lnTo>
                  <a:lnTo>
                    <a:pt x="1" y="519"/>
                  </a:lnTo>
                  <a:lnTo>
                    <a:pt x="1" y="653"/>
                  </a:lnTo>
                  <a:lnTo>
                    <a:pt x="1772" y="653"/>
                  </a:lnTo>
                  <a:lnTo>
                    <a:pt x="1990" y="134"/>
                  </a:lnTo>
                  <a:lnTo>
                    <a:pt x="199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2581775" y="3143125"/>
              <a:ext cx="46250" cy="11675"/>
            </a:xfrm>
            <a:custGeom>
              <a:avLst/>
              <a:gdLst/>
              <a:ahLst/>
              <a:cxnLst/>
              <a:rect l="l" t="t" r="r" b="b"/>
              <a:pathLst>
                <a:path w="1850" h="467" extrusionOk="0">
                  <a:moveTo>
                    <a:pt x="1850" y="1"/>
                  </a:moveTo>
                  <a:lnTo>
                    <a:pt x="1709" y="333"/>
                  </a:lnTo>
                  <a:lnTo>
                    <a:pt x="0" y="333"/>
                  </a:lnTo>
                  <a:lnTo>
                    <a:pt x="0" y="467"/>
                  </a:lnTo>
                  <a:lnTo>
                    <a:pt x="1709" y="467"/>
                  </a:lnTo>
                  <a:lnTo>
                    <a:pt x="1850" y="134"/>
                  </a:lnTo>
                  <a:lnTo>
                    <a:pt x="185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2635575" y="3143125"/>
              <a:ext cx="45550" cy="11675"/>
            </a:xfrm>
            <a:custGeom>
              <a:avLst/>
              <a:gdLst/>
              <a:ahLst/>
              <a:cxnLst/>
              <a:rect l="l" t="t" r="r" b="b"/>
              <a:pathLst>
                <a:path w="1822" h="467" extrusionOk="0">
                  <a:moveTo>
                    <a:pt x="1822" y="1"/>
                  </a:moveTo>
                  <a:lnTo>
                    <a:pt x="1710" y="333"/>
                  </a:lnTo>
                  <a:lnTo>
                    <a:pt x="0" y="333"/>
                  </a:lnTo>
                  <a:lnTo>
                    <a:pt x="0" y="467"/>
                  </a:lnTo>
                  <a:lnTo>
                    <a:pt x="1710" y="467"/>
                  </a:lnTo>
                  <a:lnTo>
                    <a:pt x="1822" y="134"/>
                  </a:lnTo>
                  <a:lnTo>
                    <a:pt x="1822"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2681875" y="3161775"/>
              <a:ext cx="47600" cy="16350"/>
            </a:xfrm>
            <a:custGeom>
              <a:avLst/>
              <a:gdLst/>
              <a:ahLst/>
              <a:cxnLst/>
              <a:rect l="l" t="t" r="r" b="b"/>
              <a:pathLst>
                <a:path w="1904" h="654" extrusionOk="0">
                  <a:moveTo>
                    <a:pt x="1904" y="0"/>
                  </a:moveTo>
                  <a:lnTo>
                    <a:pt x="1770" y="519"/>
                  </a:lnTo>
                  <a:lnTo>
                    <a:pt x="0" y="519"/>
                  </a:lnTo>
                  <a:lnTo>
                    <a:pt x="0" y="653"/>
                  </a:lnTo>
                  <a:lnTo>
                    <a:pt x="1770" y="653"/>
                  </a:lnTo>
                  <a:lnTo>
                    <a:pt x="1904" y="134"/>
                  </a:lnTo>
                  <a:lnTo>
                    <a:pt x="1904"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2689375" y="3143125"/>
              <a:ext cx="44900" cy="11675"/>
            </a:xfrm>
            <a:custGeom>
              <a:avLst/>
              <a:gdLst/>
              <a:ahLst/>
              <a:cxnLst/>
              <a:rect l="l" t="t" r="r" b="b"/>
              <a:pathLst>
                <a:path w="1796" h="467" extrusionOk="0">
                  <a:moveTo>
                    <a:pt x="1795" y="1"/>
                  </a:moveTo>
                  <a:lnTo>
                    <a:pt x="1710" y="333"/>
                  </a:lnTo>
                  <a:lnTo>
                    <a:pt x="0" y="333"/>
                  </a:lnTo>
                  <a:lnTo>
                    <a:pt x="0" y="467"/>
                  </a:lnTo>
                  <a:lnTo>
                    <a:pt x="1710" y="467"/>
                  </a:lnTo>
                  <a:lnTo>
                    <a:pt x="1795" y="134"/>
                  </a:lnTo>
                  <a:lnTo>
                    <a:pt x="179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2743175" y="3143125"/>
              <a:ext cx="44200" cy="11675"/>
            </a:xfrm>
            <a:custGeom>
              <a:avLst/>
              <a:gdLst/>
              <a:ahLst/>
              <a:cxnLst/>
              <a:rect l="l" t="t" r="r" b="b"/>
              <a:pathLst>
                <a:path w="1768" h="467" extrusionOk="0">
                  <a:moveTo>
                    <a:pt x="1767" y="1"/>
                  </a:moveTo>
                  <a:lnTo>
                    <a:pt x="1710" y="333"/>
                  </a:lnTo>
                  <a:lnTo>
                    <a:pt x="0" y="333"/>
                  </a:lnTo>
                  <a:lnTo>
                    <a:pt x="0" y="467"/>
                  </a:lnTo>
                  <a:lnTo>
                    <a:pt x="1710" y="467"/>
                  </a:lnTo>
                  <a:lnTo>
                    <a:pt x="1767" y="134"/>
                  </a:lnTo>
                  <a:lnTo>
                    <a:pt x="1767"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2737575" y="3161775"/>
              <a:ext cx="46550" cy="16350"/>
            </a:xfrm>
            <a:custGeom>
              <a:avLst/>
              <a:gdLst/>
              <a:ahLst/>
              <a:cxnLst/>
              <a:rect l="l" t="t" r="r" b="b"/>
              <a:pathLst>
                <a:path w="1862" h="654" extrusionOk="0">
                  <a:moveTo>
                    <a:pt x="1862" y="0"/>
                  </a:moveTo>
                  <a:lnTo>
                    <a:pt x="1772" y="519"/>
                  </a:lnTo>
                  <a:lnTo>
                    <a:pt x="1" y="519"/>
                  </a:lnTo>
                  <a:lnTo>
                    <a:pt x="1" y="653"/>
                  </a:lnTo>
                  <a:lnTo>
                    <a:pt x="1772" y="653"/>
                  </a:lnTo>
                  <a:lnTo>
                    <a:pt x="1862" y="134"/>
                  </a:lnTo>
                  <a:lnTo>
                    <a:pt x="186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2793325" y="3161775"/>
              <a:ext cx="45450" cy="16350"/>
            </a:xfrm>
            <a:custGeom>
              <a:avLst/>
              <a:gdLst/>
              <a:ahLst/>
              <a:cxnLst/>
              <a:rect l="l" t="t" r="r" b="b"/>
              <a:pathLst>
                <a:path w="1818" h="654" extrusionOk="0">
                  <a:moveTo>
                    <a:pt x="1818" y="0"/>
                  </a:moveTo>
                  <a:lnTo>
                    <a:pt x="1771" y="519"/>
                  </a:lnTo>
                  <a:lnTo>
                    <a:pt x="0" y="519"/>
                  </a:lnTo>
                  <a:lnTo>
                    <a:pt x="0" y="653"/>
                  </a:lnTo>
                  <a:lnTo>
                    <a:pt x="1771" y="653"/>
                  </a:lnTo>
                  <a:lnTo>
                    <a:pt x="1818" y="134"/>
                  </a:lnTo>
                  <a:lnTo>
                    <a:pt x="181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2796975" y="3143125"/>
              <a:ext cx="43525" cy="11675"/>
            </a:xfrm>
            <a:custGeom>
              <a:avLst/>
              <a:gdLst/>
              <a:ahLst/>
              <a:cxnLst/>
              <a:rect l="l" t="t" r="r" b="b"/>
              <a:pathLst>
                <a:path w="1741" h="467" extrusionOk="0">
                  <a:moveTo>
                    <a:pt x="1740" y="1"/>
                  </a:moveTo>
                  <a:lnTo>
                    <a:pt x="1710" y="333"/>
                  </a:lnTo>
                  <a:lnTo>
                    <a:pt x="0" y="333"/>
                  </a:lnTo>
                  <a:lnTo>
                    <a:pt x="0" y="467"/>
                  </a:lnTo>
                  <a:lnTo>
                    <a:pt x="1710" y="467"/>
                  </a:lnTo>
                  <a:lnTo>
                    <a:pt x="1740" y="134"/>
                  </a:lnTo>
                  <a:lnTo>
                    <a:pt x="174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2959325" y="3161775"/>
              <a:ext cx="45475" cy="16350"/>
            </a:xfrm>
            <a:custGeom>
              <a:avLst/>
              <a:gdLst/>
              <a:ahLst/>
              <a:cxnLst/>
              <a:rect l="l" t="t" r="r" b="b"/>
              <a:pathLst>
                <a:path w="1819" h="654" extrusionOk="0">
                  <a:moveTo>
                    <a:pt x="1" y="0"/>
                  </a:moveTo>
                  <a:lnTo>
                    <a:pt x="3" y="159"/>
                  </a:lnTo>
                  <a:lnTo>
                    <a:pt x="47" y="653"/>
                  </a:lnTo>
                  <a:lnTo>
                    <a:pt x="1818" y="653"/>
                  </a:lnTo>
                  <a:lnTo>
                    <a:pt x="1818" y="519"/>
                  </a:lnTo>
                  <a:lnTo>
                    <a:pt x="47" y="51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3013975" y="3161775"/>
              <a:ext cx="46575" cy="16350"/>
            </a:xfrm>
            <a:custGeom>
              <a:avLst/>
              <a:gdLst/>
              <a:ahLst/>
              <a:cxnLst/>
              <a:rect l="l" t="t" r="r" b="b"/>
              <a:pathLst>
                <a:path w="1863" h="654" extrusionOk="0">
                  <a:moveTo>
                    <a:pt x="1" y="0"/>
                  </a:moveTo>
                  <a:lnTo>
                    <a:pt x="1" y="134"/>
                  </a:lnTo>
                  <a:lnTo>
                    <a:pt x="91" y="653"/>
                  </a:lnTo>
                  <a:lnTo>
                    <a:pt x="1862" y="653"/>
                  </a:lnTo>
                  <a:lnTo>
                    <a:pt x="1862" y="519"/>
                  </a:lnTo>
                  <a:lnTo>
                    <a:pt x="91" y="51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3075250" y="3187525"/>
              <a:ext cx="49650" cy="17375"/>
            </a:xfrm>
            <a:custGeom>
              <a:avLst/>
              <a:gdLst/>
              <a:ahLst/>
              <a:cxnLst/>
              <a:rect l="l" t="t" r="r" b="b"/>
              <a:pathLst>
                <a:path w="1986" h="695" extrusionOk="0">
                  <a:moveTo>
                    <a:pt x="0" y="0"/>
                  </a:moveTo>
                  <a:lnTo>
                    <a:pt x="0" y="135"/>
                  </a:lnTo>
                  <a:lnTo>
                    <a:pt x="144" y="695"/>
                  </a:lnTo>
                  <a:lnTo>
                    <a:pt x="1985" y="695"/>
                  </a:lnTo>
                  <a:lnTo>
                    <a:pt x="1985" y="561"/>
                  </a:lnTo>
                  <a:lnTo>
                    <a:pt x="144" y="561"/>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3137600" y="3187525"/>
              <a:ext cx="50825" cy="17375"/>
            </a:xfrm>
            <a:custGeom>
              <a:avLst/>
              <a:gdLst/>
              <a:ahLst/>
              <a:cxnLst/>
              <a:rect l="l" t="t" r="r" b="b"/>
              <a:pathLst>
                <a:path w="2033" h="695" extrusionOk="0">
                  <a:moveTo>
                    <a:pt x="1" y="0"/>
                  </a:moveTo>
                  <a:lnTo>
                    <a:pt x="1" y="135"/>
                  </a:lnTo>
                  <a:lnTo>
                    <a:pt x="191" y="695"/>
                  </a:lnTo>
                  <a:lnTo>
                    <a:pt x="2033" y="695"/>
                  </a:lnTo>
                  <a:lnTo>
                    <a:pt x="2033" y="561"/>
                  </a:lnTo>
                  <a:lnTo>
                    <a:pt x="191" y="561"/>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3181100" y="3169300"/>
              <a:ext cx="49775" cy="16325"/>
            </a:xfrm>
            <a:custGeom>
              <a:avLst/>
              <a:gdLst/>
              <a:ahLst/>
              <a:cxnLst/>
              <a:rect l="l" t="t" r="r" b="b"/>
              <a:pathLst>
                <a:path w="1991" h="653" extrusionOk="0">
                  <a:moveTo>
                    <a:pt x="1" y="0"/>
                  </a:moveTo>
                  <a:lnTo>
                    <a:pt x="1" y="134"/>
                  </a:lnTo>
                  <a:lnTo>
                    <a:pt x="220" y="652"/>
                  </a:lnTo>
                  <a:lnTo>
                    <a:pt x="1990" y="652"/>
                  </a:lnTo>
                  <a:lnTo>
                    <a:pt x="1990" y="519"/>
                  </a:lnTo>
                  <a:lnTo>
                    <a:pt x="220" y="51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3188825" y="3187525"/>
              <a:ext cx="51950" cy="17375"/>
            </a:xfrm>
            <a:custGeom>
              <a:avLst/>
              <a:gdLst/>
              <a:ahLst/>
              <a:cxnLst/>
              <a:rect l="l" t="t" r="r" b="b"/>
              <a:pathLst>
                <a:path w="2078" h="695" extrusionOk="0">
                  <a:moveTo>
                    <a:pt x="0" y="0"/>
                  </a:moveTo>
                  <a:lnTo>
                    <a:pt x="0" y="135"/>
                  </a:lnTo>
                  <a:lnTo>
                    <a:pt x="236" y="695"/>
                  </a:lnTo>
                  <a:lnTo>
                    <a:pt x="2078" y="695"/>
                  </a:lnTo>
                  <a:lnTo>
                    <a:pt x="2078" y="561"/>
                  </a:lnTo>
                  <a:lnTo>
                    <a:pt x="236" y="561"/>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3232600" y="3161775"/>
              <a:ext cx="50850" cy="16350"/>
            </a:xfrm>
            <a:custGeom>
              <a:avLst/>
              <a:gdLst/>
              <a:ahLst/>
              <a:cxnLst/>
              <a:rect l="l" t="t" r="r" b="b"/>
              <a:pathLst>
                <a:path w="2034" h="654" extrusionOk="0">
                  <a:moveTo>
                    <a:pt x="1" y="0"/>
                  </a:moveTo>
                  <a:lnTo>
                    <a:pt x="1" y="134"/>
                  </a:lnTo>
                  <a:lnTo>
                    <a:pt x="263" y="653"/>
                  </a:lnTo>
                  <a:lnTo>
                    <a:pt x="2034" y="653"/>
                  </a:lnTo>
                  <a:lnTo>
                    <a:pt x="2034" y="519"/>
                  </a:lnTo>
                  <a:lnTo>
                    <a:pt x="263" y="51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3240000" y="3187525"/>
              <a:ext cx="53125" cy="17375"/>
            </a:xfrm>
            <a:custGeom>
              <a:avLst/>
              <a:gdLst/>
              <a:ahLst/>
              <a:cxnLst/>
              <a:rect l="l" t="t" r="r" b="b"/>
              <a:pathLst>
                <a:path w="2125" h="695" extrusionOk="0">
                  <a:moveTo>
                    <a:pt x="1" y="0"/>
                  </a:moveTo>
                  <a:lnTo>
                    <a:pt x="1" y="135"/>
                  </a:lnTo>
                  <a:lnTo>
                    <a:pt x="283" y="695"/>
                  </a:lnTo>
                  <a:lnTo>
                    <a:pt x="2125" y="695"/>
                  </a:lnTo>
                  <a:lnTo>
                    <a:pt x="2125" y="561"/>
                  </a:lnTo>
                  <a:lnTo>
                    <a:pt x="283" y="561"/>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3302375" y="3187525"/>
              <a:ext cx="54300" cy="17375"/>
            </a:xfrm>
            <a:custGeom>
              <a:avLst/>
              <a:gdLst/>
              <a:ahLst/>
              <a:cxnLst/>
              <a:rect l="l" t="t" r="r" b="b"/>
              <a:pathLst>
                <a:path w="2172" h="695" extrusionOk="0">
                  <a:moveTo>
                    <a:pt x="0" y="0"/>
                  </a:moveTo>
                  <a:lnTo>
                    <a:pt x="0" y="135"/>
                  </a:lnTo>
                  <a:lnTo>
                    <a:pt x="330" y="695"/>
                  </a:lnTo>
                  <a:lnTo>
                    <a:pt x="2171" y="695"/>
                  </a:lnTo>
                  <a:lnTo>
                    <a:pt x="2171" y="561"/>
                  </a:lnTo>
                  <a:lnTo>
                    <a:pt x="330" y="561"/>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3341925" y="3161775"/>
              <a:ext cx="108700" cy="16350"/>
            </a:xfrm>
            <a:custGeom>
              <a:avLst/>
              <a:gdLst/>
              <a:ahLst/>
              <a:cxnLst/>
              <a:rect l="l" t="t" r="r" b="b"/>
              <a:pathLst>
                <a:path w="4348" h="654" extrusionOk="0">
                  <a:moveTo>
                    <a:pt x="0" y="0"/>
                  </a:moveTo>
                  <a:lnTo>
                    <a:pt x="0" y="134"/>
                  </a:lnTo>
                  <a:lnTo>
                    <a:pt x="348" y="653"/>
                  </a:lnTo>
                  <a:lnTo>
                    <a:pt x="4348" y="653"/>
                  </a:lnTo>
                  <a:lnTo>
                    <a:pt x="4348" y="519"/>
                  </a:lnTo>
                  <a:lnTo>
                    <a:pt x="348" y="519"/>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3359175" y="3187525"/>
              <a:ext cx="55425" cy="17375"/>
            </a:xfrm>
            <a:custGeom>
              <a:avLst/>
              <a:gdLst/>
              <a:ahLst/>
              <a:cxnLst/>
              <a:rect l="l" t="t" r="r" b="b"/>
              <a:pathLst>
                <a:path w="2217" h="695" extrusionOk="0">
                  <a:moveTo>
                    <a:pt x="1" y="0"/>
                  </a:moveTo>
                  <a:lnTo>
                    <a:pt x="1" y="135"/>
                  </a:lnTo>
                  <a:lnTo>
                    <a:pt x="375" y="695"/>
                  </a:lnTo>
                  <a:lnTo>
                    <a:pt x="2217" y="695"/>
                  </a:lnTo>
                  <a:lnTo>
                    <a:pt x="2217" y="561"/>
                  </a:lnTo>
                  <a:lnTo>
                    <a:pt x="375" y="561"/>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2355125" y="2567975"/>
              <a:ext cx="1089325" cy="558825"/>
            </a:xfrm>
            <a:custGeom>
              <a:avLst/>
              <a:gdLst/>
              <a:ahLst/>
              <a:cxnLst/>
              <a:rect l="l" t="t" r="r" b="b"/>
              <a:pathLst>
                <a:path w="43573" h="22353" extrusionOk="0">
                  <a:moveTo>
                    <a:pt x="0" y="1"/>
                  </a:moveTo>
                  <a:lnTo>
                    <a:pt x="0" y="22353"/>
                  </a:lnTo>
                  <a:lnTo>
                    <a:pt x="43572" y="22353"/>
                  </a:lnTo>
                  <a:lnTo>
                    <a:pt x="43572"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2372825" y="2589275"/>
              <a:ext cx="1053925" cy="516225"/>
            </a:xfrm>
            <a:custGeom>
              <a:avLst/>
              <a:gdLst/>
              <a:ahLst/>
              <a:cxnLst/>
              <a:rect l="l" t="t" r="r" b="b"/>
              <a:pathLst>
                <a:path w="42157" h="20649" extrusionOk="0">
                  <a:moveTo>
                    <a:pt x="0" y="1"/>
                  </a:moveTo>
                  <a:lnTo>
                    <a:pt x="0" y="20649"/>
                  </a:lnTo>
                  <a:lnTo>
                    <a:pt x="42156" y="20649"/>
                  </a:lnTo>
                  <a:lnTo>
                    <a:pt x="421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2383450" y="2599900"/>
              <a:ext cx="1032650" cy="495000"/>
            </a:xfrm>
            <a:custGeom>
              <a:avLst/>
              <a:gdLst/>
              <a:ahLst/>
              <a:cxnLst/>
              <a:rect l="l" t="t" r="r" b="b"/>
              <a:pathLst>
                <a:path w="41306" h="19800" extrusionOk="0">
                  <a:moveTo>
                    <a:pt x="1" y="0"/>
                  </a:moveTo>
                  <a:lnTo>
                    <a:pt x="1" y="19799"/>
                  </a:lnTo>
                  <a:lnTo>
                    <a:pt x="41306" y="19799"/>
                  </a:lnTo>
                  <a:lnTo>
                    <a:pt x="413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2383450" y="2599900"/>
              <a:ext cx="1032650" cy="495000"/>
            </a:xfrm>
            <a:custGeom>
              <a:avLst/>
              <a:gdLst/>
              <a:ahLst/>
              <a:cxnLst/>
              <a:rect l="l" t="t" r="r" b="b"/>
              <a:pathLst>
                <a:path w="41306" h="19800" extrusionOk="0">
                  <a:moveTo>
                    <a:pt x="1" y="0"/>
                  </a:moveTo>
                  <a:lnTo>
                    <a:pt x="1" y="19799"/>
                  </a:lnTo>
                  <a:lnTo>
                    <a:pt x="41306" y="19799"/>
                  </a:lnTo>
                  <a:lnTo>
                    <a:pt x="413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2474150" y="2599900"/>
              <a:ext cx="365250" cy="495000"/>
            </a:xfrm>
            <a:custGeom>
              <a:avLst/>
              <a:gdLst/>
              <a:ahLst/>
              <a:cxnLst/>
              <a:rect l="l" t="t" r="r" b="b"/>
              <a:pathLst>
                <a:path w="14610" h="19800" extrusionOk="0">
                  <a:moveTo>
                    <a:pt x="0" y="0"/>
                  </a:moveTo>
                  <a:lnTo>
                    <a:pt x="0" y="19799"/>
                  </a:lnTo>
                  <a:lnTo>
                    <a:pt x="14610" y="19799"/>
                  </a:lnTo>
                  <a:lnTo>
                    <a:pt x="1461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25415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254665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255177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255690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25620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256715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257227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2577400" y="2660675"/>
              <a:ext cx="5125" cy="11275"/>
            </a:xfrm>
            <a:custGeom>
              <a:avLst/>
              <a:gdLst/>
              <a:ahLst/>
              <a:cxnLst/>
              <a:rect l="l" t="t" r="r" b="b"/>
              <a:pathLst>
                <a:path w="205" h="451" extrusionOk="0">
                  <a:moveTo>
                    <a:pt x="0" y="1"/>
                  </a:moveTo>
                  <a:lnTo>
                    <a:pt x="0" y="450"/>
                  </a:lnTo>
                  <a:lnTo>
                    <a:pt x="204" y="450"/>
                  </a:lnTo>
                  <a:lnTo>
                    <a:pt x="20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258250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25876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2592750" y="2660675"/>
              <a:ext cx="5125" cy="11275"/>
            </a:xfrm>
            <a:custGeom>
              <a:avLst/>
              <a:gdLst/>
              <a:ahLst/>
              <a:cxnLst/>
              <a:rect l="l" t="t" r="r" b="b"/>
              <a:pathLst>
                <a:path w="205"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259785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260297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260810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261322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2618350" y="2660675"/>
              <a:ext cx="5125" cy="11275"/>
            </a:xfrm>
            <a:custGeom>
              <a:avLst/>
              <a:gdLst/>
              <a:ahLst/>
              <a:cxnLst/>
              <a:rect l="l" t="t" r="r" b="b"/>
              <a:pathLst>
                <a:path w="205" h="451" extrusionOk="0">
                  <a:moveTo>
                    <a:pt x="1" y="1"/>
                  </a:moveTo>
                  <a:lnTo>
                    <a:pt x="1"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2623475" y="2660675"/>
              <a:ext cx="5125" cy="11275"/>
            </a:xfrm>
            <a:custGeom>
              <a:avLst/>
              <a:gdLst/>
              <a:ahLst/>
              <a:cxnLst/>
              <a:rect l="l" t="t" r="r" b="b"/>
              <a:pathLst>
                <a:path w="205" h="451" extrusionOk="0">
                  <a:moveTo>
                    <a:pt x="1" y="1"/>
                  </a:moveTo>
                  <a:lnTo>
                    <a:pt x="1"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262857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263370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263882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2643950" y="2660675"/>
              <a:ext cx="5150" cy="11275"/>
            </a:xfrm>
            <a:custGeom>
              <a:avLst/>
              <a:gdLst/>
              <a:ahLst/>
              <a:cxnLst/>
              <a:rect l="l" t="t" r="r" b="b"/>
              <a:pathLst>
                <a:path w="206" h="451" extrusionOk="0">
                  <a:moveTo>
                    <a:pt x="1" y="1"/>
                  </a:moveTo>
                  <a:lnTo>
                    <a:pt x="1"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264907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265420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26593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2664450" y="2660675"/>
              <a:ext cx="5125" cy="11275"/>
            </a:xfrm>
            <a:custGeom>
              <a:avLst/>
              <a:gdLst/>
              <a:ahLst/>
              <a:cxnLst/>
              <a:rect l="l" t="t" r="r" b="b"/>
              <a:pathLst>
                <a:path w="205" h="451" extrusionOk="0">
                  <a:moveTo>
                    <a:pt x="0" y="1"/>
                  </a:moveTo>
                  <a:lnTo>
                    <a:pt x="0" y="450"/>
                  </a:lnTo>
                  <a:lnTo>
                    <a:pt x="204" y="450"/>
                  </a:lnTo>
                  <a:lnTo>
                    <a:pt x="20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266955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267467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267980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26849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269005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269517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270025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270537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271050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271562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272075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272587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73100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2736125"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741250" y="2660675"/>
              <a:ext cx="5125" cy="11275"/>
            </a:xfrm>
            <a:custGeom>
              <a:avLst/>
              <a:gdLst/>
              <a:ahLst/>
              <a:cxnLst/>
              <a:rect l="l" t="t" r="r" b="b"/>
              <a:pathLst>
                <a:path w="205" h="451" extrusionOk="0">
                  <a:moveTo>
                    <a:pt x="1" y="1"/>
                  </a:moveTo>
                  <a:lnTo>
                    <a:pt x="1"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2746350" y="2660675"/>
              <a:ext cx="5150" cy="11275"/>
            </a:xfrm>
            <a:custGeom>
              <a:avLst/>
              <a:gdLst/>
              <a:ahLst/>
              <a:cxnLst/>
              <a:rect l="l" t="t" r="r" b="b"/>
              <a:pathLst>
                <a:path w="206" h="451" extrusionOk="0">
                  <a:moveTo>
                    <a:pt x="1" y="1"/>
                  </a:moveTo>
                  <a:lnTo>
                    <a:pt x="1" y="450"/>
                  </a:lnTo>
                  <a:lnTo>
                    <a:pt x="206" y="450"/>
                  </a:lnTo>
                  <a:lnTo>
                    <a:pt x="20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2751475" y="2660675"/>
              <a:ext cx="5150" cy="11275"/>
            </a:xfrm>
            <a:custGeom>
              <a:avLst/>
              <a:gdLst/>
              <a:ahLst/>
              <a:cxnLst/>
              <a:rect l="l" t="t" r="r" b="b"/>
              <a:pathLst>
                <a:path w="206" h="451" extrusionOk="0">
                  <a:moveTo>
                    <a:pt x="1" y="1"/>
                  </a:moveTo>
                  <a:lnTo>
                    <a:pt x="1"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275660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2761725"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2766850" y="2660675"/>
              <a:ext cx="5150" cy="11275"/>
            </a:xfrm>
            <a:custGeom>
              <a:avLst/>
              <a:gdLst/>
              <a:ahLst/>
              <a:cxnLst/>
              <a:rect l="l" t="t" r="r" b="b"/>
              <a:pathLst>
                <a:path w="206" h="451" extrusionOk="0">
                  <a:moveTo>
                    <a:pt x="0" y="1"/>
                  </a:moveTo>
                  <a:lnTo>
                    <a:pt x="0" y="450"/>
                  </a:lnTo>
                  <a:lnTo>
                    <a:pt x="205" y="450"/>
                  </a:lnTo>
                  <a:lnTo>
                    <a:pt x="20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25415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254665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255177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255690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25620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256715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257227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2577400" y="2641675"/>
              <a:ext cx="5125" cy="11225"/>
            </a:xfrm>
            <a:custGeom>
              <a:avLst/>
              <a:gdLst/>
              <a:ahLst/>
              <a:cxnLst/>
              <a:rect l="l" t="t" r="r" b="b"/>
              <a:pathLst>
                <a:path w="205" h="449" extrusionOk="0">
                  <a:moveTo>
                    <a:pt x="0" y="0"/>
                  </a:moveTo>
                  <a:lnTo>
                    <a:pt x="0" y="448"/>
                  </a:lnTo>
                  <a:lnTo>
                    <a:pt x="204" y="448"/>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258250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25876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2592750" y="2641675"/>
              <a:ext cx="5125" cy="11225"/>
            </a:xfrm>
            <a:custGeom>
              <a:avLst/>
              <a:gdLst/>
              <a:ahLst/>
              <a:cxnLst/>
              <a:rect l="l" t="t" r="r" b="b"/>
              <a:pathLst>
                <a:path w="205"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259785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260297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260810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261322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2618350" y="2641675"/>
              <a:ext cx="5125" cy="11225"/>
            </a:xfrm>
            <a:custGeom>
              <a:avLst/>
              <a:gdLst/>
              <a:ahLst/>
              <a:cxnLst/>
              <a:rect l="l" t="t" r="r" b="b"/>
              <a:pathLst>
                <a:path w="205" h="449" extrusionOk="0">
                  <a:moveTo>
                    <a:pt x="1" y="0"/>
                  </a:moveTo>
                  <a:lnTo>
                    <a:pt x="1"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2623475" y="2641675"/>
              <a:ext cx="5125" cy="11225"/>
            </a:xfrm>
            <a:custGeom>
              <a:avLst/>
              <a:gdLst/>
              <a:ahLst/>
              <a:cxnLst/>
              <a:rect l="l" t="t" r="r" b="b"/>
              <a:pathLst>
                <a:path w="205" h="449" extrusionOk="0">
                  <a:moveTo>
                    <a:pt x="1" y="0"/>
                  </a:moveTo>
                  <a:lnTo>
                    <a:pt x="1"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a:off x="262857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a:off x="263370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a:off x="263882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a:off x="2643950" y="2641675"/>
              <a:ext cx="5150" cy="11225"/>
            </a:xfrm>
            <a:custGeom>
              <a:avLst/>
              <a:gdLst/>
              <a:ahLst/>
              <a:cxnLst/>
              <a:rect l="l" t="t" r="r" b="b"/>
              <a:pathLst>
                <a:path w="206" h="449" extrusionOk="0">
                  <a:moveTo>
                    <a:pt x="1" y="0"/>
                  </a:moveTo>
                  <a:lnTo>
                    <a:pt x="1"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a:off x="264907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a:off x="265420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a:off x="26593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2664450" y="2641675"/>
              <a:ext cx="5125" cy="11225"/>
            </a:xfrm>
            <a:custGeom>
              <a:avLst/>
              <a:gdLst/>
              <a:ahLst/>
              <a:cxnLst/>
              <a:rect l="l" t="t" r="r" b="b"/>
              <a:pathLst>
                <a:path w="205" h="449" extrusionOk="0">
                  <a:moveTo>
                    <a:pt x="0" y="0"/>
                  </a:moveTo>
                  <a:lnTo>
                    <a:pt x="0" y="448"/>
                  </a:lnTo>
                  <a:lnTo>
                    <a:pt x="204" y="448"/>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266955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267467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267980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a:off x="26849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a:off x="269005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269517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a:off x="270025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a:off x="270537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271050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a:off x="271562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a:off x="272075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272587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a:off x="273100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a:off x="2736125"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a:off x="2741250" y="2641675"/>
              <a:ext cx="5125" cy="11225"/>
            </a:xfrm>
            <a:custGeom>
              <a:avLst/>
              <a:gdLst/>
              <a:ahLst/>
              <a:cxnLst/>
              <a:rect l="l" t="t" r="r" b="b"/>
              <a:pathLst>
                <a:path w="205" h="449" extrusionOk="0">
                  <a:moveTo>
                    <a:pt x="1" y="0"/>
                  </a:moveTo>
                  <a:lnTo>
                    <a:pt x="1"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a:off x="2746350" y="2641675"/>
              <a:ext cx="5150" cy="11225"/>
            </a:xfrm>
            <a:custGeom>
              <a:avLst/>
              <a:gdLst/>
              <a:ahLst/>
              <a:cxnLst/>
              <a:rect l="l" t="t" r="r" b="b"/>
              <a:pathLst>
                <a:path w="206" h="449" extrusionOk="0">
                  <a:moveTo>
                    <a:pt x="1" y="0"/>
                  </a:moveTo>
                  <a:lnTo>
                    <a:pt x="1" y="448"/>
                  </a:lnTo>
                  <a:lnTo>
                    <a:pt x="206" y="448"/>
                  </a:lnTo>
                  <a:lnTo>
                    <a:pt x="20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a:off x="2751475" y="2641675"/>
              <a:ext cx="5150" cy="11225"/>
            </a:xfrm>
            <a:custGeom>
              <a:avLst/>
              <a:gdLst/>
              <a:ahLst/>
              <a:cxnLst/>
              <a:rect l="l" t="t" r="r" b="b"/>
              <a:pathLst>
                <a:path w="206" h="449" extrusionOk="0">
                  <a:moveTo>
                    <a:pt x="1" y="0"/>
                  </a:moveTo>
                  <a:lnTo>
                    <a:pt x="1"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a:off x="275660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a:off x="2761725"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a:off x="2766850" y="2641675"/>
              <a:ext cx="5150" cy="11225"/>
            </a:xfrm>
            <a:custGeom>
              <a:avLst/>
              <a:gdLst/>
              <a:ahLst/>
              <a:cxnLst/>
              <a:rect l="l" t="t" r="r" b="b"/>
              <a:pathLst>
                <a:path w="206" h="449" extrusionOk="0">
                  <a:moveTo>
                    <a:pt x="0" y="0"/>
                  </a:moveTo>
                  <a:lnTo>
                    <a:pt x="0" y="448"/>
                  </a:lnTo>
                  <a:lnTo>
                    <a:pt x="205" y="448"/>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a:off x="255947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256380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a:off x="2568125" y="2678900"/>
              <a:ext cx="4350" cy="11250"/>
            </a:xfrm>
            <a:custGeom>
              <a:avLst/>
              <a:gdLst/>
              <a:ahLst/>
              <a:cxnLst/>
              <a:rect l="l" t="t" r="r" b="b"/>
              <a:pathLst>
                <a:path w="174" h="450" extrusionOk="0">
                  <a:moveTo>
                    <a:pt x="1" y="1"/>
                  </a:moveTo>
                  <a:lnTo>
                    <a:pt x="1"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257245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257677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258110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2585425" y="2678900"/>
              <a:ext cx="4325" cy="11250"/>
            </a:xfrm>
            <a:custGeom>
              <a:avLst/>
              <a:gdLst/>
              <a:ahLst/>
              <a:cxnLst/>
              <a:rect l="l" t="t" r="r" b="b"/>
              <a:pathLst>
                <a:path w="173"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258972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259405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259837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2602700" y="2678900"/>
              <a:ext cx="4350" cy="11250"/>
            </a:xfrm>
            <a:custGeom>
              <a:avLst/>
              <a:gdLst/>
              <a:ahLst/>
              <a:cxnLst/>
              <a:rect l="l" t="t" r="r" b="b"/>
              <a:pathLst>
                <a:path w="174" h="450" extrusionOk="0">
                  <a:moveTo>
                    <a:pt x="1" y="1"/>
                  </a:moveTo>
                  <a:lnTo>
                    <a:pt x="1"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260702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261135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2615675" y="2678900"/>
              <a:ext cx="4375" cy="11250"/>
            </a:xfrm>
            <a:custGeom>
              <a:avLst/>
              <a:gdLst/>
              <a:ahLst/>
              <a:cxnLst/>
              <a:rect l="l" t="t" r="r" b="b"/>
              <a:pathLst>
                <a:path w="175" h="450" extrusionOk="0">
                  <a:moveTo>
                    <a:pt x="0" y="1"/>
                  </a:moveTo>
                  <a:lnTo>
                    <a:pt x="0"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2620000" y="2678900"/>
              <a:ext cx="4350" cy="11250"/>
            </a:xfrm>
            <a:custGeom>
              <a:avLst/>
              <a:gdLst/>
              <a:ahLst/>
              <a:cxnLst/>
              <a:rect l="l" t="t" r="r" b="b"/>
              <a:pathLst>
                <a:path w="174" h="450" extrusionOk="0">
                  <a:moveTo>
                    <a:pt x="0" y="1"/>
                  </a:moveTo>
                  <a:lnTo>
                    <a:pt x="0"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262432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262865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263297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2637300" y="2678900"/>
              <a:ext cx="4350" cy="11250"/>
            </a:xfrm>
            <a:custGeom>
              <a:avLst/>
              <a:gdLst/>
              <a:ahLst/>
              <a:cxnLst/>
              <a:rect l="l" t="t" r="r" b="b"/>
              <a:pathLst>
                <a:path w="174" h="450" extrusionOk="0">
                  <a:moveTo>
                    <a:pt x="1" y="1"/>
                  </a:moveTo>
                  <a:lnTo>
                    <a:pt x="1"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264162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264595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2650275" y="2678900"/>
              <a:ext cx="4325" cy="11250"/>
            </a:xfrm>
            <a:custGeom>
              <a:avLst/>
              <a:gdLst/>
              <a:ahLst/>
              <a:cxnLst/>
              <a:rect l="l" t="t" r="r" b="b"/>
              <a:pathLst>
                <a:path w="173"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265457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265890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266322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2667550" y="2678900"/>
              <a:ext cx="4375" cy="11250"/>
            </a:xfrm>
            <a:custGeom>
              <a:avLst/>
              <a:gdLst/>
              <a:ahLst/>
              <a:cxnLst/>
              <a:rect l="l" t="t" r="r" b="b"/>
              <a:pathLst>
                <a:path w="175"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267187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267622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268055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2684875" y="2678900"/>
              <a:ext cx="4325" cy="11250"/>
            </a:xfrm>
            <a:custGeom>
              <a:avLst/>
              <a:gdLst/>
              <a:ahLst/>
              <a:cxnLst/>
              <a:rect l="l" t="t" r="r" b="b"/>
              <a:pathLst>
                <a:path w="173"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268917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269350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2697825"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2702150" y="2678900"/>
              <a:ext cx="4350" cy="11250"/>
            </a:xfrm>
            <a:custGeom>
              <a:avLst/>
              <a:gdLst/>
              <a:ahLst/>
              <a:cxnLst/>
              <a:rect l="l" t="t" r="r" b="b"/>
              <a:pathLst>
                <a:path w="174" h="450" extrusionOk="0">
                  <a:moveTo>
                    <a:pt x="1" y="1"/>
                  </a:moveTo>
                  <a:lnTo>
                    <a:pt x="1"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270647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271080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271512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2719450" y="2678900"/>
              <a:ext cx="4325" cy="11250"/>
            </a:xfrm>
            <a:custGeom>
              <a:avLst/>
              <a:gdLst/>
              <a:ahLst/>
              <a:cxnLst/>
              <a:rect l="l" t="t" r="r" b="b"/>
              <a:pathLst>
                <a:path w="173"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2723750" y="2678900"/>
              <a:ext cx="4350" cy="11250"/>
            </a:xfrm>
            <a:custGeom>
              <a:avLst/>
              <a:gdLst/>
              <a:ahLst/>
              <a:cxnLst/>
              <a:rect l="l" t="t" r="r" b="b"/>
              <a:pathLst>
                <a:path w="174" h="450" extrusionOk="0">
                  <a:moveTo>
                    <a:pt x="1" y="1"/>
                  </a:moveTo>
                  <a:lnTo>
                    <a:pt x="1" y="450"/>
                  </a:lnTo>
                  <a:lnTo>
                    <a:pt x="174" y="450"/>
                  </a:lnTo>
                  <a:lnTo>
                    <a:pt x="1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2728075" y="2678900"/>
              <a:ext cx="4375" cy="11250"/>
            </a:xfrm>
            <a:custGeom>
              <a:avLst/>
              <a:gdLst/>
              <a:ahLst/>
              <a:cxnLst/>
              <a:rect l="l" t="t" r="r" b="b"/>
              <a:pathLst>
                <a:path w="175" h="450" extrusionOk="0">
                  <a:moveTo>
                    <a:pt x="1" y="1"/>
                  </a:moveTo>
                  <a:lnTo>
                    <a:pt x="1" y="450"/>
                  </a:lnTo>
                  <a:lnTo>
                    <a:pt x="175" y="450"/>
                  </a:lnTo>
                  <a:lnTo>
                    <a:pt x="17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2732400" y="2678900"/>
              <a:ext cx="4375" cy="11250"/>
            </a:xfrm>
            <a:custGeom>
              <a:avLst/>
              <a:gdLst/>
              <a:ahLst/>
              <a:cxnLst/>
              <a:rect l="l" t="t" r="r" b="b"/>
              <a:pathLst>
                <a:path w="175" h="450" extrusionOk="0">
                  <a:moveTo>
                    <a:pt x="1" y="1"/>
                  </a:moveTo>
                  <a:lnTo>
                    <a:pt x="1" y="450"/>
                  </a:lnTo>
                  <a:lnTo>
                    <a:pt x="175" y="450"/>
                  </a:lnTo>
                  <a:lnTo>
                    <a:pt x="17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2736750" y="2678900"/>
              <a:ext cx="4350" cy="11250"/>
            </a:xfrm>
            <a:custGeom>
              <a:avLst/>
              <a:gdLst/>
              <a:ahLst/>
              <a:cxnLst/>
              <a:rect l="l" t="t" r="r" b="b"/>
              <a:pathLst>
                <a:path w="174" h="450" extrusionOk="0">
                  <a:moveTo>
                    <a:pt x="1" y="1"/>
                  </a:moveTo>
                  <a:lnTo>
                    <a:pt x="1"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2741075"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2745400" y="2678900"/>
              <a:ext cx="4350" cy="11250"/>
            </a:xfrm>
            <a:custGeom>
              <a:avLst/>
              <a:gdLst/>
              <a:ahLst/>
              <a:cxnLst/>
              <a:rect l="l" t="t" r="r" b="b"/>
              <a:pathLst>
                <a:path w="174"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2749725" y="2678900"/>
              <a:ext cx="4325" cy="11250"/>
            </a:xfrm>
            <a:custGeom>
              <a:avLst/>
              <a:gdLst/>
              <a:ahLst/>
              <a:cxnLst/>
              <a:rect l="l" t="t" r="r" b="b"/>
              <a:pathLst>
                <a:path w="173" h="450" extrusionOk="0">
                  <a:moveTo>
                    <a:pt x="0" y="1"/>
                  </a:moveTo>
                  <a:lnTo>
                    <a:pt x="0" y="450"/>
                  </a:lnTo>
                  <a:lnTo>
                    <a:pt x="173" y="450"/>
                  </a:lnTo>
                  <a:lnTo>
                    <a:pt x="173"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2603925" y="2782400"/>
              <a:ext cx="5650" cy="5125"/>
            </a:xfrm>
            <a:custGeom>
              <a:avLst/>
              <a:gdLst/>
              <a:ahLst/>
              <a:cxnLst/>
              <a:rect l="l" t="t" r="r" b="b"/>
              <a:pathLst>
                <a:path w="226" h="205" extrusionOk="0">
                  <a:moveTo>
                    <a:pt x="113" y="0"/>
                  </a:moveTo>
                  <a:cubicBezTo>
                    <a:pt x="51" y="0"/>
                    <a:pt x="0" y="46"/>
                    <a:pt x="0" y="103"/>
                  </a:cubicBezTo>
                  <a:cubicBezTo>
                    <a:pt x="0" y="158"/>
                    <a:pt x="50" y="205"/>
                    <a:pt x="113" y="205"/>
                  </a:cubicBezTo>
                  <a:cubicBezTo>
                    <a:pt x="175" y="205"/>
                    <a:pt x="226" y="158"/>
                    <a:pt x="226" y="103"/>
                  </a:cubicBezTo>
                  <a:cubicBezTo>
                    <a:pt x="226" y="46"/>
                    <a:pt x="175"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2618575" y="2782400"/>
              <a:ext cx="5650" cy="5125"/>
            </a:xfrm>
            <a:custGeom>
              <a:avLst/>
              <a:gdLst/>
              <a:ahLst/>
              <a:cxnLst/>
              <a:rect l="l" t="t" r="r" b="b"/>
              <a:pathLst>
                <a:path w="226" h="205" extrusionOk="0">
                  <a:moveTo>
                    <a:pt x="113" y="0"/>
                  </a:moveTo>
                  <a:cubicBezTo>
                    <a:pt x="51" y="0"/>
                    <a:pt x="0" y="46"/>
                    <a:pt x="0" y="103"/>
                  </a:cubicBezTo>
                  <a:cubicBezTo>
                    <a:pt x="0" y="158"/>
                    <a:pt x="51" y="205"/>
                    <a:pt x="113" y="205"/>
                  </a:cubicBezTo>
                  <a:cubicBezTo>
                    <a:pt x="175" y="205"/>
                    <a:pt x="226" y="158"/>
                    <a:pt x="226" y="103"/>
                  </a:cubicBezTo>
                  <a:cubicBezTo>
                    <a:pt x="226" y="46"/>
                    <a:pt x="175"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2633225" y="2782400"/>
              <a:ext cx="5675" cy="5125"/>
            </a:xfrm>
            <a:custGeom>
              <a:avLst/>
              <a:gdLst/>
              <a:ahLst/>
              <a:cxnLst/>
              <a:rect l="l" t="t" r="r" b="b"/>
              <a:pathLst>
                <a:path w="227" h="205" extrusionOk="0">
                  <a:moveTo>
                    <a:pt x="114" y="0"/>
                  </a:moveTo>
                  <a:cubicBezTo>
                    <a:pt x="52" y="0"/>
                    <a:pt x="1" y="46"/>
                    <a:pt x="1" y="103"/>
                  </a:cubicBezTo>
                  <a:cubicBezTo>
                    <a:pt x="1" y="158"/>
                    <a:pt x="52" y="205"/>
                    <a:pt x="114" y="205"/>
                  </a:cubicBezTo>
                  <a:cubicBezTo>
                    <a:pt x="176" y="205"/>
                    <a:pt x="227" y="158"/>
                    <a:pt x="227" y="103"/>
                  </a:cubicBezTo>
                  <a:cubicBezTo>
                    <a:pt x="227" y="46"/>
                    <a:pt x="176"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2647900" y="2782400"/>
              <a:ext cx="5675" cy="5125"/>
            </a:xfrm>
            <a:custGeom>
              <a:avLst/>
              <a:gdLst/>
              <a:ahLst/>
              <a:cxnLst/>
              <a:rect l="l" t="t" r="r" b="b"/>
              <a:pathLst>
                <a:path w="227" h="205" extrusionOk="0">
                  <a:moveTo>
                    <a:pt x="114" y="0"/>
                  </a:moveTo>
                  <a:cubicBezTo>
                    <a:pt x="52" y="0"/>
                    <a:pt x="1" y="46"/>
                    <a:pt x="1" y="103"/>
                  </a:cubicBezTo>
                  <a:cubicBezTo>
                    <a:pt x="1" y="158"/>
                    <a:pt x="51" y="205"/>
                    <a:pt x="114" y="205"/>
                  </a:cubicBezTo>
                  <a:cubicBezTo>
                    <a:pt x="176" y="205"/>
                    <a:pt x="227" y="158"/>
                    <a:pt x="227" y="103"/>
                  </a:cubicBezTo>
                  <a:cubicBezTo>
                    <a:pt x="227" y="46"/>
                    <a:pt x="176"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2662550" y="2782400"/>
              <a:ext cx="5675" cy="5125"/>
            </a:xfrm>
            <a:custGeom>
              <a:avLst/>
              <a:gdLst/>
              <a:ahLst/>
              <a:cxnLst/>
              <a:rect l="l" t="t" r="r" b="b"/>
              <a:pathLst>
                <a:path w="227" h="205" extrusionOk="0">
                  <a:moveTo>
                    <a:pt x="114" y="0"/>
                  </a:moveTo>
                  <a:cubicBezTo>
                    <a:pt x="52" y="0"/>
                    <a:pt x="1" y="46"/>
                    <a:pt x="1" y="103"/>
                  </a:cubicBezTo>
                  <a:cubicBezTo>
                    <a:pt x="1" y="158"/>
                    <a:pt x="52" y="205"/>
                    <a:pt x="114" y="205"/>
                  </a:cubicBezTo>
                  <a:cubicBezTo>
                    <a:pt x="176" y="205"/>
                    <a:pt x="226" y="158"/>
                    <a:pt x="226" y="103"/>
                  </a:cubicBezTo>
                  <a:cubicBezTo>
                    <a:pt x="226" y="46"/>
                    <a:pt x="176"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2677225" y="2782400"/>
              <a:ext cx="5650" cy="5125"/>
            </a:xfrm>
            <a:custGeom>
              <a:avLst/>
              <a:gdLst/>
              <a:ahLst/>
              <a:cxnLst/>
              <a:rect l="l" t="t" r="r" b="b"/>
              <a:pathLst>
                <a:path w="226" h="205" extrusionOk="0">
                  <a:moveTo>
                    <a:pt x="114" y="0"/>
                  </a:moveTo>
                  <a:cubicBezTo>
                    <a:pt x="50" y="0"/>
                    <a:pt x="1" y="46"/>
                    <a:pt x="1" y="103"/>
                  </a:cubicBezTo>
                  <a:cubicBezTo>
                    <a:pt x="1" y="158"/>
                    <a:pt x="50" y="205"/>
                    <a:pt x="114" y="205"/>
                  </a:cubicBezTo>
                  <a:cubicBezTo>
                    <a:pt x="176" y="205"/>
                    <a:pt x="225" y="158"/>
                    <a:pt x="225" y="103"/>
                  </a:cubicBezTo>
                  <a:cubicBezTo>
                    <a:pt x="225" y="46"/>
                    <a:pt x="176"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2691900" y="2782400"/>
              <a:ext cx="5675" cy="5125"/>
            </a:xfrm>
            <a:custGeom>
              <a:avLst/>
              <a:gdLst/>
              <a:ahLst/>
              <a:cxnLst/>
              <a:rect l="l" t="t" r="r" b="b"/>
              <a:pathLst>
                <a:path w="227" h="205" extrusionOk="0">
                  <a:moveTo>
                    <a:pt x="113" y="0"/>
                  </a:moveTo>
                  <a:cubicBezTo>
                    <a:pt x="51" y="0"/>
                    <a:pt x="1" y="46"/>
                    <a:pt x="1" y="103"/>
                  </a:cubicBezTo>
                  <a:cubicBezTo>
                    <a:pt x="1" y="158"/>
                    <a:pt x="51" y="205"/>
                    <a:pt x="113" y="205"/>
                  </a:cubicBezTo>
                  <a:cubicBezTo>
                    <a:pt x="176" y="205"/>
                    <a:pt x="226" y="158"/>
                    <a:pt x="226" y="103"/>
                  </a:cubicBezTo>
                  <a:cubicBezTo>
                    <a:pt x="226" y="46"/>
                    <a:pt x="176"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2706550" y="2782400"/>
              <a:ext cx="5675" cy="5125"/>
            </a:xfrm>
            <a:custGeom>
              <a:avLst/>
              <a:gdLst/>
              <a:ahLst/>
              <a:cxnLst/>
              <a:rect l="l" t="t" r="r" b="b"/>
              <a:pathLst>
                <a:path w="227" h="205" extrusionOk="0">
                  <a:moveTo>
                    <a:pt x="113" y="0"/>
                  </a:moveTo>
                  <a:cubicBezTo>
                    <a:pt x="51" y="0"/>
                    <a:pt x="1" y="46"/>
                    <a:pt x="1" y="103"/>
                  </a:cubicBezTo>
                  <a:cubicBezTo>
                    <a:pt x="1" y="158"/>
                    <a:pt x="51" y="205"/>
                    <a:pt x="113" y="205"/>
                  </a:cubicBezTo>
                  <a:cubicBezTo>
                    <a:pt x="175" y="205"/>
                    <a:pt x="226" y="158"/>
                    <a:pt x="226" y="103"/>
                  </a:cubicBezTo>
                  <a:cubicBezTo>
                    <a:pt x="226" y="46"/>
                    <a:pt x="175"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1"/>
            <p:cNvSpPr/>
            <p:nvPr/>
          </p:nvSpPr>
          <p:spPr>
            <a:xfrm>
              <a:off x="2557400" y="2715200"/>
              <a:ext cx="194775" cy="31075"/>
            </a:xfrm>
            <a:custGeom>
              <a:avLst/>
              <a:gdLst/>
              <a:ahLst/>
              <a:cxnLst/>
              <a:rect l="l" t="t" r="r" b="b"/>
              <a:pathLst>
                <a:path w="7791" h="1243" extrusionOk="0">
                  <a:moveTo>
                    <a:pt x="104" y="1"/>
                  </a:moveTo>
                  <a:cubicBezTo>
                    <a:pt x="47" y="1"/>
                    <a:pt x="0" y="47"/>
                    <a:pt x="0" y="104"/>
                  </a:cubicBezTo>
                  <a:lnTo>
                    <a:pt x="0" y="1139"/>
                  </a:lnTo>
                  <a:cubicBezTo>
                    <a:pt x="0" y="1196"/>
                    <a:pt x="46" y="1243"/>
                    <a:pt x="104" y="1243"/>
                  </a:cubicBezTo>
                  <a:lnTo>
                    <a:pt x="7687" y="1243"/>
                  </a:lnTo>
                  <a:cubicBezTo>
                    <a:pt x="7744" y="1243"/>
                    <a:pt x="7790" y="1196"/>
                    <a:pt x="7790" y="1139"/>
                  </a:cubicBezTo>
                  <a:lnTo>
                    <a:pt x="7790" y="104"/>
                  </a:lnTo>
                  <a:cubicBezTo>
                    <a:pt x="7790" y="47"/>
                    <a:pt x="7744" y="1"/>
                    <a:pt x="7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2557400" y="2763425"/>
              <a:ext cx="194775" cy="31075"/>
            </a:xfrm>
            <a:custGeom>
              <a:avLst/>
              <a:gdLst/>
              <a:ahLst/>
              <a:cxnLst/>
              <a:rect l="l" t="t" r="r" b="b"/>
              <a:pathLst>
                <a:path w="7791" h="1243" extrusionOk="0">
                  <a:moveTo>
                    <a:pt x="104" y="0"/>
                  </a:moveTo>
                  <a:cubicBezTo>
                    <a:pt x="46" y="0"/>
                    <a:pt x="0" y="46"/>
                    <a:pt x="0" y="104"/>
                  </a:cubicBezTo>
                  <a:lnTo>
                    <a:pt x="0" y="1139"/>
                  </a:lnTo>
                  <a:cubicBezTo>
                    <a:pt x="0" y="1196"/>
                    <a:pt x="46" y="1242"/>
                    <a:pt x="104" y="1242"/>
                  </a:cubicBezTo>
                  <a:lnTo>
                    <a:pt x="7687" y="1242"/>
                  </a:lnTo>
                  <a:cubicBezTo>
                    <a:pt x="7744" y="1242"/>
                    <a:pt x="7790" y="1196"/>
                    <a:pt x="7790" y="1139"/>
                  </a:cubicBezTo>
                  <a:lnTo>
                    <a:pt x="7790" y="104"/>
                  </a:lnTo>
                  <a:cubicBezTo>
                    <a:pt x="7790" y="46"/>
                    <a:pt x="7744" y="0"/>
                    <a:pt x="768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2574875" y="2718325"/>
              <a:ext cx="11225" cy="13475"/>
            </a:xfrm>
            <a:custGeom>
              <a:avLst/>
              <a:gdLst/>
              <a:ahLst/>
              <a:cxnLst/>
              <a:rect l="l" t="t" r="r" b="b"/>
              <a:pathLst>
                <a:path w="449" h="539" extrusionOk="0">
                  <a:moveTo>
                    <a:pt x="222" y="0"/>
                  </a:moveTo>
                  <a:cubicBezTo>
                    <a:pt x="100" y="0"/>
                    <a:pt x="1" y="102"/>
                    <a:pt x="1" y="251"/>
                  </a:cubicBezTo>
                  <a:cubicBezTo>
                    <a:pt x="1" y="399"/>
                    <a:pt x="138" y="538"/>
                    <a:pt x="226" y="538"/>
                  </a:cubicBezTo>
                  <a:cubicBezTo>
                    <a:pt x="311" y="538"/>
                    <a:pt x="449" y="399"/>
                    <a:pt x="449" y="251"/>
                  </a:cubicBezTo>
                  <a:cubicBezTo>
                    <a:pt x="449" y="102"/>
                    <a:pt x="350" y="0"/>
                    <a:pt x="222"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2568775" y="2733500"/>
              <a:ext cx="23475" cy="9700"/>
            </a:xfrm>
            <a:custGeom>
              <a:avLst/>
              <a:gdLst/>
              <a:ahLst/>
              <a:cxnLst/>
              <a:rect l="l" t="t" r="r" b="b"/>
              <a:pathLst>
                <a:path w="939" h="388" extrusionOk="0">
                  <a:moveTo>
                    <a:pt x="469" y="1"/>
                  </a:moveTo>
                  <a:cubicBezTo>
                    <a:pt x="408" y="1"/>
                    <a:pt x="347" y="9"/>
                    <a:pt x="288" y="26"/>
                  </a:cubicBezTo>
                  <a:cubicBezTo>
                    <a:pt x="235" y="40"/>
                    <a:pt x="184" y="59"/>
                    <a:pt x="135" y="82"/>
                  </a:cubicBezTo>
                  <a:cubicBezTo>
                    <a:pt x="104" y="96"/>
                    <a:pt x="77" y="118"/>
                    <a:pt x="56" y="145"/>
                  </a:cubicBezTo>
                  <a:cubicBezTo>
                    <a:pt x="35" y="175"/>
                    <a:pt x="21" y="209"/>
                    <a:pt x="15" y="246"/>
                  </a:cubicBezTo>
                  <a:cubicBezTo>
                    <a:pt x="12" y="256"/>
                    <a:pt x="7" y="307"/>
                    <a:pt x="0" y="388"/>
                  </a:cubicBezTo>
                  <a:lnTo>
                    <a:pt x="938" y="388"/>
                  </a:lnTo>
                  <a:cubicBezTo>
                    <a:pt x="931" y="307"/>
                    <a:pt x="926" y="256"/>
                    <a:pt x="924" y="246"/>
                  </a:cubicBezTo>
                  <a:cubicBezTo>
                    <a:pt x="918" y="209"/>
                    <a:pt x="903" y="175"/>
                    <a:pt x="881" y="145"/>
                  </a:cubicBezTo>
                  <a:cubicBezTo>
                    <a:pt x="861" y="118"/>
                    <a:pt x="834" y="96"/>
                    <a:pt x="803" y="82"/>
                  </a:cubicBezTo>
                  <a:cubicBezTo>
                    <a:pt x="754" y="59"/>
                    <a:pt x="702" y="40"/>
                    <a:pt x="651" y="26"/>
                  </a:cubicBezTo>
                  <a:cubicBezTo>
                    <a:pt x="591" y="9"/>
                    <a:pt x="530" y="1"/>
                    <a:pt x="46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2574675" y="2766575"/>
              <a:ext cx="11650" cy="12100"/>
            </a:xfrm>
            <a:custGeom>
              <a:avLst/>
              <a:gdLst/>
              <a:ahLst/>
              <a:cxnLst/>
              <a:rect l="l" t="t" r="r" b="b"/>
              <a:pathLst>
                <a:path w="466" h="484" extrusionOk="0">
                  <a:moveTo>
                    <a:pt x="233" y="1"/>
                  </a:moveTo>
                  <a:cubicBezTo>
                    <a:pt x="106" y="1"/>
                    <a:pt x="4" y="104"/>
                    <a:pt x="4" y="230"/>
                  </a:cubicBezTo>
                  <a:lnTo>
                    <a:pt x="4" y="433"/>
                  </a:lnTo>
                  <a:cubicBezTo>
                    <a:pt x="0" y="460"/>
                    <a:pt x="21" y="484"/>
                    <a:pt x="48" y="484"/>
                  </a:cubicBezTo>
                  <a:cubicBezTo>
                    <a:pt x="76" y="484"/>
                    <a:pt x="97" y="460"/>
                    <a:pt x="94" y="433"/>
                  </a:cubicBezTo>
                  <a:lnTo>
                    <a:pt x="94" y="230"/>
                  </a:lnTo>
                  <a:cubicBezTo>
                    <a:pt x="96" y="156"/>
                    <a:pt x="158" y="96"/>
                    <a:pt x="232" y="96"/>
                  </a:cubicBezTo>
                  <a:cubicBezTo>
                    <a:pt x="308" y="96"/>
                    <a:pt x="369" y="156"/>
                    <a:pt x="371" y="230"/>
                  </a:cubicBezTo>
                  <a:lnTo>
                    <a:pt x="371" y="433"/>
                  </a:lnTo>
                  <a:cubicBezTo>
                    <a:pt x="368" y="460"/>
                    <a:pt x="390" y="484"/>
                    <a:pt x="417" y="484"/>
                  </a:cubicBezTo>
                  <a:cubicBezTo>
                    <a:pt x="444" y="484"/>
                    <a:pt x="465" y="460"/>
                    <a:pt x="462" y="433"/>
                  </a:cubicBezTo>
                  <a:lnTo>
                    <a:pt x="462" y="230"/>
                  </a:lnTo>
                  <a:cubicBezTo>
                    <a:pt x="462" y="104"/>
                    <a:pt x="360" y="2"/>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2572425" y="2775750"/>
              <a:ext cx="16150" cy="14300"/>
            </a:xfrm>
            <a:custGeom>
              <a:avLst/>
              <a:gdLst/>
              <a:ahLst/>
              <a:cxnLst/>
              <a:rect l="l" t="t" r="r" b="b"/>
              <a:pathLst>
                <a:path w="646" h="572" extrusionOk="0">
                  <a:moveTo>
                    <a:pt x="323" y="130"/>
                  </a:moveTo>
                  <a:cubicBezTo>
                    <a:pt x="405" y="130"/>
                    <a:pt x="439" y="236"/>
                    <a:pt x="372" y="284"/>
                  </a:cubicBezTo>
                  <a:lnTo>
                    <a:pt x="387" y="351"/>
                  </a:lnTo>
                  <a:lnTo>
                    <a:pt x="402" y="420"/>
                  </a:lnTo>
                  <a:cubicBezTo>
                    <a:pt x="403" y="426"/>
                    <a:pt x="401" y="434"/>
                    <a:pt x="397" y="439"/>
                  </a:cubicBezTo>
                  <a:cubicBezTo>
                    <a:pt x="393" y="444"/>
                    <a:pt x="387" y="447"/>
                    <a:pt x="379" y="447"/>
                  </a:cubicBezTo>
                  <a:lnTo>
                    <a:pt x="266" y="447"/>
                  </a:lnTo>
                  <a:cubicBezTo>
                    <a:pt x="259" y="447"/>
                    <a:pt x="253" y="444"/>
                    <a:pt x="249" y="439"/>
                  </a:cubicBezTo>
                  <a:cubicBezTo>
                    <a:pt x="245" y="434"/>
                    <a:pt x="243" y="426"/>
                    <a:pt x="245" y="420"/>
                  </a:cubicBezTo>
                  <a:lnTo>
                    <a:pt x="274" y="284"/>
                  </a:lnTo>
                  <a:cubicBezTo>
                    <a:pt x="206" y="236"/>
                    <a:pt x="241" y="130"/>
                    <a:pt x="323" y="130"/>
                  </a:cubicBezTo>
                  <a:close/>
                  <a:moveTo>
                    <a:pt x="64" y="0"/>
                  </a:moveTo>
                  <a:cubicBezTo>
                    <a:pt x="28" y="0"/>
                    <a:pt x="0" y="28"/>
                    <a:pt x="0" y="63"/>
                  </a:cubicBezTo>
                  <a:lnTo>
                    <a:pt x="0" y="509"/>
                  </a:lnTo>
                  <a:cubicBezTo>
                    <a:pt x="0" y="543"/>
                    <a:pt x="28" y="571"/>
                    <a:pt x="64" y="571"/>
                  </a:cubicBezTo>
                  <a:lnTo>
                    <a:pt x="583" y="571"/>
                  </a:lnTo>
                  <a:cubicBezTo>
                    <a:pt x="617" y="571"/>
                    <a:pt x="645" y="543"/>
                    <a:pt x="645" y="509"/>
                  </a:cubicBezTo>
                  <a:lnTo>
                    <a:pt x="645" y="63"/>
                  </a:lnTo>
                  <a:cubicBezTo>
                    <a:pt x="645" y="47"/>
                    <a:pt x="639" y="30"/>
                    <a:pt x="627" y="19"/>
                  </a:cubicBezTo>
                  <a:cubicBezTo>
                    <a:pt x="615" y="7"/>
                    <a:pt x="600" y="0"/>
                    <a:pt x="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2618525" y="2728000"/>
              <a:ext cx="5525" cy="5525"/>
            </a:xfrm>
            <a:custGeom>
              <a:avLst/>
              <a:gdLst/>
              <a:ahLst/>
              <a:cxnLst/>
              <a:rect l="l" t="t" r="r" b="b"/>
              <a:pathLst>
                <a:path w="221" h="221" extrusionOk="0">
                  <a:moveTo>
                    <a:pt x="111" y="0"/>
                  </a:moveTo>
                  <a:cubicBezTo>
                    <a:pt x="50" y="0"/>
                    <a:pt x="0" y="49"/>
                    <a:pt x="0" y="110"/>
                  </a:cubicBezTo>
                  <a:cubicBezTo>
                    <a:pt x="0" y="171"/>
                    <a:pt x="50" y="221"/>
                    <a:pt x="111" y="221"/>
                  </a:cubicBezTo>
                  <a:cubicBezTo>
                    <a:pt x="172" y="221"/>
                    <a:pt x="220" y="171"/>
                    <a:pt x="220" y="110"/>
                  </a:cubicBezTo>
                  <a:cubicBezTo>
                    <a:pt x="220" y="49"/>
                    <a:pt x="172" y="0"/>
                    <a:pt x="111"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2631950" y="2728000"/>
              <a:ext cx="6500" cy="5525"/>
            </a:xfrm>
            <a:custGeom>
              <a:avLst/>
              <a:gdLst/>
              <a:ahLst/>
              <a:cxnLst/>
              <a:rect l="l" t="t" r="r" b="b"/>
              <a:pathLst>
                <a:path w="260" h="221" extrusionOk="0">
                  <a:moveTo>
                    <a:pt x="148" y="0"/>
                  </a:moveTo>
                  <a:cubicBezTo>
                    <a:pt x="50" y="0"/>
                    <a:pt x="0" y="118"/>
                    <a:pt x="70" y="189"/>
                  </a:cubicBezTo>
                  <a:cubicBezTo>
                    <a:pt x="92" y="211"/>
                    <a:pt x="120" y="221"/>
                    <a:pt x="147" y="221"/>
                  </a:cubicBezTo>
                  <a:cubicBezTo>
                    <a:pt x="204" y="221"/>
                    <a:pt x="258" y="177"/>
                    <a:pt x="259" y="110"/>
                  </a:cubicBezTo>
                  <a:cubicBezTo>
                    <a:pt x="259" y="49"/>
                    <a:pt x="209" y="0"/>
                    <a:pt x="14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2646325" y="2728000"/>
              <a:ext cx="6475" cy="5525"/>
            </a:xfrm>
            <a:custGeom>
              <a:avLst/>
              <a:gdLst/>
              <a:ahLst/>
              <a:cxnLst/>
              <a:rect l="l" t="t" r="r" b="b"/>
              <a:pathLst>
                <a:path w="259" h="221" extrusionOk="0">
                  <a:moveTo>
                    <a:pt x="148" y="0"/>
                  </a:moveTo>
                  <a:cubicBezTo>
                    <a:pt x="49" y="0"/>
                    <a:pt x="1" y="118"/>
                    <a:pt x="70" y="189"/>
                  </a:cubicBezTo>
                  <a:cubicBezTo>
                    <a:pt x="92" y="211"/>
                    <a:pt x="120" y="221"/>
                    <a:pt x="147" y="221"/>
                  </a:cubicBezTo>
                  <a:cubicBezTo>
                    <a:pt x="204" y="221"/>
                    <a:pt x="259" y="177"/>
                    <a:pt x="259" y="110"/>
                  </a:cubicBezTo>
                  <a:cubicBezTo>
                    <a:pt x="259" y="49"/>
                    <a:pt x="209" y="0"/>
                    <a:pt x="14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1"/>
            <p:cNvSpPr/>
            <p:nvPr/>
          </p:nvSpPr>
          <p:spPr>
            <a:xfrm>
              <a:off x="2660675" y="2728000"/>
              <a:ext cx="6500" cy="5525"/>
            </a:xfrm>
            <a:custGeom>
              <a:avLst/>
              <a:gdLst/>
              <a:ahLst/>
              <a:cxnLst/>
              <a:rect l="l" t="t" r="r" b="b"/>
              <a:pathLst>
                <a:path w="260" h="221" extrusionOk="0">
                  <a:moveTo>
                    <a:pt x="148" y="0"/>
                  </a:moveTo>
                  <a:cubicBezTo>
                    <a:pt x="50" y="0"/>
                    <a:pt x="0" y="118"/>
                    <a:pt x="70" y="189"/>
                  </a:cubicBezTo>
                  <a:cubicBezTo>
                    <a:pt x="92" y="211"/>
                    <a:pt x="120" y="221"/>
                    <a:pt x="147" y="221"/>
                  </a:cubicBezTo>
                  <a:cubicBezTo>
                    <a:pt x="204" y="221"/>
                    <a:pt x="258" y="177"/>
                    <a:pt x="259" y="110"/>
                  </a:cubicBezTo>
                  <a:cubicBezTo>
                    <a:pt x="259" y="49"/>
                    <a:pt x="209" y="0"/>
                    <a:pt x="14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1"/>
            <p:cNvSpPr/>
            <p:nvPr/>
          </p:nvSpPr>
          <p:spPr>
            <a:xfrm>
              <a:off x="2676000" y="2728000"/>
              <a:ext cx="5525" cy="5525"/>
            </a:xfrm>
            <a:custGeom>
              <a:avLst/>
              <a:gdLst/>
              <a:ahLst/>
              <a:cxnLst/>
              <a:rect l="l" t="t" r="r" b="b"/>
              <a:pathLst>
                <a:path w="221" h="221" extrusionOk="0">
                  <a:moveTo>
                    <a:pt x="111" y="0"/>
                  </a:moveTo>
                  <a:cubicBezTo>
                    <a:pt x="50" y="0"/>
                    <a:pt x="0" y="49"/>
                    <a:pt x="0" y="110"/>
                  </a:cubicBezTo>
                  <a:cubicBezTo>
                    <a:pt x="0" y="171"/>
                    <a:pt x="50" y="221"/>
                    <a:pt x="111" y="221"/>
                  </a:cubicBezTo>
                  <a:cubicBezTo>
                    <a:pt x="172" y="221"/>
                    <a:pt x="221" y="171"/>
                    <a:pt x="221" y="110"/>
                  </a:cubicBezTo>
                  <a:cubicBezTo>
                    <a:pt x="221" y="49"/>
                    <a:pt x="172" y="0"/>
                    <a:pt x="111"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a:off x="2689425" y="2728000"/>
              <a:ext cx="6500" cy="5525"/>
            </a:xfrm>
            <a:custGeom>
              <a:avLst/>
              <a:gdLst/>
              <a:ahLst/>
              <a:cxnLst/>
              <a:rect l="l" t="t" r="r" b="b"/>
              <a:pathLst>
                <a:path w="260" h="221" extrusionOk="0">
                  <a:moveTo>
                    <a:pt x="148" y="0"/>
                  </a:moveTo>
                  <a:cubicBezTo>
                    <a:pt x="50" y="0"/>
                    <a:pt x="0" y="118"/>
                    <a:pt x="70" y="189"/>
                  </a:cubicBezTo>
                  <a:cubicBezTo>
                    <a:pt x="92" y="211"/>
                    <a:pt x="120" y="221"/>
                    <a:pt x="147" y="221"/>
                  </a:cubicBezTo>
                  <a:cubicBezTo>
                    <a:pt x="204" y="221"/>
                    <a:pt x="258" y="177"/>
                    <a:pt x="259" y="110"/>
                  </a:cubicBezTo>
                  <a:cubicBezTo>
                    <a:pt x="259" y="49"/>
                    <a:pt x="209" y="0"/>
                    <a:pt x="14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2704750" y="2728000"/>
              <a:ext cx="5525" cy="5525"/>
            </a:xfrm>
            <a:custGeom>
              <a:avLst/>
              <a:gdLst/>
              <a:ahLst/>
              <a:cxnLst/>
              <a:rect l="l" t="t" r="r" b="b"/>
              <a:pathLst>
                <a:path w="221" h="221" extrusionOk="0">
                  <a:moveTo>
                    <a:pt x="110" y="0"/>
                  </a:moveTo>
                  <a:cubicBezTo>
                    <a:pt x="49" y="0"/>
                    <a:pt x="0" y="49"/>
                    <a:pt x="0" y="110"/>
                  </a:cubicBezTo>
                  <a:cubicBezTo>
                    <a:pt x="0" y="171"/>
                    <a:pt x="49" y="221"/>
                    <a:pt x="110" y="221"/>
                  </a:cubicBezTo>
                  <a:cubicBezTo>
                    <a:pt x="171" y="221"/>
                    <a:pt x="221" y="171"/>
                    <a:pt x="221" y="110"/>
                  </a:cubicBezTo>
                  <a:cubicBezTo>
                    <a:pt x="221" y="49"/>
                    <a:pt x="171" y="0"/>
                    <a:pt x="11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2718175" y="2728000"/>
              <a:ext cx="6475" cy="5525"/>
            </a:xfrm>
            <a:custGeom>
              <a:avLst/>
              <a:gdLst/>
              <a:ahLst/>
              <a:cxnLst/>
              <a:rect l="l" t="t" r="r" b="b"/>
              <a:pathLst>
                <a:path w="259" h="221" extrusionOk="0">
                  <a:moveTo>
                    <a:pt x="147" y="0"/>
                  </a:moveTo>
                  <a:cubicBezTo>
                    <a:pt x="49" y="0"/>
                    <a:pt x="0" y="118"/>
                    <a:pt x="70" y="189"/>
                  </a:cubicBezTo>
                  <a:cubicBezTo>
                    <a:pt x="92" y="211"/>
                    <a:pt x="119" y="221"/>
                    <a:pt x="146" y="221"/>
                  </a:cubicBezTo>
                  <a:cubicBezTo>
                    <a:pt x="203" y="221"/>
                    <a:pt x="258" y="177"/>
                    <a:pt x="258" y="110"/>
                  </a:cubicBezTo>
                  <a:cubicBezTo>
                    <a:pt x="258" y="49"/>
                    <a:pt x="208" y="0"/>
                    <a:pt x="147"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2617575" y="2778375"/>
              <a:ext cx="6475" cy="5550"/>
            </a:xfrm>
            <a:custGeom>
              <a:avLst/>
              <a:gdLst/>
              <a:ahLst/>
              <a:cxnLst/>
              <a:rect l="l" t="t" r="r" b="b"/>
              <a:pathLst>
                <a:path w="259" h="222" extrusionOk="0">
                  <a:moveTo>
                    <a:pt x="149" y="1"/>
                  </a:moveTo>
                  <a:cubicBezTo>
                    <a:pt x="50" y="1"/>
                    <a:pt x="1" y="119"/>
                    <a:pt x="70" y="189"/>
                  </a:cubicBezTo>
                  <a:cubicBezTo>
                    <a:pt x="92" y="211"/>
                    <a:pt x="120" y="221"/>
                    <a:pt x="147" y="221"/>
                  </a:cubicBezTo>
                  <a:cubicBezTo>
                    <a:pt x="204" y="221"/>
                    <a:pt x="258" y="177"/>
                    <a:pt x="258" y="110"/>
                  </a:cubicBezTo>
                  <a:cubicBezTo>
                    <a:pt x="258" y="49"/>
                    <a:pt x="210"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2631950" y="2778375"/>
              <a:ext cx="6500" cy="5550"/>
            </a:xfrm>
            <a:custGeom>
              <a:avLst/>
              <a:gdLst/>
              <a:ahLst/>
              <a:cxnLst/>
              <a:rect l="l" t="t" r="r" b="b"/>
              <a:pathLst>
                <a:path w="260" h="222" extrusionOk="0">
                  <a:moveTo>
                    <a:pt x="148" y="1"/>
                  </a:moveTo>
                  <a:cubicBezTo>
                    <a:pt x="50" y="1"/>
                    <a:pt x="0" y="119"/>
                    <a:pt x="70" y="189"/>
                  </a:cubicBezTo>
                  <a:cubicBezTo>
                    <a:pt x="92" y="211"/>
                    <a:pt x="120" y="221"/>
                    <a:pt x="147" y="221"/>
                  </a:cubicBezTo>
                  <a:cubicBezTo>
                    <a:pt x="204" y="221"/>
                    <a:pt x="258" y="177"/>
                    <a:pt x="259" y="110"/>
                  </a:cubicBezTo>
                  <a:cubicBezTo>
                    <a:pt x="259" y="49"/>
                    <a:pt x="209"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2646325" y="2778375"/>
              <a:ext cx="6475" cy="5550"/>
            </a:xfrm>
            <a:custGeom>
              <a:avLst/>
              <a:gdLst/>
              <a:ahLst/>
              <a:cxnLst/>
              <a:rect l="l" t="t" r="r" b="b"/>
              <a:pathLst>
                <a:path w="259" h="222" extrusionOk="0">
                  <a:moveTo>
                    <a:pt x="148" y="1"/>
                  </a:moveTo>
                  <a:cubicBezTo>
                    <a:pt x="49" y="1"/>
                    <a:pt x="1" y="119"/>
                    <a:pt x="70" y="189"/>
                  </a:cubicBezTo>
                  <a:cubicBezTo>
                    <a:pt x="92" y="211"/>
                    <a:pt x="120" y="221"/>
                    <a:pt x="147" y="221"/>
                  </a:cubicBezTo>
                  <a:cubicBezTo>
                    <a:pt x="204" y="221"/>
                    <a:pt x="259" y="177"/>
                    <a:pt x="259" y="110"/>
                  </a:cubicBezTo>
                  <a:cubicBezTo>
                    <a:pt x="259" y="49"/>
                    <a:pt x="209"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2660675" y="2778375"/>
              <a:ext cx="6500" cy="5550"/>
            </a:xfrm>
            <a:custGeom>
              <a:avLst/>
              <a:gdLst/>
              <a:ahLst/>
              <a:cxnLst/>
              <a:rect l="l" t="t" r="r" b="b"/>
              <a:pathLst>
                <a:path w="260" h="222" extrusionOk="0">
                  <a:moveTo>
                    <a:pt x="148" y="1"/>
                  </a:moveTo>
                  <a:cubicBezTo>
                    <a:pt x="50" y="1"/>
                    <a:pt x="0" y="119"/>
                    <a:pt x="70" y="189"/>
                  </a:cubicBezTo>
                  <a:cubicBezTo>
                    <a:pt x="92" y="211"/>
                    <a:pt x="120" y="221"/>
                    <a:pt x="147" y="221"/>
                  </a:cubicBezTo>
                  <a:cubicBezTo>
                    <a:pt x="204" y="221"/>
                    <a:pt x="258" y="177"/>
                    <a:pt x="259" y="110"/>
                  </a:cubicBezTo>
                  <a:cubicBezTo>
                    <a:pt x="259" y="49"/>
                    <a:pt x="209"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2675050" y="2778375"/>
              <a:ext cx="6475" cy="5550"/>
            </a:xfrm>
            <a:custGeom>
              <a:avLst/>
              <a:gdLst/>
              <a:ahLst/>
              <a:cxnLst/>
              <a:rect l="l" t="t" r="r" b="b"/>
              <a:pathLst>
                <a:path w="259" h="222" extrusionOk="0">
                  <a:moveTo>
                    <a:pt x="149" y="1"/>
                  </a:moveTo>
                  <a:cubicBezTo>
                    <a:pt x="50" y="1"/>
                    <a:pt x="1" y="119"/>
                    <a:pt x="70" y="189"/>
                  </a:cubicBezTo>
                  <a:cubicBezTo>
                    <a:pt x="92" y="211"/>
                    <a:pt x="120" y="221"/>
                    <a:pt x="147" y="221"/>
                  </a:cubicBezTo>
                  <a:cubicBezTo>
                    <a:pt x="204" y="221"/>
                    <a:pt x="259" y="177"/>
                    <a:pt x="259" y="110"/>
                  </a:cubicBezTo>
                  <a:cubicBezTo>
                    <a:pt x="259" y="49"/>
                    <a:pt x="210"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2689425" y="2778375"/>
              <a:ext cx="6500" cy="5550"/>
            </a:xfrm>
            <a:custGeom>
              <a:avLst/>
              <a:gdLst/>
              <a:ahLst/>
              <a:cxnLst/>
              <a:rect l="l" t="t" r="r" b="b"/>
              <a:pathLst>
                <a:path w="260" h="222" extrusionOk="0">
                  <a:moveTo>
                    <a:pt x="148" y="1"/>
                  </a:moveTo>
                  <a:cubicBezTo>
                    <a:pt x="50" y="1"/>
                    <a:pt x="0" y="119"/>
                    <a:pt x="70" y="189"/>
                  </a:cubicBezTo>
                  <a:cubicBezTo>
                    <a:pt x="92" y="211"/>
                    <a:pt x="120" y="221"/>
                    <a:pt x="147" y="221"/>
                  </a:cubicBezTo>
                  <a:cubicBezTo>
                    <a:pt x="204" y="221"/>
                    <a:pt x="258" y="177"/>
                    <a:pt x="259" y="110"/>
                  </a:cubicBezTo>
                  <a:cubicBezTo>
                    <a:pt x="259" y="49"/>
                    <a:pt x="209"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2703800" y="2778375"/>
              <a:ext cx="6475" cy="5550"/>
            </a:xfrm>
            <a:custGeom>
              <a:avLst/>
              <a:gdLst/>
              <a:ahLst/>
              <a:cxnLst/>
              <a:rect l="l" t="t" r="r" b="b"/>
              <a:pathLst>
                <a:path w="259" h="222" extrusionOk="0">
                  <a:moveTo>
                    <a:pt x="148" y="1"/>
                  </a:moveTo>
                  <a:cubicBezTo>
                    <a:pt x="49" y="1"/>
                    <a:pt x="1" y="119"/>
                    <a:pt x="70" y="189"/>
                  </a:cubicBezTo>
                  <a:cubicBezTo>
                    <a:pt x="92" y="211"/>
                    <a:pt x="120" y="221"/>
                    <a:pt x="147" y="221"/>
                  </a:cubicBezTo>
                  <a:cubicBezTo>
                    <a:pt x="204" y="221"/>
                    <a:pt x="259" y="177"/>
                    <a:pt x="259" y="110"/>
                  </a:cubicBezTo>
                  <a:cubicBezTo>
                    <a:pt x="259" y="49"/>
                    <a:pt x="209"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2718175" y="2778375"/>
              <a:ext cx="6475" cy="5550"/>
            </a:xfrm>
            <a:custGeom>
              <a:avLst/>
              <a:gdLst/>
              <a:ahLst/>
              <a:cxnLst/>
              <a:rect l="l" t="t" r="r" b="b"/>
              <a:pathLst>
                <a:path w="259" h="222" extrusionOk="0">
                  <a:moveTo>
                    <a:pt x="147" y="1"/>
                  </a:moveTo>
                  <a:cubicBezTo>
                    <a:pt x="49" y="1"/>
                    <a:pt x="0" y="119"/>
                    <a:pt x="70" y="189"/>
                  </a:cubicBezTo>
                  <a:cubicBezTo>
                    <a:pt x="92" y="211"/>
                    <a:pt x="119" y="221"/>
                    <a:pt x="146" y="221"/>
                  </a:cubicBezTo>
                  <a:cubicBezTo>
                    <a:pt x="203" y="221"/>
                    <a:pt x="258" y="177"/>
                    <a:pt x="258" y="110"/>
                  </a:cubicBezTo>
                  <a:cubicBezTo>
                    <a:pt x="258" y="49"/>
                    <a:pt x="208"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2868150" y="2641675"/>
              <a:ext cx="75475" cy="89550"/>
            </a:xfrm>
            <a:custGeom>
              <a:avLst/>
              <a:gdLst/>
              <a:ahLst/>
              <a:cxnLst/>
              <a:rect l="l" t="t" r="r" b="b"/>
              <a:pathLst>
                <a:path w="3019" h="3582" extrusionOk="0">
                  <a:moveTo>
                    <a:pt x="1" y="0"/>
                  </a:moveTo>
                  <a:lnTo>
                    <a:pt x="1" y="3582"/>
                  </a:lnTo>
                  <a:lnTo>
                    <a:pt x="3018" y="3582"/>
                  </a:lnTo>
                  <a:lnTo>
                    <a:pt x="3018"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2919300" y="2649750"/>
              <a:ext cx="16800" cy="14375"/>
            </a:xfrm>
            <a:custGeom>
              <a:avLst/>
              <a:gdLst/>
              <a:ahLst/>
              <a:cxnLst/>
              <a:rect l="l" t="t" r="r" b="b"/>
              <a:pathLst>
                <a:path w="672" h="575" extrusionOk="0">
                  <a:moveTo>
                    <a:pt x="383" y="1"/>
                  </a:moveTo>
                  <a:cubicBezTo>
                    <a:pt x="128" y="1"/>
                    <a:pt x="1" y="310"/>
                    <a:pt x="181" y="491"/>
                  </a:cubicBezTo>
                  <a:cubicBezTo>
                    <a:pt x="240" y="549"/>
                    <a:pt x="312" y="575"/>
                    <a:pt x="382" y="575"/>
                  </a:cubicBezTo>
                  <a:cubicBezTo>
                    <a:pt x="530" y="575"/>
                    <a:pt x="671" y="461"/>
                    <a:pt x="671" y="288"/>
                  </a:cubicBezTo>
                  <a:cubicBezTo>
                    <a:pt x="671" y="129"/>
                    <a:pt x="543" y="1"/>
                    <a:pt x="384" y="1"/>
                  </a:cubicBezTo>
                  <a:cubicBezTo>
                    <a:pt x="384" y="1"/>
                    <a:pt x="384" y="1"/>
                    <a:pt x="383"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2868150" y="2673175"/>
              <a:ext cx="75475" cy="58050"/>
            </a:xfrm>
            <a:custGeom>
              <a:avLst/>
              <a:gdLst/>
              <a:ahLst/>
              <a:cxnLst/>
              <a:rect l="l" t="t" r="r" b="b"/>
              <a:pathLst>
                <a:path w="3019" h="2322" extrusionOk="0">
                  <a:moveTo>
                    <a:pt x="913" y="1"/>
                  </a:moveTo>
                  <a:cubicBezTo>
                    <a:pt x="913" y="1"/>
                    <a:pt x="24" y="1417"/>
                    <a:pt x="1" y="1451"/>
                  </a:cubicBezTo>
                  <a:lnTo>
                    <a:pt x="1" y="2322"/>
                  </a:lnTo>
                  <a:lnTo>
                    <a:pt x="3018" y="2322"/>
                  </a:lnTo>
                  <a:lnTo>
                    <a:pt x="3018" y="1451"/>
                  </a:lnTo>
                  <a:lnTo>
                    <a:pt x="2248" y="916"/>
                  </a:lnTo>
                  <a:lnTo>
                    <a:pt x="1785" y="1161"/>
                  </a:lnTo>
                  <a:lnTo>
                    <a:pt x="91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2868150" y="2821450"/>
              <a:ext cx="241250" cy="11800"/>
            </a:xfrm>
            <a:custGeom>
              <a:avLst/>
              <a:gdLst/>
              <a:ahLst/>
              <a:cxnLst/>
              <a:rect l="l" t="t" r="r" b="b"/>
              <a:pathLst>
                <a:path w="9650" h="472" extrusionOk="0">
                  <a:moveTo>
                    <a:pt x="1" y="0"/>
                  </a:moveTo>
                  <a:lnTo>
                    <a:pt x="1" y="471"/>
                  </a:lnTo>
                  <a:lnTo>
                    <a:pt x="9649" y="471"/>
                  </a:lnTo>
                  <a:lnTo>
                    <a:pt x="9649"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2868150" y="2795525"/>
              <a:ext cx="241250" cy="11775"/>
            </a:xfrm>
            <a:custGeom>
              <a:avLst/>
              <a:gdLst/>
              <a:ahLst/>
              <a:cxnLst/>
              <a:rect l="l" t="t" r="r" b="b"/>
              <a:pathLst>
                <a:path w="9650" h="471" extrusionOk="0">
                  <a:moveTo>
                    <a:pt x="1" y="1"/>
                  </a:moveTo>
                  <a:lnTo>
                    <a:pt x="1" y="471"/>
                  </a:lnTo>
                  <a:lnTo>
                    <a:pt x="9649" y="471"/>
                  </a:lnTo>
                  <a:lnTo>
                    <a:pt x="9649"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2868150" y="2769575"/>
              <a:ext cx="241250" cy="11800"/>
            </a:xfrm>
            <a:custGeom>
              <a:avLst/>
              <a:gdLst/>
              <a:ahLst/>
              <a:cxnLst/>
              <a:rect l="l" t="t" r="r" b="b"/>
              <a:pathLst>
                <a:path w="9650" h="472" extrusionOk="0">
                  <a:moveTo>
                    <a:pt x="1" y="1"/>
                  </a:moveTo>
                  <a:lnTo>
                    <a:pt x="1" y="472"/>
                  </a:lnTo>
                  <a:lnTo>
                    <a:pt x="9649" y="472"/>
                  </a:lnTo>
                  <a:lnTo>
                    <a:pt x="9649"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2868150" y="2743650"/>
              <a:ext cx="241250" cy="11800"/>
            </a:xfrm>
            <a:custGeom>
              <a:avLst/>
              <a:gdLst/>
              <a:ahLst/>
              <a:cxnLst/>
              <a:rect l="l" t="t" r="r" b="b"/>
              <a:pathLst>
                <a:path w="9650" h="472" extrusionOk="0">
                  <a:moveTo>
                    <a:pt x="1" y="0"/>
                  </a:moveTo>
                  <a:lnTo>
                    <a:pt x="1" y="471"/>
                  </a:lnTo>
                  <a:lnTo>
                    <a:pt x="9649" y="471"/>
                  </a:lnTo>
                  <a:lnTo>
                    <a:pt x="9649"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2965650" y="2719450"/>
              <a:ext cx="143750" cy="11775"/>
            </a:xfrm>
            <a:custGeom>
              <a:avLst/>
              <a:gdLst/>
              <a:ahLst/>
              <a:cxnLst/>
              <a:rect l="l" t="t" r="r" b="b"/>
              <a:pathLst>
                <a:path w="5750" h="471" extrusionOk="0">
                  <a:moveTo>
                    <a:pt x="0" y="1"/>
                  </a:moveTo>
                  <a:lnTo>
                    <a:pt x="0" y="471"/>
                  </a:lnTo>
                  <a:lnTo>
                    <a:pt x="5749" y="471"/>
                  </a:lnTo>
                  <a:lnTo>
                    <a:pt x="5749"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2965650" y="2693525"/>
              <a:ext cx="143750" cy="11775"/>
            </a:xfrm>
            <a:custGeom>
              <a:avLst/>
              <a:gdLst/>
              <a:ahLst/>
              <a:cxnLst/>
              <a:rect l="l" t="t" r="r" b="b"/>
              <a:pathLst>
                <a:path w="5750" h="471" extrusionOk="0">
                  <a:moveTo>
                    <a:pt x="0" y="0"/>
                  </a:moveTo>
                  <a:lnTo>
                    <a:pt x="0" y="470"/>
                  </a:lnTo>
                  <a:lnTo>
                    <a:pt x="5749" y="470"/>
                  </a:lnTo>
                  <a:lnTo>
                    <a:pt x="5749"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2965650" y="2667600"/>
              <a:ext cx="143750" cy="11775"/>
            </a:xfrm>
            <a:custGeom>
              <a:avLst/>
              <a:gdLst/>
              <a:ahLst/>
              <a:cxnLst/>
              <a:rect l="l" t="t" r="r" b="b"/>
              <a:pathLst>
                <a:path w="5750" h="471" extrusionOk="0">
                  <a:moveTo>
                    <a:pt x="0" y="0"/>
                  </a:moveTo>
                  <a:lnTo>
                    <a:pt x="0" y="470"/>
                  </a:lnTo>
                  <a:lnTo>
                    <a:pt x="5749" y="470"/>
                  </a:lnTo>
                  <a:lnTo>
                    <a:pt x="5749"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2965650" y="2641675"/>
              <a:ext cx="143750" cy="11750"/>
            </a:xfrm>
            <a:custGeom>
              <a:avLst/>
              <a:gdLst/>
              <a:ahLst/>
              <a:cxnLst/>
              <a:rect l="l" t="t" r="r" b="b"/>
              <a:pathLst>
                <a:path w="5750" h="470" extrusionOk="0">
                  <a:moveTo>
                    <a:pt x="0" y="0"/>
                  </a:moveTo>
                  <a:lnTo>
                    <a:pt x="0" y="470"/>
                  </a:lnTo>
                  <a:lnTo>
                    <a:pt x="5749" y="470"/>
                  </a:lnTo>
                  <a:lnTo>
                    <a:pt x="5749"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2535300" y="2817800"/>
              <a:ext cx="241000" cy="248650"/>
            </a:xfrm>
            <a:custGeom>
              <a:avLst/>
              <a:gdLst/>
              <a:ahLst/>
              <a:cxnLst/>
              <a:rect l="l" t="t" r="r" b="b"/>
              <a:pathLst>
                <a:path w="9640" h="9946" extrusionOk="0">
                  <a:moveTo>
                    <a:pt x="309" y="1"/>
                  </a:moveTo>
                  <a:cubicBezTo>
                    <a:pt x="252" y="1"/>
                    <a:pt x="194" y="22"/>
                    <a:pt x="146" y="69"/>
                  </a:cubicBezTo>
                  <a:cubicBezTo>
                    <a:pt x="0" y="215"/>
                    <a:pt x="104" y="465"/>
                    <a:pt x="310" y="465"/>
                  </a:cubicBezTo>
                  <a:cubicBezTo>
                    <a:pt x="438" y="465"/>
                    <a:pt x="541" y="361"/>
                    <a:pt x="542" y="233"/>
                  </a:cubicBezTo>
                  <a:cubicBezTo>
                    <a:pt x="542" y="94"/>
                    <a:pt x="428" y="1"/>
                    <a:pt x="309" y="1"/>
                  </a:cubicBezTo>
                  <a:close/>
                  <a:moveTo>
                    <a:pt x="1608" y="1"/>
                  </a:moveTo>
                  <a:cubicBezTo>
                    <a:pt x="1551" y="1"/>
                    <a:pt x="1493" y="22"/>
                    <a:pt x="1446" y="69"/>
                  </a:cubicBezTo>
                  <a:cubicBezTo>
                    <a:pt x="1300" y="215"/>
                    <a:pt x="1404" y="465"/>
                    <a:pt x="1610" y="465"/>
                  </a:cubicBezTo>
                  <a:cubicBezTo>
                    <a:pt x="1738" y="465"/>
                    <a:pt x="1842" y="361"/>
                    <a:pt x="1842" y="233"/>
                  </a:cubicBezTo>
                  <a:cubicBezTo>
                    <a:pt x="1842" y="94"/>
                    <a:pt x="1727" y="1"/>
                    <a:pt x="1608" y="1"/>
                  </a:cubicBezTo>
                  <a:close/>
                  <a:moveTo>
                    <a:pt x="2907" y="0"/>
                  </a:moveTo>
                  <a:cubicBezTo>
                    <a:pt x="2851" y="0"/>
                    <a:pt x="2793" y="21"/>
                    <a:pt x="2745" y="68"/>
                  </a:cubicBezTo>
                  <a:cubicBezTo>
                    <a:pt x="2599" y="215"/>
                    <a:pt x="2703" y="465"/>
                    <a:pt x="2910" y="465"/>
                  </a:cubicBezTo>
                  <a:cubicBezTo>
                    <a:pt x="3037" y="465"/>
                    <a:pt x="3141" y="361"/>
                    <a:pt x="3142" y="233"/>
                  </a:cubicBezTo>
                  <a:cubicBezTo>
                    <a:pt x="3142" y="93"/>
                    <a:pt x="3027" y="0"/>
                    <a:pt x="2907" y="0"/>
                  </a:cubicBezTo>
                  <a:close/>
                  <a:moveTo>
                    <a:pt x="4207" y="1"/>
                  </a:moveTo>
                  <a:cubicBezTo>
                    <a:pt x="4151" y="1"/>
                    <a:pt x="4093" y="22"/>
                    <a:pt x="4045" y="69"/>
                  </a:cubicBezTo>
                  <a:cubicBezTo>
                    <a:pt x="3898" y="215"/>
                    <a:pt x="4003" y="465"/>
                    <a:pt x="4209" y="465"/>
                  </a:cubicBezTo>
                  <a:cubicBezTo>
                    <a:pt x="4337" y="465"/>
                    <a:pt x="4440" y="361"/>
                    <a:pt x="4441" y="233"/>
                  </a:cubicBezTo>
                  <a:cubicBezTo>
                    <a:pt x="4441" y="94"/>
                    <a:pt x="4327" y="1"/>
                    <a:pt x="4207" y="1"/>
                  </a:cubicBezTo>
                  <a:close/>
                  <a:moveTo>
                    <a:pt x="5507" y="1"/>
                  </a:moveTo>
                  <a:cubicBezTo>
                    <a:pt x="5450" y="1"/>
                    <a:pt x="5392" y="22"/>
                    <a:pt x="5344" y="69"/>
                  </a:cubicBezTo>
                  <a:cubicBezTo>
                    <a:pt x="5198" y="215"/>
                    <a:pt x="5302" y="465"/>
                    <a:pt x="5508" y="465"/>
                  </a:cubicBezTo>
                  <a:cubicBezTo>
                    <a:pt x="5636" y="465"/>
                    <a:pt x="5740" y="361"/>
                    <a:pt x="5740" y="233"/>
                  </a:cubicBezTo>
                  <a:cubicBezTo>
                    <a:pt x="5740" y="94"/>
                    <a:pt x="5626" y="1"/>
                    <a:pt x="5507" y="1"/>
                  </a:cubicBezTo>
                  <a:close/>
                  <a:moveTo>
                    <a:pt x="6806" y="0"/>
                  </a:moveTo>
                  <a:cubicBezTo>
                    <a:pt x="6749" y="0"/>
                    <a:pt x="6692" y="21"/>
                    <a:pt x="6645" y="68"/>
                  </a:cubicBezTo>
                  <a:cubicBezTo>
                    <a:pt x="6498" y="214"/>
                    <a:pt x="6601" y="465"/>
                    <a:pt x="6808" y="465"/>
                  </a:cubicBezTo>
                  <a:cubicBezTo>
                    <a:pt x="6935" y="465"/>
                    <a:pt x="7040" y="361"/>
                    <a:pt x="7040" y="233"/>
                  </a:cubicBezTo>
                  <a:cubicBezTo>
                    <a:pt x="7040" y="93"/>
                    <a:pt x="6925" y="0"/>
                    <a:pt x="6806" y="0"/>
                  </a:cubicBezTo>
                  <a:close/>
                  <a:moveTo>
                    <a:pt x="8106" y="0"/>
                  </a:moveTo>
                  <a:cubicBezTo>
                    <a:pt x="8049" y="0"/>
                    <a:pt x="7992" y="21"/>
                    <a:pt x="7945" y="68"/>
                  </a:cubicBezTo>
                  <a:cubicBezTo>
                    <a:pt x="7798" y="214"/>
                    <a:pt x="7901" y="465"/>
                    <a:pt x="8108" y="465"/>
                  </a:cubicBezTo>
                  <a:cubicBezTo>
                    <a:pt x="8236" y="465"/>
                    <a:pt x="8340" y="361"/>
                    <a:pt x="8340" y="233"/>
                  </a:cubicBezTo>
                  <a:cubicBezTo>
                    <a:pt x="8340" y="93"/>
                    <a:pt x="8225" y="0"/>
                    <a:pt x="8106" y="0"/>
                  </a:cubicBezTo>
                  <a:close/>
                  <a:moveTo>
                    <a:pt x="9406" y="1"/>
                  </a:moveTo>
                  <a:cubicBezTo>
                    <a:pt x="9349" y="1"/>
                    <a:pt x="9291" y="22"/>
                    <a:pt x="9244" y="69"/>
                  </a:cubicBezTo>
                  <a:cubicBezTo>
                    <a:pt x="9098" y="215"/>
                    <a:pt x="9201" y="465"/>
                    <a:pt x="9408" y="465"/>
                  </a:cubicBezTo>
                  <a:cubicBezTo>
                    <a:pt x="9536" y="464"/>
                    <a:pt x="9638" y="361"/>
                    <a:pt x="9639" y="233"/>
                  </a:cubicBezTo>
                  <a:cubicBezTo>
                    <a:pt x="9639" y="94"/>
                    <a:pt x="9525" y="1"/>
                    <a:pt x="9406" y="1"/>
                  </a:cubicBezTo>
                  <a:close/>
                  <a:moveTo>
                    <a:pt x="309" y="1186"/>
                  </a:moveTo>
                  <a:cubicBezTo>
                    <a:pt x="252" y="1186"/>
                    <a:pt x="194" y="1208"/>
                    <a:pt x="146" y="1255"/>
                  </a:cubicBezTo>
                  <a:cubicBezTo>
                    <a:pt x="0" y="1401"/>
                    <a:pt x="104" y="1650"/>
                    <a:pt x="310" y="1650"/>
                  </a:cubicBezTo>
                  <a:cubicBezTo>
                    <a:pt x="438" y="1649"/>
                    <a:pt x="541" y="1547"/>
                    <a:pt x="542" y="1418"/>
                  </a:cubicBezTo>
                  <a:cubicBezTo>
                    <a:pt x="542" y="1279"/>
                    <a:pt x="428" y="1186"/>
                    <a:pt x="309" y="1186"/>
                  </a:cubicBezTo>
                  <a:close/>
                  <a:moveTo>
                    <a:pt x="1608" y="1186"/>
                  </a:moveTo>
                  <a:cubicBezTo>
                    <a:pt x="1551" y="1186"/>
                    <a:pt x="1493" y="1208"/>
                    <a:pt x="1446" y="1255"/>
                  </a:cubicBezTo>
                  <a:cubicBezTo>
                    <a:pt x="1300" y="1401"/>
                    <a:pt x="1404" y="1650"/>
                    <a:pt x="1610" y="1650"/>
                  </a:cubicBezTo>
                  <a:cubicBezTo>
                    <a:pt x="1738" y="1650"/>
                    <a:pt x="1842" y="1547"/>
                    <a:pt x="1842" y="1418"/>
                  </a:cubicBezTo>
                  <a:cubicBezTo>
                    <a:pt x="1842" y="1279"/>
                    <a:pt x="1727" y="1186"/>
                    <a:pt x="1608" y="1186"/>
                  </a:cubicBezTo>
                  <a:close/>
                  <a:moveTo>
                    <a:pt x="2907" y="1185"/>
                  </a:moveTo>
                  <a:cubicBezTo>
                    <a:pt x="2850" y="1185"/>
                    <a:pt x="2792" y="1207"/>
                    <a:pt x="2745" y="1254"/>
                  </a:cubicBezTo>
                  <a:cubicBezTo>
                    <a:pt x="2599" y="1400"/>
                    <a:pt x="2703" y="1650"/>
                    <a:pt x="2910" y="1650"/>
                  </a:cubicBezTo>
                  <a:cubicBezTo>
                    <a:pt x="3037" y="1650"/>
                    <a:pt x="3141" y="1547"/>
                    <a:pt x="3142" y="1418"/>
                  </a:cubicBezTo>
                  <a:cubicBezTo>
                    <a:pt x="3142" y="1278"/>
                    <a:pt x="3027" y="1185"/>
                    <a:pt x="2907" y="1185"/>
                  </a:cubicBezTo>
                  <a:close/>
                  <a:moveTo>
                    <a:pt x="4207" y="1186"/>
                  </a:moveTo>
                  <a:cubicBezTo>
                    <a:pt x="4150" y="1186"/>
                    <a:pt x="4092" y="1208"/>
                    <a:pt x="4044" y="1255"/>
                  </a:cubicBezTo>
                  <a:cubicBezTo>
                    <a:pt x="3898" y="1401"/>
                    <a:pt x="4003" y="1650"/>
                    <a:pt x="4209" y="1650"/>
                  </a:cubicBezTo>
                  <a:cubicBezTo>
                    <a:pt x="4337" y="1649"/>
                    <a:pt x="4440" y="1546"/>
                    <a:pt x="4441" y="1418"/>
                  </a:cubicBezTo>
                  <a:cubicBezTo>
                    <a:pt x="4441" y="1279"/>
                    <a:pt x="4327" y="1186"/>
                    <a:pt x="4207" y="1186"/>
                  </a:cubicBezTo>
                  <a:close/>
                  <a:moveTo>
                    <a:pt x="5507" y="1186"/>
                  </a:moveTo>
                  <a:cubicBezTo>
                    <a:pt x="5450" y="1186"/>
                    <a:pt x="5392" y="1208"/>
                    <a:pt x="5344" y="1255"/>
                  </a:cubicBezTo>
                  <a:cubicBezTo>
                    <a:pt x="5198" y="1401"/>
                    <a:pt x="5302" y="1650"/>
                    <a:pt x="5508" y="1650"/>
                  </a:cubicBezTo>
                  <a:cubicBezTo>
                    <a:pt x="5636" y="1649"/>
                    <a:pt x="5740" y="1547"/>
                    <a:pt x="5740" y="1418"/>
                  </a:cubicBezTo>
                  <a:cubicBezTo>
                    <a:pt x="5740" y="1279"/>
                    <a:pt x="5626" y="1186"/>
                    <a:pt x="5507" y="1186"/>
                  </a:cubicBezTo>
                  <a:close/>
                  <a:moveTo>
                    <a:pt x="6806" y="1186"/>
                  </a:moveTo>
                  <a:cubicBezTo>
                    <a:pt x="6749" y="1186"/>
                    <a:pt x="6692" y="1207"/>
                    <a:pt x="6645" y="1254"/>
                  </a:cubicBezTo>
                  <a:cubicBezTo>
                    <a:pt x="6499" y="1400"/>
                    <a:pt x="6601" y="1650"/>
                    <a:pt x="6808" y="1650"/>
                  </a:cubicBezTo>
                  <a:cubicBezTo>
                    <a:pt x="6935" y="1650"/>
                    <a:pt x="7040" y="1547"/>
                    <a:pt x="7040" y="1418"/>
                  </a:cubicBezTo>
                  <a:cubicBezTo>
                    <a:pt x="7040" y="1279"/>
                    <a:pt x="6925" y="1186"/>
                    <a:pt x="6806" y="1186"/>
                  </a:cubicBezTo>
                  <a:close/>
                  <a:moveTo>
                    <a:pt x="8106" y="1186"/>
                  </a:moveTo>
                  <a:cubicBezTo>
                    <a:pt x="8049" y="1186"/>
                    <a:pt x="7992" y="1207"/>
                    <a:pt x="7945" y="1254"/>
                  </a:cubicBezTo>
                  <a:cubicBezTo>
                    <a:pt x="7799" y="1400"/>
                    <a:pt x="7901" y="1650"/>
                    <a:pt x="8108" y="1650"/>
                  </a:cubicBezTo>
                  <a:cubicBezTo>
                    <a:pt x="8236" y="1650"/>
                    <a:pt x="8340" y="1547"/>
                    <a:pt x="8340" y="1418"/>
                  </a:cubicBezTo>
                  <a:cubicBezTo>
                    <a:pt x="8340" y="1279"/>
                    <a:pt x="8225" y="1186"/>
                    <a:pt x="8106" y="1186"/>
                  </a:cubicBezTo>
                  <a:close/>
                  <a:moveTo>
                    <a:pt x="9406" y="1186"/>
                  </a:moveTo>
                  <a:cubicBezTo>
                    <a:pt x="9349" y="1186"/>
                    <a:pt x="9291" y="1208"/>
                    <a:pt x="9244" y="1255"/>
                  </a:cubicBezTo>
                  <a:cubicBezTo>
                    <a:pt x="9098" y="1401"/>
                    <a:pt x="9201" y="1650"/>
                    <a:pt x="9408" y="1650"/>
                  </a:cubicBezTo>
                  <a:cubicBezTo>
                    <a:pt x="9536" y="1649"/>
                    <a:pt x="9638" y="1546"/>
                    <a:pt x="9639" y="1418"/>
                  </a:cubicBezTo>
                  <a:cubicBezTo>
                    <a:pt x="9639" y="1279"/>
                    <a:pt x="9525" y="1186"/>
                    <a:pt x="9406" y="1186"/>
                  </a:cubicBezTo>
                  <a:close/>
                  <a:moveTo>
                    <a:pt x="308" y="2371"/>
                  </a:moveTo>
                  <a:cubicBezTo>
                    <a:pt x="251" y="2371"/>
                    <a:pt x="193" y="2392"/>
                    <a:pt x="146" y="2439"/>
                  </a:cubicBezTo>
                  <a:cubicBezTo>
                    <a:pt x="0" y="2585"/>
                    <a:pt x="104" y="2835"/>
                    <a:pt x="310" y="2835"/>
                  </a:cubicBezTo>
                  <a:cubicBezTo>
                    <a:pt x="438" y="2834"/>
                    <a:pt x="541" y="2732"/>
                    <a:pt x="542" y="2603"/>
                  </a:cubicBezTo>
                  <a:cubicBezTo>
                    <a:pt x="542" y="2463"/>
                    <a:pt x="427" y="2371"/>
                    <a:pt x="308" y="2371"/>
                  </a:cubicBezTo>
                  <a:close/>
                  <a:moveTo>
                    <a:pt x="1609" y="2371"/>
                  </a:moveTo>
                  <a:cubicBezTo>
                    <a:pt x="1552" y="2371"/>
                    <a:pt x="1493" y="2392"/>
                    <a:pt x="1446" y="2440"/>
                  </a:cubicBezTo>
                  <a:cubicBezTo>
                    <a:pt x="1300" y="2586"/>
                    <a:pt x="1404" y="2835"/>
                    <a:pt x="1610" y="2835"/>
                  </a:cubicBezTo>
                  <a:cubicBezTo>
                    <a:pt x="1738" y="2834"/>
                    <a:pt x="1842" y="2731"/>
                    <a:pt x="1842" y="2603"/>
                  </a:cubicBezTo>
                  <a:cubicBezTo>
                    <a:pt x="1842" y="2464"/>
                    <a:pt x="1728" y="2371"/>
                    <a:pt x="1609" y="2371"/>
                  </a:cubicBezTo>
                  <a:close/>
                  <a:moveTo>
                    <a:pt x="2907" y="2371"/>
                  </a:moveTo>
                  <a:cubicBezTo>
                    <a:pt x="2850" y="2371"/>
                    <a:pt x="2792" y="2392"/>
                    <a:pt x="2745" y="2439"/>
                  </a:cubicBezTo>
                  <a:cubicBezTo>
                    <a:pt x="2599" y="2585"/>
                    <a:pt x="2703" y="2835"/>
                    <a:pt x="2910" y="2835"/>
                  </a:cubicBezTo>
                  <a:cubicBezTo>
                    <a:pt x="3037" y="2835"/>
                    <a:pt x="3141" y="2732"/>
                    <a:pt x="3142" y="2603"/>
                  </a:cubicBezTo>
                  <a:cubicBezTo>
                    <a:pt x="3142" y="2463"/>
                    <a:pt x="3027" y="2371"/>
                    <a:pt x="2907" y="2371"/>
                  </a:cubicBezTo>
                  <a:close/>
                  <a:moveTo>
                    <a:pt x="4207" y="2371"/>
                  </a:moveTo>
                  <a:cubicBezTo>
                    <a:pt x="4150" y="2371"/>
                    <a:pt x="4092" y="2392"/>
                    <a:pt x="4044" y="2440"/>
                  </a:cubicBezTo>
                  <a:cubicBezTo>
                    <a:pt x="3898" y="2586"/>
                    <a:pt x="4003" y="2835"/>
                    <a:pt x="4209" y="2835"/>
                  </a:cubicBezTo>
                  <a:cubicBezTo>
                    <a:pt x="4337" y="2834"/>
                    <a:pt x="4441" y="2731"/>
                    <a:pt x="4441" y="2603"/>
                  </a:cubicBezTo>
                  <a:cubicBezTo>
                    <a:pt x="4441" y="2464"/>
                    <a:pt x="4326" y="2371"/>
                    <a:pt x="4207" y="2371"/>
                  </a:cubicBezTo>
                  <a:close/>
                  <a:moveTo>
                    <a:pt x="5506" y="2371"/>
                  </a:moveTo>
                  <a:cubicBezTo>
                    <a:pt x="5450" y="2371"/>
                    <a:pt x="5392" y="2392"/>
                    <a:pt x="5344" y="2439"/>
                  </a:cubicBezTo>
                  <a:cubicBezTo>
                    <a:pt x="5198" y="2585"/>
                    <a:pt x="5302" y="2835"/>
                    <a:pt x="5508" y="2835"/>
                  </a:cubicBezTo>
                  <a:cubicBezTo>
                    <a:pt x="5636" y="2834"/>
                    <a:pt x="5740" y="2732"/>
                    <a:pt x="5740" y="2603"/>
                  </a:cubicBezTo>
                  <a:cubicBezTo>
                    <a:pt x="5740" y="2463"/>
                    <a:pt x="5626" y="2371"/>
                    <a:pt x="5506" y="2371"/>
                  </a:cubicBezTo>
                  <a:close/>
                  <a:moveTo>
                    <a:pt x="6806" y="2371"/>
                  </a:moveTo>
                  <a:cubicBezTo>
                    <a:pt x="6750" y="2371"/>
                    <a:pt x="6692" y="2392"/>
                    <a:pt x="6645" y="2439"/>
                  </a:cubicBezTo>
                  <a:cubicBezTo>
                    <a:pt x="6499" y="2585"/>
                    <a:pt x="6601" y="2835"/>
                    <a:pt x="6808" y="2835"/>
                  </a:cubicBezTo>
                  <a:cubicBezTo>
                    <a:pt x="6935" y="2835"/>
                    <a:pt x="7040" y="2732"/>
                    <a:pt x="7040" y="2603"/>
                  </a:cubicBezTo>
                  <a:cubicBezTo>
                    <a:pt x="7040" y="2463"/>
                    <a:pt x="6926" y="2371"/>
                    <a:pt x="6806" y="2371"/>
                  </a:cubicBezTo>
                  <a:close/>
                  <a:moveTo>
                    <a:pt x="8107" y="2371"/>
                  </a:moveTo>
                  <a:cubicBezTo>
                    <a:pt x="8050" y="2371"/>
                    <a:pt x="7992" y="2392"/>
                    <a:pt x="7945" y="2439"/>
                  </a:cubicBezTo>
                  <a:cubicBezTo>
                    <a:pt x="7799" y="2585"/>
                    <a:pt x="7901" y="2835"/>
                    <a:pt x="8108" y="2835"/>
                  </a:cubicBezTo>
                  <a:cubicBezTo>
                    <a:pt x="8236" y="2835"/>
                    <a:pt x="8340" y="2732"/>
                    <a:pt x="8340" y="2603"/>
                  </a:cubicBezTo>
                  <a:cubicBezTo>
                    <a:pt x="8340" y="2463"/>
                    <a:pt x="8226" y="2371"/>
                    <a:pt x="8107" y="2371"/>
                  </a:cubicBezTo>
                  <a:close/>
                  <a:moveTo>
                    <a:pt x="9406" y="2371"/>
                  </a:moveTo>
                  <a:cubicBezTo>
                    <a:pt x="9349" y="2371"/>
                    <a:pt x="9291" y="2392"/>
                    <a:pt x="9244" y="2440"/>
                  </a:cubicBezTo>
                  <a:cubicBezTo>
                    <a:pt x="9098" y="2586"/>
                    <a:pt x="9201" y="2835"/>
                    <a:pt x="9408" y="2835"/>
                  </a:cubicBezTo>
                  <a:cubicBezTo>
                    <a:pt x="9536" y="2834"/>
                    <a:pt x="9638" y="2731"/>
                    <a:pt x="9639" y="2603"/>
                  </a:cubicBezTo>
                  <a:cubicBezTo>
                    <a:pt x="9639" y="2464"/>
                    <a:pt x="9525" y="2371"/>
                    <a:pt x="9406" y="2371"/>
                  </a:cubicBezTo>
                  <a:close/>
                  <a:moveTo>
                    <a:pt x="308" y="3556"/>
                  </a:moveTo>
                  <a:cubicBezTo>
                    <a:pt x="251" y="3556"/>
                    <a:pt x="193" y="3577"/>
                    <a:pt x="146" y="3624"/>
                  </a:cubicBezTo>
                  <a:cubicBezTo>
                    <a:pt x="0" y="3770"/>
                    <a:pt x="104" y="4020"/>
                    <a:pt x="310" y="4021"/>
                  </a:cubicBezTo>
                  <a:cubicBezTo>
                    <a:pt x="438" y="4021"/>
                    <a:pt x="542" y="3916"/>
                    <a:pt x="542" y="3788"/>
                  </a:cubicBezTo>
                  <a:cubicBezTo>
                    <a:pt x="542" y="3648"/>
                    <a:pt x="427" y="3556"/>
                    <a:pt x="308" y="3556"/>
                  </a:cubicBezTo>
                  <a:close/>
                  <a:moveTo>
                    <a:pt x="1608" y="3556"/>
                  </a:moveTo>
                  <a:cubicBezTo>
                    <a:pt x="1551" y="3556"/>
                    <a:pt x="1493" y="3577"/>
                    <a:pt x="1446" y="3625"/>
                  </a:cubicBezTo>
                  <a:cubicBezTo>
                    <a:pt x="1300" y="3771"/>
                    <a:pt x="1404" y="4021"/>
                    <a:pt x="1610" y="4021"/>
                  </a:cubicBezTo>
                  <a:cubicBezTo>
                    <a:pt x="1738" y="4020"/>
                    <a:pt x="1842" y="3916"/>
                    <a:pt x="1842" y="3788"/>
                  </a:cubicBezTo>
                  <a:cubicBezTo>
                    <a:pt x="1842" y="3649"/>
                    <a:pt x="1727" y="3556"/>
                    <a:pt x="1608" y="3556"/>
                  </a:cubicBezTo>
                  <a:close/>
                  <a:moveTo>
                    <a:pt x="2907" y="3556"/>
                  </a:moveTo>
                  <a:cubicBezTo>
                    <a:pt x="2850" y="3556"/>
                    <a:pt x="2792" y="3577"/>
                    <a:pt x="2745" y="3624"/>
                  </a:cubicBezTo>
                  <a:cubicBezTo>
                    <a:pt x="2599" y="3770"/>
                    <a:pt x="2703" y="4020"/>
                    <a:pt x="2910" y="4021"/>
                  </a:cubicBezTo>
                  <a:cubicBezTo>
                    <a:pt x="3037" y="4021"/>
                    <a:pt x="3142" y="3916"/>
                    <a:pt x="3142" y="3788"/>
                  </a:cubicBezTo>
                  <a:cubicBezTo>
                    <a:pt x="3141" y="3648"/>
                    <a:pt x="3026" y="3556"/>
                    <a:pt x="2907" y="3556"/>
                  </a:cubicBezTo>
                  <a:close/>
                  <a:moveTo>
                    <a:pt x="4207" y="3556"/>
                  </a:moveTo>
                  <a:cubicBezTo>
                    <a:pt x="4150" y="3556"/>
                    <a:pt x="4092" y="3577"/>
                    <a:pt x="4044" y="3625"/>
                  </a:cubicBezTo>
                  <a:cubicBezTo>
                    <a:pt x="3899" y="3771"/>
                    <a:pt x="4003" y="4021"/>
                    <a:pt x="4209" y="4021"/>
                  </a:cubicBezTo>
                  <a:cubicBezTo>
                    <a:pt x="4337" y="4020"/>
                    <a:pt x="4441" y="3916"/>
                    <a:pt x="4441" y="3788"/>
                  </a:cubicBezTo>
                  <a:cubicBezTo>
                    <a:pt x="4441" y="3649"/>
                    <a:pt x="4326" y="3556"/>
                    <a:pt x="4207" y="3556"/>
                  </a:cubicBezTo>
                  <a:close/>
                  <a:moveTo>
                    <a:pt x="5507" y="3556"/>
                  </a:moveTo>
                  <a:cubicBezTo>
                    <a:pt x="5450" y="3556"/>
                    <a:pt x="5392" y="3577"/>
                    <a:pt x="5344" y="3624"/>
                  </a:cubicBezTo>
                  <a:cubicBezTo>
                    <a:pt x="5198" y="3770"/>
                    <a:pt x="5302" y="4020"/>
                    <a:pt x="5508" y="4021"/>
                  </a:cubicBezTo>
                  <a:cubicBezTo>
                    <a:pt x="5636" y="4021"/>
                    <a:pt x="5740" y="3916"/>
                    <a:pt x="5740" y="3788"/>
                  </a:cubicBezTo>
                  <a:cubicBezTo>
                    <a:pt x="5740" y="3648"/>
                    <a:pt x="5626" y="3556"/>
                    <a:pt x="5507" y="3556"/>
                  </a:cubicBezTo>
                  <a:close/>
                  <a:moveTo>
                    <a:pt x="6807" y="3556"/>
                  </a:moveTo>
                  <a:cubicBezTo>
                    <a:pt x="6750" y="3556"/>
                    <a:pt x="6692" y="3577"/>
                    <a:pt x="6645" y="3624"/>
                  </a:cubicBezTo>
                  <a:cubicBezTo>
                    <a:pt x="6499" y="3770"/>
                    <a:pt x="6601" y="4020"/>
                    <a:pt x="6808" y="4021"/>
                  </a:cubicBezTo>
                  <a:cubicBezTo>
                    <a:pt x="6936" y="4021"/>
                    <a:pt x="7040" y="3916"/>
                    <a:pt x="7040" y="3788"/>
                  </a:cubicBezTo>
                  <a:cubicBezTo>
                    <a:pt x="7040" y="3648"/>
                    <a:pt x="6926" y="3556"/>
                    <a:pt x="6807" y="3556"/>
                  </a:cubicBezTo>
                  <a:close/>
                  <a:moveTo>
                    <a:pt x="8107" y="3556"/>
                  </a:moveTo>
                  <a:cubicBezTo>
                    <a:pt x="8050" y="3556"/>
                    <a:pt x="7992" y="3577"/>
                    <a:pt x="7945" y="3624"/>
                  </a:cubicBezTo>
                  <a:cubicBezTo>
                    <a:pt x="7799" y="3770"/>
                    <a:pt x="7901" y="4020"/>
                    <a:pt x="8108" y="4021"/>
                  </a:cubicBezTo>
                  <a:cubicBezTo>
                    <a:pt x="8237" y="4021"/>
                    <a:pt x="8340" y="3916"/>
                    <a:pt x="8340" y="3788"/>
                  </a:cubicBezTo>
                  <a:cubicBezTo>
                    <a:pt x="8340" y="3648"/>
                    <a:pt x="8226" y="3556"/>
                    <a:pt x="8107" y="3556"/>
                  </a:cubicBezTo>
                  <a:close/>
                  <a:moveTo>
                    <a:pt x="9406" y="3556"/>
                  </a:moveTo>
                  <a:cubicBezTo>
                    <a:pt x="9349" y="3556"/>
                    <a:pt x="9291" y="3577"/>
                    <a:pt x="9244" y="3625"/>
                  </a:cubicBezTo>
                  <a:cubicBezTo>
                    <a:pt x="9098" y="3771"/>
                    <a:pt x="9201" y="4021"/>
                    <a:pt x="9408" y="4021"/>
                  </a:cubicBezTo>
                  <a:cubicBezTo>
                    <a:pt x="9536" y="4020"/>
                    <a:pt x="9639" y="3916"/>
                    <a:pt x="9639" y="3788"/>
                  </a:cubicBezTo>
                  <a:cubicBezTo>
                    <a:pt x="9639" y="3649"/>
                    <a:pt x="9525" y="3556"/>
                    <a:pt x="9406" y="3556"/>
                  </a:cubicBezTo>
                  <a:close/>
                  <a:moveTo>
                    <a:pt x="308" y="4741"/>
                  </a:moveTo>
                  <a:cubicBezTo>
                    <a:pt x="251" y="4741"/>
                    <a:pt x="193" y="4762"/>
                    <a:pt x="146" y="4809"/>
                  </a:cubicBezTo>
                  <a:cubicBezTo>
                    <a:pt x="0" y="4955"/>
                    <a:pt x="104" y="5205"/>
                    <a:pt x="310" y="5205"/>
                  </a:cubicBezTo>
                  <a:cubicBezTo>
                    <a:pt x="438" y="5205"/>
                    <a:pt x="542" y="5101"/>
                    <a:pt x="542" y="4973"/>
                  </a:cubicBezTo>
                  <a:cubicBezTo>
                    <a:pt x="542" y="4833"/>
                    <a:pt x="427" y="4741"/>
                    <a:pt x="308" y="4741"/>
                  </a:cubicBezTo>
                  <a:close/>
                  <a:moveTo>
                    <a:pt x="2907" y="4741"/>
                  </a:moveTo>
                  <a:cubicBezTo>
                    <a:pt x="2850" y="4741"/>
                    <a:pt x="2792" y="4762"/>
                    <a:pt x="2745" y="4809"/>
                  </a:cubicBezTo>
                  <a:cubicBezTo>
                    <a:pt x="2599" y="4955"/>
                    <a:pt x="2703" y="5205"/>
                    <a:pt x="2910" y="5205"/>
                  </a:cubicBezTo>
                  <a:cubicBezTo>
                    <a:pt x="3037" y="5205"/>
                    <a:pt x="3142" y="5101"/>
                    <a:pt x="3142" y="4973"/>
                  </a:cubicBezTo>
                  <a:cubicBezTo>
                    <a:pt x="3141" y="4833"/>
                    <a:pt x="3026" y="4741"/>
                    <a:pt x="2907" y="4741"/>
                  </a:cubicBezTo>
                  <a:close/>
                  <a:moveTo>
                    <a:pt x="5507" y="4741"/>
                  </a:moveTo>
                  <a:cubicBezTo>
                    <a:pt x="5450" y="4741"/>
                    <a:pt x="5392" y="4762"/>
                    <a:pt x="5344" y="4809"/>
                  </a:cubicBezTo>
                  <a:cubicBezTo>
                    <a:pt x="5198" y="4955"/>
                    <a:pt x="5302" y="5205"/>
                    <a:pt x="5508" y="5205"/>
                  </a:cubicBezTo>
                  <a:cubicBezTo>
                    <a:pt x="5636" y="5205"/>
                    <a:pt x="5740" y="5101"/>
                    <a:pt x="5740" y="4973"/>
                  </a:cubicBezTo>
                  <a:cubicBezTo>
                    <a:pt x="5740" y="4833"/>
                    <a:pt x="5626" y="4741"/>
                    <a:pt x="5507" y="4741"/>
                  </a:cubicBezTo>
                  <a:close/>
                  <a:moveTo>
                    <a:pt x="6807" y="4741"/>
                  </a:moveTo>
                  <a:cubicBezTo>
                    <a:pt x="6750" y="4741"/>
                    <a:pt x="6692" y="4762"/>
                    <a:pt x="6645" y="4809"/>
                  </a:cubicBezTo>
                  <a:cubicBezTo>
                    <a:pt x="6499" y="4955"/>
                    <a:pt x="6601" y="5205"/>
                    <a:pt x="6808" y="5205"/>
                  </a:cubicBezTo>
                  <a:cubicBezTo>
                    <a:pt x="6936" y="5205"/>
                    <a:pt x="7040" y="5101"/>
                    <a:pt x="7040" y="4973"/>
                  </a:cubicBezTo>
                  <a:cubicBezTo>
                    <a:pt x="7040" y="4833"/>
                    <a:pt x="6926" y="4741"/>
                    <a:pt x="6807" y="4741"/>
                  </a:cubicBezTo>
                  <a:close/>
                  <a:moveTo>
                    <a:pt x="8107" y="4741"/>
                  </a:moveTo>
                  <a:cubicBezTo>
                    <a:pt x="8050" y="4741"/>
                    <a:pt x="7992" y="4762"/>
                    <a:pt x="7945" y="4809"/>
                  </a:cubicBezTo>
                  <a:cubicBezTo>
                    <a:pt x="7799" y="4955"/>
                    <a:pt x="7901" y="5205"/>
                    <a:pt x="8108" y="5205"/>
                  </a:cubicBezTo>
                  <a:cubicBezTo>
                    <a:pt x="8237" y="5205"/>
                    <a:pt x="8340" y="5101"/>
                    <a:pt x="8340" y="4973"/>
                  </a:cubicBezTo>
                  <a:cubicBezTo>
                    <a:pt x="8340" y="4833"/>
                    <a:pt x="8226" y="4741"/>
                    <a:pt x="8107" y="4741"/>
                  </a:cubicBezTo>
                  <a:close/>
                  <a:moveTo>
                    <a:pt x="1608" y="4741"/>
                  </a:moveTo>
                  <a:cubicBezTo>
                    <a:pt x="1551" y="4741"/>
                    <a:pt x="1493" y="4762"/>
                    <a:pt x="1446" y="4809"/>
                  </a:cubicBezTo>
                  <a:cubicBezTo>
                    <a:pt x="1300" y="4956"/>
                    <a:pt x="1403" y="5205"/>
                    <a:pt x="1608" y="5205"/>
                  </a:cubicBezTo>
                  <a:cubicBezTo>
                    <a:pt x="1609" y="5205"/>
                    <a:pt x="1609" y="5205"/>
                    <a:pt x="1610" y="5205"/>
                  </a:cubicBezTo>
                  <a:cubicBezTo>
                    <a:pt x="1738" y="5205"/>
                    <a:pt x="1842" y="5101"/>
                    <a:pt x="1842" y="4973"/>
                  </a:cubicBezTo>
                  <a:cubicBezTo>
                    <a:pt x="1842" y="4833"/>
                    <a:pt x="1727" y="4741"/>
                    <a:pt x="1608" y="4741"/>
                  </a:cubicBezTo>
                  <a:close/>
                  <a:moveTo>
                    <a:pt x="4207" y="4741"/>
                  </a:moveTo>
                  <a:cubicBezTo>
                    <a:pt x="4150" y="4741"/>
                    <a:pt x="4091" y="4762"/>
                    <a:pt x="4044" y="4809"/>
                  </a:cubicBezTo>
                  <a:cubicBezTo>
                    <a:pt x="3900" y="4956"/>
                    <a:pt x="4002" y="5205"/>
                    <a:pt x="4208" y="5205"/>
                  </a:cubicBezTo>
                  <a:cubicBezTo>
                    <a:pt x="4208" y="5205"/>
                    <a:pt x="4208" y="5205"/>
                    <a:pt x="4209" y="5205"/>
                  </a:cubicBezTo>
                  <a:cubicBezTo>
                    <a:pt x="4337" y="5205"/>
                    <a:pt x="4441" y="5101"/>
                    <a:pt x="4441" y="4973"/>
                  </a:cubicBezTo>
                  <a:cubicBezTo>
                    <a:pt x="4441" y="4833"/>
                    <a:pt x="4326" y="4741"/>
                    <a:pt x="4207" y="4741"/>
                  </a:cubicBezTo>
                  <a:close/>
                  <a:moveTo>
                    <a:pt x="9406" y="4741"/>
                  </a:moveTo>
                  <a:cubicBezTo>
                    <a:pt x="9349" y="4741"/>
                    <a:pt x="9291" y="4762"/>
                    <a:pt x="9244" y="4809"/>
                  </a:cubicBezTo>
                  <a:cubicBezTo>
                    <a:pt x="9098" y="4956"/>
                    <a:pt x="9201" y="5205"/>
                    <a:pt x="9407" y="5205"/>
                  </a:cubicBezTo>
                  <a:cubicBezTo>
                    <a:pt x="9407" y="5205"/>
                    <a:pt x="9408" y="5205"/>
                    <a:pt x="9408" y="5205"/>
                  </a:cubicBezTo>
                  <a:cubicBezTo>
                    <a:pt x="9536" y="5205"/>
                    <a:pt x="9639" y="5101"/>
                    <a:pt x="9639" y="4973"/>
                  </a:cubicBezTo>
                  <a:cubicBezTo>
                    <a:pt x="9639" y="4833"/>
                    <a:pt x="9525" y="4741"/>
                    <a:pt x="9406" y="4741"/>
                  </a:cubicBezTo>
                  <a:close/>
                  <a:moveTo>
                    <a:pt x="308" y="5926"/>
                  </a:moveTo>
                  <a:cubicBezTo>
                    <a:pt x="251" y="5926"/>
                    <a:pt x="193" y="5947"/>
                    <a:pt x="146" y="5995"/>
                  </a:cubicBezTo>
                  <a:cubicBezTo>
                    <a:pt x="0" y="6141"/>
                    <a:pt x="104" y="6390"/>
                    <a:pt x="310" y="6390"/>
                  </a:cubicBezTo>
                  <a:cubicBezTo>
                    <a:pt x="438" y="6390"/>
                    <a:pt x="541" y="6286"/>
                    <a:pt x="542" y="6158"/>
                  </a:cubicBezTo>
                  <a:cubicBezTo>
                    <a:pt x="542" y="6019"/>
                    <a:pt x="427" y="5926"/>
                    <a:pt x="308" y="5926"/>
                  </a:cubicBezTo>
                  <a:close/>
                  <a:moveTo>
                    <a:pt x="1608" y="5926"/>
                  </a:moveTo>
                  <a:cubicBezTo>
                    <a:pt x="1551" y="5926"/>
                    <a:pt x="1493" y="5947"/>
                    <a:pt x="1446" y="5995"/>
                  </a:cubicBezTo>
                  <a:cubicBezTo>
                    <a:pt x="1300" y="6141"/>
                    <a:pt x="1404" y="6390"/>
                    <a:pt x="1610" y="6390"/>
                  </a:cubicBezTo>
                  <a:cubicBezTo>
                    <a:pt x="1738" y="6390"/>
                    <a:pt x="1842" y="6286"/>
                    <a:pt x="1842" y="6158"/>
                  </a:cubicBezTo>
                  <a:cubicBezTo>
                    <a:pt x="1842" y="6019"/>
                    <a:pt x="1727" y="5926"/>
                    <a:pt x="1608" y="5926"/>
                  </a:cubicBezTo>
                  <a:close/>
                  <a:moveTo>
                    <a:pt x="2908" y="5926"/>
                  </a:moveTo>
                  <a:cubicBezTo>
                    <a:pt x="2851" y="5926"/>
                    <a:pt x="2792" y="5947"/>
                    <a:pt x="2745" y="5995"/>
                  </a:cubicBezTo>
                  <a:cubicBezTo>
                    <a:pt x="2599" y="6141"/>
                    <a:pt x="2703" y="6390"/>
                    <a:pt x="2910" y="6390"/>
                  </a:cubicBezTo>
                  <a:cubicBezTo>
                    <a:pt x="3037" y="6390"/>
                    <a:pt x="3141" y="6286"/>
                    <a:pt x="3142" y="6158"/>
                  </a:cubicBezTo>
                  <a:cubicBezTo>
                    <a:pt x="3142" y="6019"/>
                    <a:pt x="3027" y="5926"/>
                    <a:pt x="2908" y="5926"/>
                  </a:cubicBezTo>
                  <a:close/>
                  <a:moveTo>
                    <a:pt x="4207" y="5926"/>
                  </a:moveTo>
                  <a:cubicBezTo>
                    <a:pt x="4150" y="5926"/>
                    <a:pt x="4091" y="5947"/>
                    <a:pt x="4044" y="5995"/>
                  </a:cubicBezTo>
                  <a:cubicBezTo>
                    <a:pt x="3898" y="6141"/>
                    <a:pt x="4003" y="6390"/>
                    <a:pt x="4209" y="6390"/>
                  </a:cubicBezTo>
                  <a:cubicBezTo>
                    <a:pt x="4337" y="6390"/>
                    <a:pt x="4441" y="6286"/>
                    <a:pt x="4441" y="6158"/>
                  </a:cubicBezTo>
                  <a:cubicBezTo>
                    <a:pt x="4441" y="6019"/>
                    <a:pt x="4326" y="5926"/>
                    <a:pt x="4207" y="5926"/>
                  </a:cubicBezTo>
                  <a:close/>
                  <a:moveTo>
                    <a:pt x="5507" y="5926"/>
                  </a:moveTo>
                  <a:cubicBezTo>
                    <a:pt x="5450" y="5926"/>
                    <a:pt x="5392" y="5947"/>
                    <a:pt x="5344" y="5995"/>
                  </a:cubicBezTo>
                  <a:cubicBezTo>
                    <a:pt x="5198" y="6141"/>
                    <a:pt x="5302" y="6390"/>
                    <a:pt x="5508" y="6390"/>
                  </a:cubicBezTo>
                  <a:cubicBezTo>
                    <a:pt x="5636" y="6390"/>
                    <a:pt x="5740" y="6286"/>
                    <a:pt x="5740" y="6158"/>
                  </a:cubicBezTo>
                  <a:cubicBezTo>
                    <a:pt x="5740" y="6019"/>
                    <a:pt x="5626" y="5926"/>
                    <a:pt x="5507" y="5926"/>
                  </a:cubicBezTo>
                  <a:close/>
                  <a:moveTo>
                    <a:pt x="6807" y="5926"/>
                  </a:moveTo>
                  <a:cubicBezTo>
                    <a:pt x="6750" y="5926"/>
                    <a:pt x="6692" y="5947"/>
                    <a:pt x="6645" y="5995"/>
                  </a:cubicBezTo>
                  <a:cubicBezTo>
                    <a:pt x="6499" y="6141"/>
                    <a:pt x="6601" y="6390"/>
                    <a:pt x="6808" y="6390"/>
                  </a:cubicBezTo>
                  <a:cubicBezTo>
                    <a:pt x="6936" y="6390"/>
                    <a:pt x="7040" y="6286"/>
                    <a:pt x="7040" y="6158"/>
                  </a:cubicBezTo>
                  <a:cubicBezTo>
                    <a:pt x="7040" y="6019"/>
                    <a:pt x="6926" y="5926"/>
                    <a:pt x="6807" y="5926"/>
                  </a:cubicBezTo>
                  <a:close/>
                  <a:moveTo>
                    <a:pt x="8107" y="5926"/>
                  </a:moveTo>
                  <a:cubicBezTo>
                    <a:pt x="8050" y="5926"/>
                    <a:pt x="7992" y="5947"/>
                    <a:pt x="7945" y="5995"/>
                  </a:cubicBezTo>
                  <a:cubicBezTo>
                    <a:pt x="7799" y="6141"/>
                    <a:pt x="7901" y="6390"/>
                    <a:pt x="8108" y="6390"/>
                  </a:cubicBezTo>
                  <a:cubicBezTo>
                    <a:pt x="8237" y="6390"/>
                    <a:pt x="8340" y="6286"/>
                    <a:pt x="8340" y="6158"/>
                  </a:cubicBezTo>
                  <a:cubicBezTo>
                    <a:pt x="8340" y="6019"/>
                    <a:pt x="8226" y="5926"/>
                    <a:pt x="8107" y="5926"/>
                  </a:cubicBezTo>
                  <a:close/>
                  <a:moveTo>
                    <a:pt x="9406" y="5926"/>
                  </a:moveTo>
                  <a:cubicBezTo>
                    <a:pt x="9349" y="5926"/>
                    <a:pt x="9291" y="5947"/>
                    <a:pt x="9244" y="5995"/>
                  </a:cubicBezTo>
                  <a:cubicBezTo>
                    <a:pt x="9098" y="6141"/>
                    <a:pt x="9201" y="6390"/>
                    <a:pt x="9408" y="6390"/>
                  </a:cubicBezTo>
                  <a:cubicBezTo>
                    <a:pt x="9536" y="6390"/>
                    <a:pt x="9639" y="6286"/>
                    <a:pt x="9639" y="6158"/>
                  </a:cubicBezTo>
                  <a:cubicBezTo>
                    <a:pt x="9639" y="6019"/>
                    <a:pt x="9525" y="5926"/>
                    <a:pt x="9406" y="5926"/>
                  </a:cubicBezTo>
                  <a:close/>
                  <a:moveTo>
                    <a:pt x="309" y="7111"/>
                  </a:moveTo>
                  <a:cubicBezTo>
                    <a:pt x="252" y="7111"/>
                    <a:pt x="194" y="7133"/>
                    <a:pt x="146" y="7180"/>
                  </a:cubicBezTo>
                  <a:cubicBezTo>
                    <a:pt x="0" y="7326"/>
                    <a:pt x="104" y="7575"/>
                    <a:pt x="310" y="7575"/>
                  </a:cubicBezTo>
                  <a:cubicBezTo>
                    <a:pt x="438" y="7575"/>
                    <a:pt x="541" y="7472"/>
                    <a:pt x="542" y="7343"/>
                  </a:cubicBezTo>
                  <a:cubicBezTo>
                    <a:pt x="542" y="7204"/>
                    <a:pt x="428" y="7111"/>
                    <a:pt x="309" y="7111"/>
                  </a:cubicBezTo>
                  <a:close/>
                  <a:moveTo>
                    <a:pt x="1608" y="7111"/>
                  </a:moveTo>
                  <a:cubicBezTo>
                    <a:pt x="1551" y="7111"/>
                    <a:pt x="1493" y="7133"/>
                    <a:pt x="1446" y="7180"/>
                  </a:cubicBezTo>
                  <a:cubicBezTo>
                    <a:pt x="1300" y="7326"/>
                    <a:pt x="1404" y="7575"/>
                    <a:pt x="1610" y="7575"/>
                  </a:cubicBezTo>
                  <a:cubicBezTo>
                    <a:pt x="1738" y="7575"/>
                    <a:pt x="1842" y="7472"/>
                    <a:pt x="1842" y="7343"/>
                  </a:cubicBezTo>
                  <a:cubicBezTo>
                    <a:pt x="1842" y="7204"/>
                    <a:pt x="1727" y="7111"/>
                    <a:pt x="1608" y="7111"/>
                  </a:cubicBezTo>
                  <a:close/>
                  <a:moveTo>
                    <a:pt x="2907" y="7110"/>
                  </a:moveTo>
                  <a:cubicBezTo>
                    <a:pt x="2850" y="7110"/>
                    <a:pt x="2792" y="7132"/>
                    <a:pt x="2745" y="7179"/>
                  </a:cubicBezTo>
                  <a:cubicBezTo>
                    <a:pt x="2599" y="7325"/>
                    <a:pt x="2703" y="7575"/>
                    <a:pt x="2910" y="7575"/>
                  </a:cubicBezTo>
                  <a:cubicBezTo>
                    <a:pt x="3037" y="7575"/>
                    <a:pt x="3141" y="7472"/>
                    <a:pt x="3142" y="7343"/>
                  </a:cubicBezTo>
                  <a:cubicBezTo>
                    <a:pt x="3142" y="7203"/>
                    <a:pt x="3027" y="7110"/>
                    <a:pt x="2907" y="7110"/>
                  </a:cubicBezTo>
                  <a:close/>
                  <a:moveTo>
                    <a:pt x="4207" y="7111"/>
                  </a:moveTo>
                  <a:cubicBezTo>
                    <a:pt x="4150" y="7111"/>
                    <a:pt x="4092" y="7133"/>
                    <a:pt x="4044" y="7180"/>
                  </a:cubicBezTo>
                  <a:cubicBezTo>
                    <a:pt x="3898" y="7326"/>
                    <a:pt x="4003" y="7575"/>
                    <a:pt x="4209" y="7575"/>
                  </a:cubicBezTo>
                  <a:cubicBezTo>
                    <a:pt x="4337" y="7575"/>
                    <a:pt x="4441" y="7472"/>
                    <a:pt x="4441" y="7343"/>
                  </a:cubicBezTo>
                  <a:cubicBezTo>
                    <a:pt x="4441" y="7204"/>
                    <a:pt x="4327" y="7111"/>
                    <a:pt x="4207" y="7111"/>
                  </a:cubicBezTo>
                  <a:close/>
                  <a:moveTo>
                    <a:pt x="5507" y="7111"/>
                  </a:moveTo>
                  <a:cubicBezTo>
                    <a:pt x="5450" y="7111"/>
                    <a:pt x="5392" y="7133"/>
                    <a:pt x="5344" y="7180"/>
                  </a:cubicBezTo>
                  <a:cubicBezTo>
                    <a:pt x="5198" y="7326"/>
                    <a:pt x="5302" y="7575"/>
                    <a:pt x="5508" y="7575"/>
                  </a:cubicBezTo>
                  <a:cubicBezTo>
                    <a:pt x="5636" y="7575"/>
                    <a:pt x="5740" y="7472"/>
                    <a:pt x="5740" y="7343"/>
                  </a:cubicBezTo>
                  <a:cubicBezTo>
                    <a:pt x="5740" y="7204"/>
                    <a:pt x="5626" y="7111"/>
                    <a:pt x="5507" y="7111"/>
                  </a:cubicBezTo>
                  <a:close/>
                  <a:moveTo>
                    <a:pt x="6806" y="7111"/>
                  </a:moveTo>
                  <a:cubicBezTo>
                    <a:pt x="6749" y="7111"/>
                    <a:pt x="6692" y="7132"/>
                    <a:pt x="6645" y="7179"/>
                  </a:cubicBezTo>
                  <a:cubicBezTo>
                    <a:pt x="6499" y="7325"/>
                    <a:pt x="6601" y="7575"/>
                    <a:pt x="6808" y="7575"/>
                  </a:cubicBezTo>
                  <a:cubicBezTo>
                    <a:pt x="6935" y="7575"/>
                    <a:pt x="7040" y="7472"/>
                    <a:pt x="7040" y="7343"/>
                  </a:cubicBezTo>
                  <a:cubicBezTo>
                    <a:pt x="7040" y="7204"/>
                    <a:pt x="6925" y="7111"/>
                    <a:pt x="6806" y="7111"/>
                  </a:cubicBezTo>
                  <a:close/>
                  <a:moveTo>
                    <a:pt x="8106" y="7111"/>
                  </a:moveTo>
                  <a:cubicBezTo>
                    <a:pt x="8049" y="7111"/>
                    <a:pt x="7992" y="7132"/>
                    <a:pt x="7945" y="7179"/>
                  </a:cubicBezTo>
                  <a:cubicBezTo>
                    <a:pt x="7799" y="7325"/>
                    <a:pt x="7901" y="7575"/>
                    <a:pt x="8108" y="7575"/>
                  </a:cubicBezTo>
                  <a:cubicBezTo>
                    <a:pt x="8236" y="7575"/>
                    <a:pt x="8340" y="7472"/>
                    <a:pt x="8340" y="7343"/>
                  </a:cubicBezTo>
                  <a:cubicBezTo>
                    <a:pt x="8340" y="7204"/>
                    <a:pt x="8225" y="7111"/>
                    <a:pt x="8106" y="7111"/>
                  </a:cubicBezTo>
                  <a:close/>
                  <a:moveTo>
                    <a:pt x="9406" y="7111"/>
                  </a:moveTo>
                  <a:cubicBezTo>
                    <a:pt x="9349" y="7111"/>
                    <a:pt x="9291" y="7133"/>
                    <a:pt x="9244" y="7180"/>
                  </a:cubicBezTo>
                  <a:cubicBezTo>
                    <a:pt x="9098" y="7326"/>
                    <a:pt x="9201" y="7575"/>
                    <a:pt x="9408" y="7575"/>
                  </a:cubicBezTo>
                  <a:cubicBezTo>
                    <a:pt x="9536" y="7574"/>
                    <a:pt x="9639" y="7471"/>
                    <a:pt x="9639" y="7343"/>
                  </a:cubicBezTo>
                  <a:cubicBezTo>
                    <a:pt x="9639" y="7204"/>
                    <a:pt x="9525" y="7111"/>
                    <a:pt x="9406" y="7111"/>
                  </a:cubicBezTo>
                  <a:close/>
                  <a:moveTo>
                    <a:pt x="309" y="8296"/>
                  </a:moveTo>
                  <a:cubicBezTo>
                    <a:pt x="251" y="8296"/>
                    <a:pt x="193" y="8318"/>
                    <a:pt x="146" y="8365"/>
                  </a:cubicBezTo>
                  <a:cubicBezTo>
                    <a:pt x="0" y="8511"/>
                    <a:pt x="104" y="8760"/>
                    <a:pt x="310" y="8760"/>
                  </a:cubicBezTo>
                  <a:cubicBezTo>
                    <a:pt x="438" y="8760"/>
                    <a:pt x="541" y="8656"/>
                    <a:pt x="542" y="8529"/>
                  </a:cubicBezTo>
                  <a:cubicBezTo>
                    <a:pt x="542" y="8389"/>
                    <a:pt x="428" y="8296"/>
                    <a:pt x="309" y="8296"/>
                  </a:cubicBezTo>
                  <a:close/>
                  <a:moveTo>
                    <a:pt x="1609" y="8296"/>
                  </a:moveTo>
                  <a:cubicBezTo>
                    <a:pt x="1552" y="8296"/>
                    <a:pt x="1493" y="8318"/>
                    <a:pt x="1446" y="8365"/>
                  </a:cubicBezTo>
                  <a:cubicBezTo>
                    <a:pt x="1300" y="8511"/>
                    <a:pt x="1404" y="8760"/>
                    <a:pt x="1610" y="8760"/>
                  </a:cubicBezTo>
                  <a:cubicBezTo>
                    <a:pt x="1738" y="8760"/>
                    <a:pt x="1842" y="8656"/>
                    <a:pt x="1842" y="8529"/>
                  </a:cubicBezTo>
                  <a:cubicBezTo>
                    <a:pt x="1842" y="8389"/>
                    <a:pt x="1728" y="8296"/>
                    <a:pt x="1609" y="8296"/>
                  </a:cubicBezTo>
                  <a:close/>
                  <a:moveTo>
                    <a:pt x="2907" y="8296"/>
                  </a:moveTo>
                  <a:cubicBezTo>
                    <a:pt x="2850" y="8296"/>
                    <a:pt x="2792" y="8317"/>
                    <a:pt x="2745" y="8364"/>
                  </a:cubicBezTo>
                  <a:cubicBezTo>
                    <a:pt x="2599" y="8510"/>
                    <a:pt x="2703" y="8760"/>
                    <a:pt x="2910" y="8760"/>
                  </a:cubicBezTo>
                  <a:cubicBezTo>
                    <a:pt x="3037" y="8760"/>
                    <a:pt x="3141" y="8657"/>
                    <a:pt x="3142" y="8529"/>
                  </a:cubicBezTo>
                  <a:cubicBezTo>
                    <a:pt x="3142" y="8388"/>
                    <a:pt x="3027" y="8296"/>
                    <a:pt x="2907" y="8296"/>
                  </a:cubicBezTo>
                  <a:close/>
                  <a:moveTo>
                    <a:pt x="4207" y="8296"/>
                  </a:moveTo>
                  <a:cubicBezTo>
                    <a:pt x="4150" y="8296"/>
                    <a:pt x="4092" y="8318"/>
                    <a:pt x="4044" y="8365"/>
                  </a:cubicBezTo>
                  <a:cubicBezTo>
                    <a:pt x="3898" y="8511"/>
                    <a:pt x="4003" y="8760"/>
                    <a:pt x="4209" y="8760"/>
                  </a:cubicBezTo>
                  <a:cubicBezTo>
                    <a:pt x="4337" y="8759"/>
                    <a:pt x="4441" y="8656"/>
                    <a:pt x="4441" y="8529"/>
                  </a:cubicBezTo>
                  <a:cubicBezTo>
                    <a:pt x="4441" y="8389"/>
                    <a:pt x="4326" y="8296"/>
                    <a:pt x="4207" y="8296"/>
                  </a:cubicBezTo>
                  <a:close/>
                  <a:moveTo>
                    <a:pt x="5507" y="8296"/>
                  </a:moveTo>
                  <a:cubicBezTo>
                    <a:pt x="5450" y="8296"/>
                    <a:pt x="5392" y="8318"/>
                    <a:pt x="5344" y="8365"/>
                  </a:cubicBezTo>
                  <a:cubicBezTo>
                    <a:pt x="5198" y="8511"/>
                    <a:pt x="5302" y="8760"/>
                    <a:pt x="5508" y="8760"/>
                  </a:cubicBezTo>
                  <a:cubicBezTo>
                    <a:pt x="5636" y="8760"/>
                    <a:pt x="5740" y="8656"/>
                    <a:pt x="5740" y="8529"/>
                  </a:cubicBezTo>
                  <a:cubicBezTo>
                    <a:pt x="5740" y="8389"/>
                    <a:pt x="5626" y="8296"/>
                    <a:pt x="5507" y="8296"/>
                  </a:cubicBezTo>
                  <a:close/>
                  <a:moveTo>
                    <a:pt x="6806" y="8296"/>
                  </a:moveTo>
                  <a:cubicBezTo>
                    <a:pt x="6750" y="8296"/>
                    <a:pt x="6692" y="8317"/>
                    <a:pt x="6645" y="8364"/>
                  </a:cubicBezTo>
                  <a:cubicBezTo>
                    <a:pt x="6499" y="8510"/>
                    <a:pt x="6601" y="8760"/>
                    <a:pt x="6808" y="8760"/>
                  </a:cubicBezTo>
                  <a:cubicBezTo>
                    <a:pt x="6936" y="8760"/>
                    <a:pt x="7040" y="8657"/>
                    <a:pt x="7040" y="8529"/>
                  </a:cubicBezTo>
                  <a:cubicBezTo>
                    <a:pt x="7040" y="8388"/>
                    <a:pt x="6926" y="8296"/>
                    <a:pt x="6806" y="8296"/>
                  </a:cubicBezTo>
                  <a:close/>
                  <a:moveTo>
                    <a:pt x="8107" y="8296"/>
                  </a:moveTo>
                  <a:cubicBezTo>
                    <a:pt x="8050" y="8296"/>
                    <a:pt x="7992" y="8317"/>
                    <a:pt x="7945" y="8364"/>
                  </a:cubicBezTo>
                  <a:cubicBezTo>
                    <a:pt x="7799" y="8510"/>
                    <a:pt x="7901" y="8760"/>
                    <a:pt x="8108" y="8760"/>
                  </a:cubicBezTo>
                  <a:cubicBezTo>
                    <a:pt x="8237" y="8760"/>
                    <a:pt x="8340" y="8657"/>
                    <a:pt x="8340" y="8529"/>
                  </a:cubicBezTo>
                  <a:cubicBezTo>
                    <a:pt x="8340" y="8388"/>
                    <a:pt x="8226" y="8296"/>
                    <a:pt x="8107" y="8296"/>
                  </a:cubicBezTo>
                  <a:close/>
                  <a:moveTo>
                    <a:pt x="9406" y="8296"/>
                  </a:moveTo>
                  <a:cubicBezTo>
                    <a:pt x="9349" y="8296"/>
                    <a:pt x="9291" y="8318"/>
                    <a:pt x="9244" y="8365"/>
                  </a:cubicBezTo>
                  <a:cubicBezTo>
                    <a:pt x="9098" y="8511"/>
                    <a:pt x="9201" y="8760"/>
                    <a:pt x="9408" y="8760"/>
                  </a:cubicBezTo>
                  <a:cubicBezTo>
                    <a:pt x="9536" y="8759"/>
                    <a:pt x="9639" y="8656"/>
                    <a:pt x="9639" y="8529"/>
                  </a:cubicBezTo>
                  <a:cubicBezTo>
                    <a:pt x="9639" y="8389"/>
                    <a:pt x="9525" y="8296"/>
                    <a:pt x="9406" y="8296"/>
                  </a:cubicBezTo>
                  <a:close/>
                  <a:moveTo>
                    <a:pt x="308" y="9481"/>
                  </a:moveTo>
                  <a:cubicBezTo>
                    <a:pt x="251" y="9481"/>
                    <a:pt x="193" y="9502"/>
                    <a:pt x="146" y="9549"/>
                  </a:cubicBezTo>
                  <a:cubicBezTo>
                    <a:pt x="0" y="9696"/>
                    <a:pt x="104" y="9946"/>
                    <a:pt x="310" y="9946"/>
                  </a:cubicBezTo>
                  <a:cubicBezTo>
                    <a:pt x="438" y="9946"/>
                    <a:pt x="542" y="9841"/>
                    <a:pt x="542" y="9714"/>
                  </a:cubicBezTo>
                  <a:cubicBezTo>
                    <a:pt x="542" y="9574"/>
                    <a:pt x="427" y="9481"/>
                    <a:pt x="308" y="9481"/>
                  </a:cubicBezTo>
                  <a:close/>
                  <a:moveTo>
                    <a:pt x="1608" y="9481"/>
                  </a:moveTo>
                  <a:cubicBezTo>
                    <a:pt x="1551" y="9481"/>
                    <a:pt x="1493" y="9503"/>
                    <a:pt x="1446" y="9550"/>
                  </a:cubicBezTo>
                  <a:cubicBezTo>
                    <a:pt x="1300" y="9696"/>
                    <a:pt x="1404" y="9946"/>
                    <a:pt x="1610" y="9946"/>
                  </a:cubicBezTo>
                  <a:cubicBezTo>
                    <a:pt x="1738" y="9946"/>
                    <a:pt x="1842" y="9841"/>
                    <a:pt x="1842" y="9714"/>
                  </a:cubicBezTo>
                  <a:cubicBezTo>
                    <a:pt x="1842" y="9574"/>
                    <a:pt x="1727" y="9481"/>
                    <a:pt x="1608" y="9481"/>
                  </a:cubicBezTo>
                  <a:close/>
                  <a:moveTo>
                    <a:pt x="2907" y="9481"/>
                  </a:moveTo>
                  <a:cubicBezTo>
                    <a:pt x="2850" y="9481"/>
                    <a:pt x="2792" y="9502"/>
                    <a:pt x="2745" y="9549"/>
                  </a:cubicBezTo>
                  <a:cubicBezTo>
                    <a:pt x="2599" y="9695"/>
                    <a:pt x="2703" y="9946"/>
                    <a:pt x="2910" y="9946"/>
                  </a:cubicBezTo>
                  <a:cubicBezTo>
                    <a:pt x="3037" y="9946"/>
                    <a:pt x="3142" y="9841"/>
                    <a:pt x="3142" y="9714"/>
                  </a:cubicBezTo>
                  <a:cubicBezTo>
                    <a:pt x="3141" y="9574"/>
                    <a:pt x="3026" y="9481"/>
                    <a:pt x="2907" y="9481"/>
                  </a:cubicBezTo>
                  <a:close/>
                  <a:moveTo>
                    <a:pt x="4207" y="9481"/>
                  </a:moveTo>
                  <a:cubicBezTo>
                    <a:pt x="4150" y="9481"/>
                    <a:pt x="4092" y="9503"/>
                    <a:pt x="4044" y="9550"/>
                  </a:cubicBezTo>
                  <a:cubicBezTo>
                    <a:pt x="3899" y="9696"/>
                    <a:pt x="4003" y="9946"/>
                    <a:pt x="4209" y="9946"/>
                  </a:cubicBezTo>
                  <a:cubicBezTo>
                    <a:pt x="4337" y="9945"/>
                    <a:pt x="4441" y="9841"/>
                    <a:pt x="4441" y="9714"/>
                  </a:cubicBezTo>
                  <a:cubicBezTo>
                    <a:pt x="4441" y="9574"/>
                    <a:pt x="4326" y="9481"/>
                    <a:pt x="4207" y="9481"/>
                  </a:cubicBezTo>
                  <a:close/>
                  <a:moveTo>
                    <a:pt x="5506" y="9481"/>
                  </a:moveTo>
                  <a:cubicBezTo>
                    <a:pt x="5450" y="9481"/>
                    <a:pt x="5392" y="9502"/>
                    <a:pt x="5344" y="9549"/>
                  </a:cubicBezTo>
                  <a:cubicBezTo>
                    <a:pt x="5198" y="9696"/>
                    <a:pt x="5302" y="9946"/>
                    <a:pt x="5508" y="9946"/>
                  </a:cubicBezTo>
                  <a:cubicBezTo>
                    <a:pt x="5636" y="9946"/>
                    <a:pt x="5740" y="9841"/>
                    <a:pt x="5740" y="9714"/>
                  </a:cubicBezTo>
                  <a:cubicBezTo>
                    <a:pt x="5740" y="9574"/>
                    <a:pt x="5626" y="9481"/>
                    <a:pt x="5506" y="9481"/>
                  </a:cubicBezTo>
                  <a:close/>
                  <a:moveTo>
                    <a:pt x="6806" y="9481"/>
                  </a:moveTo>
                  <a:cubicBezTo>
                    <a:pt x="6750" y="9481"/>
                    <a:pt x="6692" y="9502"/>
                    <a:pt x="6645" y="9549"/>
                  </a:cubicBezTo>
                  <a:cubicBezTo>
                    <a:pt x="6499" y="9695"/>
                    <a:pt x="6601" y="9946"/>
                    <a:pt x="6808" y="9946"/>
                  </a:cubicBezTo>
                  <a:cubicBezTo>
                    <a:pt x="6936" y="9946"/>
                    <a:pt x="7040" y="9841"/>
                    <a:pt x="7040" y="9714"/>
                  </a:cubicBezTo>
                  <a:cubicBezTo>
                    <a:pt x="7040" y="9574"/>
                    <a:pt x="6926" y="9481"/>
                    <a:pt x="6806" y="9481"/>
                  </a:cubicBezTo>
                  <a:close/>
                  <a:moveTo>
                    <a:pt x="8107" y="9481"/>
                  </a:moveTo>
                  <a:cubicBezTo>
                    <a:pt x="8050" y="9481"/>
                    <a:pt x="7992" y="9502"/>
                    <a:pt x="7945" y="9549"/>
                  </a:cubicBezTo>
                  <a:cubicBezTo>
                    <a:pt x="7799" y="9695"/>
                    <a:pt x="7901" y="9946"/>
                    <a:pt x="8108" y="9946"/>
                  </a:cubicBezTo>
                  <a:cubicBezTo>
                    <a:pt x="8237" y="9946"/>
                    <a:pt x="8340" y="9841"/>
                    <a:pt x="8340" y="9714"/>
                  </a:cubicBezTo>
                  <a:cubicBezTo>
                    <a:pt x="8340" y="9574"/>
                    <a:pt x="8226" y="9481"/>
                    <a:pt x="8107" y="9481"/>
                  </a:cubicBezTo>
                  <a:close/>
                  <a:moveTo>
                    <a:pt x="9406" y="9481"/>
                  </a:moveTo>
                  <a:cubicBezTo>
                    <a:pt x="9349" y="9481"/>
                    <a:pt x="9291" y="9503"/>
                    <a:pt x="9244" y="9550"/>
                  </a:cubicBezTo>
                  <a:cubicBezTo>
                    <a:pt x="9098" y="9696"/>
                    <a:pt x="9201" y="9946"/>
                    <a:pt x="9408" y="9946"/>
                  </a:cubicBezTo>
                  <a:cubicBezTo>
                    <a:pt x="9536" y="9945"/>
                    <a:pt x="9639" y="9841"/>
                    <a:pt x="9639" y="9714"/>
                  </a:cubicBezTo>
                  <a:cubicBezTo>
                    <a:pt x="9639" y="9574"/>
                    <a:pt x="9525" y="9481"/>
                    <a:pt x="9406" y="94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2615950" y="2850975"/>
              <a:ext cx="81625" cy="107800"/>
            </a:xfrm>
            <a:custGeom>
              <a:avLst/>
              <a:gdLst/>
              <a:ahLst/>
              <a:cxnLst/>
              <a:rect l="l" t="t" r="r" b="b"/>
              <a:pathLst>
                <a:path w="3265" h="4312" extrusionOk="0">
                  <a:moveTo>
                    <a:pt x="1633" y="418"/>
                  </a:moveTo>
                  <a:cubicBezTo>
                    <a:pt x="1971" y="418"/>
                    <a:pt x="2255" y="637"/>
                    <a:pt x="2320" y="928"/>
                  </a:cubicBezTo>
                  <a:cubicBezTo>
                    <a:pt x="2345" y="1036"/>
                    <a:pt x="2331" y="1061"/>
                    <a:pt x="2335" y="1684"/>
                  </a:cubicBezTo>
                  <a:lnTo>
                    <a:pt x="930" y="1684"/>
                  </a:lnTo>
                  <a:cubicBezTo>
                    <a:pt x="935" y="1060"/>
                    <a:pt x="921" y="1036"/>
                    <a:pt x="945" y="928"/>
                  </a:cubicBezTo>
                  <a:cubicBezTo>
                    <a:pt x="1011" y="637"/>
                    <a:pt x="1294" y="418"/>
                    <a:pt x="1633" y="418"/>
                  </a:cubicBezTo>
                  <a:close/>
                  <a:moveTo>
                    <a:pt x="1632" y="2286"/>
                  </a:moveTo>
                  <a:cubicBezTo>
                    <a:pt x="1868" y="2286"/>
                    <a:pt x="2059" y="2460"/>
                    <a:pt x="2059" y="2674"/>
                  </a:cubicBezTo>
                  <a:cubicBezTo>
                    <a:pt x="2059" y="2803"/>
                    <a:pt x="1989" y="2917"/>
                    <a:pt x="1882" y="2988"/>
                  </a:cubicBezTo>
                  <a:lnTo>
                    <a:pt x="2029" y="3613"/>
                  </a:lnTo>
                  <a:cubicBezTo>
                    <a:pt x="2030" y="3617"/>
                    <a:pt x="2031" y="3621"/>
                    <a:pt x="2031" y="3625"/>
                  </a:cubicBezTo>
                  <a:cubicBezTo>
                    <a:pt x="2035" y="3652"/>
                    <a:pt x="2025" y="3680"/>
                    <a:pt x="2007" y="3700"/>
                  </a:cubicBezTo>
                  <a:cubicBezTo>
                    <a:pt x="1984" y="3725"/>
                    <a:pt x="1952" y="3739"/>
                    <a:pt x="1919" y="3739"/>
                  </a:cubicBezTo>
                  <a:lnTo>
                    <a:pt x="1347" y="3739"/>
                  </a:lnTo>
                  <a:cubicBezTo>
                    <a:pt x="1313" y="3739"/>
                    <a:pt x="1281" y="3726"/>
                    <a:pt x="1258" y="3700"/>
                  </a:cubicBezTo>
                  <a:cubicBezTo>
                    <a:pt x="1242" y="3683"/>
                    <a:pt x="1232" y="3660"/>
                    <a:pt x="1232" y="3637"/>
                  </a:cubicBezTo>
                  <a:cubicBezTo>
                    <a:pt x="1232" y="3628"/>
                    <a:pt x="1232" y="3621"/>
                    <a:pt x="1234" y="3613"/>
                  </a:cubicBezTo>
                  <a:lnTo>
                    <a:pt x="1381" y="2988"/>
                  </a:lnTo>
                  <a:cubicBezTo>
                    <a:pt x="1275" y="2917"/>
                    <a:pt x="1205" y="2803"/>
                    <a:pt x="1205" y="2674"/>
                  </a:cubicBezTo>
                  <a:cubicBezTo>
                    <a:pt x="1205" y="2460"/>
                    <a:pt x="1396" y="2286"/>
                    <a:pt x="1632" y="2286"/>
                  </a:cubicBezTo>
                  <a:close/>
                  <a:moveTo>
                    <a:pt x="1633" y="0"/>
                  </a:moveTo>
                  <a:cubicBezTo>
                    <a:pt x="997" y="0"/>
                    <a:pt x="470" y="470"/>
                    <a:pt x="470" y="1057"/>
                  </a:cubicBezTo>
                  <a:lnTo>
                    <a:pt x="470" y="1684"/>
                  </a:lnTo>
                  <a:lnTo>
                    <a:pt x="318" y="1684"/>
                  </a:lnTo>
                  <a:cubicBezTo>
                    <a:pt x="161" y="1684"/>
                    <a:pt x="37" y="1787"/>
                    <a:pt x="9" y="1914"/>
                  </a:cubicBezTo>
                  <a:cubicBezTo>
                    <a:pt x="1" y="1951"/>
                    <a:pt x="3" y="4025"/>
                    <a:pt x="3" y="4025"/>
                  </a:cubicBezTo>
                  <a:cubicBezTo>
                    <a:pt x="3" y="4177"/>
                    <a:pt x="137" y="4311"/>
                    <a:pt x="318" y="4311"/>
                  </a:cubicBezTo>
                  <a:lnTo>
                    <a:pt x="2947" y="4311"/>
                  </a:lnTo>
                  <a:cubicBezTo>
                    <a:pt x="3128" y="4311"/>
                    <a:pt x="3263" y="4177"/>
                    <a:pt x="3263" y="4025"/>
                  </a:cubicBezTo>
                  <a:cubicBezTo>
                    <a:pt x="3264" y="4024"/>
                    <a:pt x="3264" y="1957"/>
                    <a:pt x="3259" y="1928"/>
                  </a:cubicBezTo>
                  <a:cubicBezTo>
                    <a:pt x="3237" y="1793"/>
                    <a:pt x="3109" y="1684"/>
                    <a:pt x="2947" y="1684"/>
                  </a:cubicBezTo>
                  <a:lnTo>
                    <a:pt x="2795" y="1684"/>
                  </a:lnTo>
                  <a:lnTo>
                    <a:pt x="2795" y="1057"/>
                  </a:lnTo>
                  <a:cubicBezTo>
                    <a:pt x="2795" y="469"/>
                    <a:pt x="2267" y="0"/>
                    <a:pt x="163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2519450" y="3013175"/>
              <a:ext cx="25725" cy="30475"/>
            </a:xfrm>
            <a:custGeom>
              <a:avLst/>
              <a:gdLst/>
              <a:ahLst/>
              <a:cxnLst/>
              <a:rect l="l" t="t" r="r" b="b"/>
              <a:pathLst>
                <a:path w="1029" h="1219" extrusionOk="0">
                  <a:moveTo>
                    <a:pt x="547" y="270"/>
                  </a:moveTo>
                  <a:cubicBezTo>
                    <a:pt x="586" y="270"/>
                    <a:pt x="624" y="282"/>
                    <a:pt x="658" y="303"/>
                  </a:cubicBezTo>
                  <a:cubicBezTo>
                    <a:pt x="689" y="324"/>
                    <a:pt x="705" y="360"/>
                    <a:pt x="705" y="408"/>
                  </a:cubicBezTo>
                  <a:cubicBezTo>
                    <a:pt x="704" y="457"/>
                    <a:pt x="689" y="491"/>
                    <a:pt x="658" y="513"/>
                  </a:cubicBezTo>
                  <a:cubicBezTo>
                    <a:pt x="624" y="534"/>
                    <a:pt x="586" y="545"/>
                    <a:pt x="547" y="545"/>
                  </a:cubicBezTo>
                  <a:cubicBezTo>
                    <a:pt x="543" y="545"/>
                    <a:pt x="540" y="545"/>
                    <a:pt x="537" y="545"/>
                  </a:cubicBezTo>
                  <a:lnTo>
                    <a:pt x="322" y="545"/>
                  </a:lnTo>
                  <a:lnTo>
                    <a:pt x="322" y="271"/>
                  </a:lnTo>
                  <a:lnTo>
                    <a:pt x="537" y="271"/>
                  </a:lnTo>
                  <a:cubicBezTo>
                    <a:pt x="540" y="270"/>
                    <a:pt x="543" y="270"/>
                    <a:pt x="547" y="270"/>
                  </a:cubicBezTo>
                  <a:close/>
                  <a:moveTo>
                    <a:pt x="545" y="0"/>
                  </a:moveTo>
                  <a:lnTo>
                    <a:pt x="48" y="1"/>
                  </a:lnTo>
                  <a:cubicBezTo>
                    <a:pt x="22" y="1"/>
                    <a:pt x="2" y="22"/>
                    <a:pt x="1" y="48"/>
                  </a:cubicBezTo>
                  <a:lnTo>
                    <a:pt x="1" y="1172"/>
                  </a:lnTo>
                  <a:cubicBezTo>
                    <a:pt x="1" y="1185"/>
                    <a:pt x="6" y="1196"/>
                    <a:pt x="15" y="1204"/>
                  </a:cubicBezTo>
                  <a:cubicBezTo>
                    <a:pt x="23" y="1214"/>
                    <a:pt x="36" y="1219"/>
                    <a:pt x="48" y="1219"/>
                  </a:cubicBezTo>
                  <a:lnTo>
                    <a:pt x="276" y="1219"/>
                  </a:lnTo>
                  <a:cubicBezTo>
                    <a:pt x="302" y="1219"/>
                    <a:pt x="322" y="1197"/>
                    <a:pt x="322" y="1172"/>
                  </a:cubicBezTo>
                  <a:lnTo>
                    <a:pt x="322" y="817"/>
                  </a:lnTo>
                  <a:lnTo>
                    <a:pt x="545" y="817"/>
                  </a:lnTo>
                  <a:cubicBezTo>
                    <a:pt x="548" y="817"/>
                    <a:pt x="552" y="817"/>
                    <a:pt x="555" y="817"/>
                  </a:cubicBezTo>
                  <a:cubicBezTo>
                    <a:pt x="619" y="817"/>
                    <a:pt x="683" y="808"/>
                    <a:pt x="745" y="791"/>
                  </a:cubicBezTo>
                  <a:cubicBezTo>
                    <a:pt x="800" y="776"/>
                    <a:pt x="851" y="750"/>
                    <a:pt x="896" y="715"/>
                  </a:cubicBezTo>
                  <a:cubicBezTo>
                    <a:pt x="938" y="680"/>
                    <a:pt x="971" y="637"/>
                    <a:pt x="993" y="587"/>
                  </a:cubicBezTo>
                  <a:cubicBezTo>
                    <a:pt x="1017" y="530"/>
                    <a:pt x="1028" y="469"/>
                    <a:pt x="1026" y="408"/>
                  </a:cubicBezTo>
                  <a:cubicBezTo>
                    <a:pt x="1028" y="347"/>
                    <a:pt x="1016" y="287"/>
                    <a:pt x="993" y="231"/>
                  </a:cubicBezTo>
                  <a:cubicBezTo>
                    <a:pt x="971" y="182"/>
                    <a:pt x="938" y="137"/>
                    <a:pt x="896" y="103"/>
                  </a:cubicBezTo>
                  <a:cubicBezTo>
                    <a:pt x="851" y="68"/>
                    <a:pt x="800" y="42"/>
                    <a:pt x="745" y="26"/>
                  </a:cubicBezTo>
                  <a:cubicBezTo>
                    <a:pt x="680" y="9"/>
                    <a:pt x="612" y="0"/>
                    <a:pt x="54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2549250" y="3013175"/>
              <a:ext cx="25625" cy="30475"/>
            </a:xfrm>
            <a:custGeom>
              <a:avLst/>
              <a:gdLst/>
              <a:ahLst/>
              <a:cxnLst/>
              <a:rect l="l" t="t" r="r" b="b"/>
              <a:pathLst>
                <a:path w="1025" h="1219" extrusionOk="0">
                  <a:moveTo>
                    <a:pt x="531" y="270"/>
                  </a:moveTo>
                  <a:cubicBezTo>
                    <a:pt x="570" y="270"/>
                    <a:pt x="607" y="280"/>
                    <a:pt x="641" y="298"/>
                  </a:cubicBezTo>
                  <a:cubicBezTo>
                    <a:pt x="673" y="317"/>
                    <a:pt x="688" y="350"/>
                    <a:pt x="688" y="399"/>
                  </a:cubicBezTo>
                  <a:cubicBezTo>
                    <a:pt x="688" y="449"/>
                    <a:pt x="673" y="482"/>
                    <a:pt x="641" y="500"/>
                  </a:cubicBezTo>
                  <a:cubicBezTo>
                    <a:pt x="605" y="519"/>
                    <a:pt x="566" y="528"/>
                    <a:pt x="526" y="528"/>
                  </a:cubicBezTo>
                  <a:cubicBezTo>
                    <a:pt x="524" y="528"/>
                    <a:pt x="522" y="528"/>
                    <a:pt x="520" y="528"/>
                  </a:cubicBezTo>
                  <a:lnTo>
                    <a:pt x="323" y="528"/>
                  </a:lnTo>
                  <a:lnTo>
                    <a:pt x="323" y="271"/>
                  </a:lnTo>
                  <a:lnTo>
                    <a:pt x="520" y="271"/>
                  </a:lnTo>
                  <a:cubicBezTo>
                    <a:pt x="523" y="270"/>
                    <a:pt x="527" y="270"/>
                    <a:pt x="531" y="270"/>
                  </a:cubicBezTo>
                  <a:close/>
                  <a:moveTo>
                    <a:pt x="520" y="0"/>
                  </a:moveTo>
                  <a:lnTo>
                    <a:pt x="49" y="1"/>
                  </a:lnTo>
                  <a:cubicBezTo>
                    <a:pt x="23" y="1"/>
                    <a:pt x="2" y="22"/>
                    <a:pt x="1" y="48"/>
                  </a:cubicBezTo>
                  <a:lnTo>
                    <a:pt x="1" y="1171"/>
                  </a:lnTo>
                  <a:cubicBezTo>
                    <a:pt x="1" y="1184"/>
                    <a:pt x="6" y="1196"/>
                    <a:pt x="15" y="1204"/>
                  </a:cubicBezTo>
                  <a:cubicBezTo>
                    <a:pt x="24" y="1214"/>
                    <a:pt x="36" y="1219"/>
                    <a:pt x="49" y="1219"/>
                  </a:cubicBezTo>
                  <a:lnTo>
                    <a:pt x="276" y="1219"/>
                  </a:lnTo>
                  <a:cubicBezTo>
                    <a:pt x="302" y="1218"/>
                    <a:pt x="323" y="1197"/>
                    <a:pt x="323" y="1171"/>
                  </a:cubicBezTo>
                  <a:lnTo>
                    <a:pt x="323" y="799"/>
                  </a:lnTo>
                  <a:lnTo>
                    <a:pt x="483" y="799"/>
                  </a:lnTo>
                  <a:lnTo>
                    <a:pt x="676" y="1171"/>
                  </a:lnTo>
                  <a:cubicBezTo>
                    <a:pt x="683" y="1182"/>
                    <a:pt x="690" y="1193"/>
                    <a:pt x="700" y="1202"/>
                  </a:cubicBezTo>
                  <a:cubicBezTo>
                    <a:pt x="712" y="1214"/>
                    <a:pt x="729" y="1219"/>
                    <a:pt x="745" y="1219"/>
                  </a:cubicBezTo>
                  <a:cubicBezTo>
                    <a:pt x="746" y="1219"/>
                    <a:pt x="748" y="1219"/>
                    <a:pt x="749" y="1219"/>
                  </a:cubicBezTo>
                  <a:lnTo>
                    <a:pt x="985" y="1219"/>
                  </a:lnTo>
                  <a:cubicBezTo>
                    <a:pt x="996" y="1219"/>
                    <a:pt x="1006" y="1215"/>
                    <a:pt x="1012" y="1207"/>
                  </a:cubicBezTo>
                  <a:cubicBezTo>
                    <a:pt x="1021" y="1200"/>
                    <a:pt x="1025" y="1191"/>
                    <a:pt x="1025" y="1180"/>
                  </a:cubicBezTo>
                  <a:cubicBezTo>
                    <a:pt x="1024" y="1173"/>
                    <a:pt x="1023" y="1167"/>
                    <a:pt x="1020" y="1161"/>
                  </a:cubicBezTo>
                  <a:lnTo>
                    <a:pt x="803" y="747"/>
                  </a:lnTo>
                  <a:cubicBezTo>
                    <a:pt x="866" y="720"/>
                    <a:pt x="919" y="673"/>
                    <a:pt x="956" y="615"/>
                  </a:cubicBezTo>
                  <a:cubicBezTo>
                    <a:pt x="993" y="558"/>
                    <a:pt x="1010" y="486"/>
                    <a:pt x="1010" y="399"/>
                  </a:cubicBezTo>
                  <a:cubicBezTo>
                    <a:pt x="1011" y="339"/>
                    <a:pt x="1000" y="278"/>
                    <a:pt x="976" y="222"/>
                  </a:cubicBezTo>
                  <a:cubicBezTo>
                    <a:pt x="955" y="173"/>
                    <a:pt x="921" y="131"/>
                    <a:pt x="879" y="98"/>
                  </a:cubicBezTo>
                  <a:cubicBezTo>
                    <a:pt x="833" y="63"/>
                    <a:pt x="780" y="39"/>
                    <a:pt x="725" y="25"/>
                  </a:cubicBezTo>
                  <a:cubicBezTo>
                    <a:pt x="658" y="8"/>
                    <a:pt x="589" y="0"/>
                    <a:pt x="52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2578400" y="3012750"/>
              <a:ext cx="27325" cy="31325"/>
            </a:xfrm>
            <a:custGeom>
              <a:avLst/>
              <a:gdLst/>
              <a:ahLst/>
              <a:cxnLst/>
              <a:rect l="l" t="t" r="r" b="b"/>
              <a:pathLst>
                <a:path w="1093" h="1253" extrusionOk="0">
                  <a:moveTo>
                    <a:pt x="547" y="278"/>
                  </a:moveTo>
                  <a:cubicBezTo>
                    <a:pt x="579" y="278"/>
                    <a:pt x="610" y="283"/>
                    <a:pt x="640" y="294"/>
                  </a:cubicBezTo>
                  <a:cubicBezTo>
                    <a:pt x="666" y="303"/>
                    <a:pt x="689" y="318"/>
                    <a:pt x="708" y="336"/>
                  </a:cubicBezTo>
                  <a:cubicBezTo>
                    <a:pt x="726" y="355"/>
                    <a:pt x="740" y="377"/>
                    <a:pt x="750" y="400"/>
                  </a:cubicBezTo>
                  <a:cubicBezTo>
                    <a:pt x="759" y="425"/>
                    <a:pt x="766" y="452"/>
                    <a:pt x="768" y="480"/>
                  </a:cubicBezTo>
                  <a:cubicBezTo>
                    <a:pt x="769" y="500"/>
                    <a:pt x="770" y="521"/>
                    <a:pt x="771" y="547"/>
                  </a:cubicBezTo>
                  <a:cubicBezTo>
                    <a:pt x="773" y="573"/>
                    <a:pt x="773" y="598"/>
                    <a:pt x="773" y="625"/>
                  </a:cubicBezTo>
                  <a:cubicBezTo>
                    <a:pt x="773" y="651"/>
                    <a:pt x="772" y="678"/>
                    <a:pt x="771" y="703"/>
                  </a:cubicBezTo>
                  <a:cubicBezTo>
                    <a:pt x="770" y="728"/>
                    <a:pt x="769" y="751"/>
                    <a:pt x="768" y="773"/>
                  </a:cubicBezTo>
                  <a:cubicBezTo>
                    <a:pt x="763" y="826"/>
                    <a:pt x="743" y="877"/>
                    <a:pt x="707" y="917"/>
                  </a:cubicBezTo>
                  <a:cubicBezTo>
                    <a:pt x="672" y="955"/>
                    <a:pt x="619" y="974"/>
                    <a:pt x="547" y="974"/>
                  </a:cubicBezTo>
                  <a:cubicBezTo>
                    <a:pt x="475" y="974"/>
                    <a:pt x="421" y="956"/>
                    <a:pt x="386" y="917"/>
                  </a:cubicBezTo>
                  <a:cubicBezTo>
                    <a:pt x="349" y="878"/>
                    <a:pt x="329" y="826"/>
                    <a:pt x="326" y="773"/>
                  </a:cubicBezTo>
                  <a:cubicBezTo>
                    <a:pt x="324" y="751"/>
                    <a:pt x="322" y="728"/>
                    <a:pt x="321" y="703"/>
                  </a:cubicBezTo>
                  <a:cubicBezTo>
                    <a:pt x="320" y="678"/>
                    <a:pt x="320" y="652"/>
                    <a:pt x="320" y="625"/>
                  </a:cubicBezTo>
                  <a:cubicBezTo>
                    <a:pt x="320" y="598"/>
                    <a:pt x="321" y="572"/>
                    <a:pt x="321" y="547"/>
                  </a:cubicBezTo>
                  <a:cubicBezTo>
                    <a:pt x="322" y="521"/>
                    <a:pt x="324" y="500"/>
                    <a:pt x="326" y="480"/>
                  </a:cubicBezTo>
                  <a:cubicBezTo>
                    <a:pt x="328" y="452"/>
                    <a:pt x="334" y="425"/>
                    <a:pt x="344" y="400"/>
                  </a:cubicBezTo>
                  <a:cubicBezTo>
                    <a:pt x="354" y="377"/>
                    <a:pt x="368" y="355"/>
                    <a:pt x="386" y="336"/>
                  </a:cubicBezTo>
                  <a:cubicBezTo>
                    <a:pt x="405" y="318"/>
                    <a:pt x="428" y="303"/>
                    <a:pt x="453" y="294"/>
                  </a:cubicBezTo>
                  <a:cubicBezTo>
                    <a:pt x="483" y="283"/>
                    <a:pt x="515" y="278"/>
                    <a:pt x="547" y="278"/>
                  </a:cubicBezTo>
                  <a:close/>
                  <a:moveTo>
                    <a:pt x="546" y="0"/>
                  </a:moveTo>
                  <a:cubicBezTo>
                    <a:pt x="469" y="0"/>
                    <a:pt x="393" y="13"/>
                    <a:pt x="319" y="38"/>
                  </a:cubicBezTo>
                  <a:cubicBezTo>
                    <a:pt x="258" y="61"/>
                    <a:pt x="201" y="95"/>
                    <a:pt x="153" y="138"/>
                  </a:cubicBezTo>
                  <a:cubicBezTo>
                    <a:pt x="107" y="181"/>
                    <a:pt x="71" y="232"/>
                    <a:pt x="47" y="289"/>
                  </a:cubicBezTo>
                  <a:cubicBezTo>
                    <a:pt x="21" y="347"/>
                    <a:pt x="7" y="409"/>
                    <a:pt x="5" y="472"/>
                  </a:cubicBezTo>
                  <a:cubicBezTo>
                    <a:pt x="2" y="521"/>
                    <a:pt x="1" y="573"/>
                    <a:pt x="1" y="628"/>
                  </a:cubicBezTo>
                  <a:cubicBezTo>
                    <a:pt x="1" y="683"/>
                    <a:pt x="2" y="734"/>
                    <a:pt x="5" y="781"/>
                  </a:cubicBezTo>
                  <a:cubicBezTo>
                    <a:pt x="7" y="844"/>
                    <a:pt x="21" y="907"/>
                    <a:pt x="47" y="965"/>
                  </a:cubicBezTo>
                  <a:cubicBezTo>
                    <a:pt x="72" y="1021"/>
                    <a:pt x="108" y="1073"/>
                    <a:pt x="153" y="1116"/>
                  </a:cubicBezTo>
                  <a:cubicBezTo>
                    <a:pt x="201" y="1159"/>
                    <a:pt x="258" y="1194"/>
                    <a:pt x="319" y="1216"/>
                  </a:cubicBezTo>
                  <a:cubicBezTo>
                    <a:pt x="393" y="1240"/>
                    <a:pt x="470" y="1253"/>
                    <a:pt x="546" y="1253"/>
                  </a:cubicBezTo>
                  <a:cubicBezTo>
                    <a:pt x="623" y="1253"/>
                    <a:pt x="699" y="1240"/>
                    <a:pt x="773" y="1216"/>
                  </a:cubicBezTo>
                  <a:cubicBezTo>
                    <a:pt x="835" y="1194"/>
                    <a:pt x="892" y="1159"/>
                    <a:pt x="940" y="1116"/>
                  </a:cubicBezTo>
                  <a:cubicBezTo>
                    <a:pt x="986" y="1073"/>
                    <a:pt x="1022" y="1021"/>
                    <a:pt x="1047" y="965"/>
                  </a:cubicBezTo>
                  <a:cubicBezTo>
                    <a:pt x="1072" y="907"/>
                    <a:pt x="1086" y="844"/>
                    <a:pt x="1090" y="781"/>
                  </a:cubicBezTo>
                  <a:cubicBezTo>
                    <a:pt x="1092" y="734"/>
                    <a:pt x="1093" y="683"/>
                    <a:pt x="1093" y="628"/>
                  </a:cubicBezTo>
                  <a:cubicBezTo>
                    <a:pt x="1093" y="573"/>
                    <a:pt x="1092" y="521"/>
                    <a:pt x="1090" y="472"/>
                  </a:cubicBezTo>
                  <a:cubicBezTo>
                    <a:pt x="1086" y="409"/>
                    <a:pt x="1072" y="347"/>
                    <a:pt x="1047" y="289"/>
                  </a:cubicBezTo>
                  <a:cubicBezTo>
                    <a:pt x="1022" y="232"/>
                    <a:pt x="986" y="181"/>
                    <a:pt x="940" y="138"/>
                  </a:cubicBezTo>
                  <a:cubicBezTo>
                    <a:pt x="892" y="95"/>
                    <a:pt x="835" y="60"/>
                    <a:pt x="773" y="38"/>
                  </a:cubicBezTo>
                  <a:cubicBezTo>
                    <a:pt x="699" y="13"/>
                    <a:pt x="623" y="0"/>
                    <a:pt x="546"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2608000" y="3013175"/>
              <a:ext cx="25725" cy="30450"/>
            </a:xfrm>
            <a:custGeom>
              <a:avLst/>
              <a:gdLst/>
              <a:ahLst/>
              <a:cxnLst/>
              <a:rect l="l" t="t" r="r" b="b"/>
              <a:pathLst>
                <a:path w="1029" h="1218" extrusionOk="0">
                  <a:moveTo>
                    <a:pt x="48" y="0"/>
                  </a:moveTo>
                  <a:cubicBezTo>
                    <a:pt x="22" y="1"/>
                    <a:pt x="2" y="22"/>
                    <a:pt x="1" y="48"/>
                  </a:cubicBezTo>
                  <a:lnTo>
                    <a:pt x="1" y="232"/>
                  </a:lnTo>
                  <a:cubicBezTo>
                    <a:pt x="2" y="258"/>
                    <a:pt x="22" y="279"/>
                    <a:pt x="48" y="279"/>
                  </a:cubicBezTo>
                  <a:lnTo>
                    <a:pt x="354" y="279"/>
                  </a:lnTo>
                  <a:lnTo>
                    <a:pt x="354" y="1171"/>
                  </a:lnTo>
                  <a:cubicBezTo>
                    <a:pt x="354" y="1184"/>
                    <a:pt x="359" y="1196"/>
                    <a:pt x="368" y="1204"/>
                  </a:cubicBezTo>
                  <a:cubicBezTo>
                    <a:pt x="376" y="1214"/>
                    <a:pt x="389" y="1218"/>
                    <a:pt x="401" y="1218"/>
                  </a:cubicBezTo>
                  <a:lnTo>
                    <a:pt x="629" y="1218"/>
                  </a:lnTo>
                  <a:cubicBezTo>
                    <a:pt x="655" y="1218"/>
                    <a:pt x="676" y="1197"/>
                    <a:pt x="676" y="1171"/>
                  </a:cubicBezTo>
                  <a:lnTo>
                    <a:pt x="676" y="279"/>
                  </a:lnTo>
                  <a:lnTo>
                    <a:pt x="982" y="279"/>
                  </a:lnTo>
                  <a:cubicBezTo>
                    <a:pt x="994" y="279"/>
                    <a:pt x="1007" y="274"/>
                    <a:pt x="1015" y="265"/>
                  </a:cubicBezTo>
                  <a:cubicBezTo>
                    <a:pt x="1023" y="256"/>
                    <a:pt x="1029" y="245"/>
                    <a:pt x="1029" y="232"/>
                  </a:cubicBezTo>
                  <a:lnTo>
                    <a:pt x="1029" y="48"/>
                  </a:lnTo>
                  <a:cubicBezTo>
                    <a:pt x="1029" y="36"/>
                    <a:pt x="1023" y="23"/>
                    <a:pt x="1015" y="15"/>
                  </a:cubicBezTo>
                  <a:cubicBezTo>
                    <a:pt x="1007" y="6"/>
                    <a:pt x="994" y="0"/>
                    <a:pt x="982"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2637600" y="3013175"/>
              <a:ext cx="23025" cy="30450"/>
            </a:xfrm>
            <a:custGeom>
              <a:avLst/>
              <a:gdLst/>
              <a:ahLst/>
              <a:cxnLst/>
              <a:rect l="l" t="t" r="r" b="b"/>
              <a:pathLst>
                <a:path w="921" h="1218" extrusionOk="0">
                  <a:moveTo>
                    <a:pt x="49" y="0"/>
                  </a:moveTo>
                  <a:cubicBezTo>
                    <a:pt x="23" y="1"/>
                    <a:pt x="2" y="22"/>
                    <a:pt x="1" y="48"/>
                  </a:cubicBezTo>
                  <a:lnTo>
                    <a:pt x="1" y="1171"/>
                  </a:lnTo>
                  <a:cubicBezTo>
                    <a:pt x="1" y="1184"/>
                    <a:pt x="6" y="1196"/>
                    <a:pt x="15" y="1204"/>
                  </a:cubicBezTo>
                  <a:cubicBezTo>
                    <a:pt x="23" y="1213"/>
                    <a:pt x="34" y="1218"/>
                    <a:pt x="45" y="1218"/>
                  </a:cubicBezTo>
                  <a:cubicBezTo>
                    <a:pt x="46" y="1218"/>
                    <a:pt x="47" y="1218"/>
                    <a:pt x="49" y="1218"/>
                  </a:cubicBezTo>
                  <a:lnTo>
                    <a:pt x="873" y="1218"/>
                  </a:lnTo>
                  <a:cubicBezTo>
                    <a:pt x="885" y="1218"/>
                    <a:pt x="897" y="1214"/>
                    <a:pt x="906" y="1204"/>
                  </a:cubicBezTo>
                  <a:cubicBezTo>
                    <a:pt x="915" y="1196"/>
                    <a:pt x="920" y="1184"/>
                    <a:pt x="920" y="1171"/>
                  </a:cubicBezTo>
                  <a:lnTo>
                    <a:pt x="920" y="987"/>
                  </a:lnTo>
                  <a:cubicBezTo>
                    <a:pt x="919" y="961"/>
                    <a:pt x="898" y="940"/>
                    <a:pt x="873" y="940"/>
                  </a:cubicBezTo>
                  <a:lnTo>
                    <a:pt x="323" y="939"/>
                  </a:lnTo>
                  <a:lnTo>
                    <a:pt x="323" y="745"/>
                  </a:lnTo>
                  <a:lnTo>
                    <a:pt x="821" y="745"/>
                  </a:lnTo>
                  <a:cubicBezTo>
                    <a:pt x="822" y="745"/>
                    <a:pt x="823" y="745"/>
                    <a:pt x="824" y="745"/>
                  </a:cubicBezTo>
                  <a:cubicBezTo>
                    <a:pt x="835" y="745"/>
                    <a:pt x="845" y="740"/>
                    <a:pt x="854" y="731"/>
                  </a:cubicBezTo>
                  <a:cubicBezTo>
                    <a:pt x="862" y="723"/>
                    <a:pt x="867" y="710"/>
                    <a:pt x="867" y="698"/>
                  </a:cubicBezTo>
                  <a:lnTo>
                    <a:pt x="867" y="514"/>
                  </a:lnTo>
                  <a:cubicBezTo>
                    <a:pt x="867" y="501"/>
                    <a:pt x="862" y="489"/>
                    <a:pt x="854" y="481"/>
                  </a:cubicBezTo>
                  <a:cubicBezTo>
                    <a:pt x="845" y="471"/>
                    <a:pt x="833" y="467"/>
                    <a:pt x="821" y="467"/>
                  </a:cubicBezTo>
                  <a:lnTo>
                    <a:pt x="323" y="467"/>
                  </a:lnTo>
                  <a:lnTo>
                    <a:pt x="323" y="279"/>
                  </a:lnTo>
                  <a:lnTo>
                    <a:pt x="859" y="279"/>
                  </a:lnTo>
                  <a:cubicBezTo>
                    <a:pt x="885" y="279"/>
                    <a:pt x="906" y="258"/>
                    <a:pt x="906" y="232"/>
                  </a:cubicBezTo>
                  <a:lnTo>
                    <a:pt x="906" y="48"/>
                  </a:lnTo>
                  <a:cubicBezTo>
                    <a:pt x="906" y="22"/>
                    <a:pt x="885" y="1"/>
                    <a:pt x="85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2664125" y="3012775"/>
              <a:ext cx="27225" cy="31325"/>
            </a:xfrm>
            <a:custGeom>
              <a:avLst/>
              <a:gdLst/>
              <a:ahLst/>
              <a:cxnLst/>
              <a:rect l="l" t="t" r="r" b="b"/>
              <a:pathLst>
                <a:path w="1089" h="1253" extrusionOk="0">
                  <a:moveTo>
                    <a:pt x="538" y="1"/>
                  </a:moveTo>
                  <a:cubicBezTo>
                    <a:pt x="464" y="1"/>
                    <a:pt x="391" y="14"/>
                    <a:pt x="322" y="39"/>
                  </a:cubicBezTo>
                  <a:cubicBezTo>
                    <a:pt x="260" y="61"/>
                    <a:pt x="203" y="96"/>
                    <a:pt x="154" y="141"/>
                  </a:cubicBezTo>
                  <a:cubicBezTo>
                    <a:pt x="109" y="183"/>
                    <a:pt x="72" y="234"/>
                    <a:pt x="46" y="291"/>
                  </a:cubicBezTo>
                  <a:cubicBezTo>
                    <a:pt x="22" y="348"/>
                    <a:pt x="7" y="410"/>
                    <a:pt x="5" y="472"/>
                  </a:cubicBezTo>
                  <a:cubicBezTo>
                    <a:pt x="3" y="522"/>
                    <a:pt x="2" y="574"/>
                    <a:pt x="2" y="628"/>
                  </a:cubicBezTo>
                  <a:cubicBezTo>
                    <a:pt x="1" y="683"/>
                    <a:pt x="3" y="734"/>
                    <a:pt x="5" y="781"/>
                  </a:cubicBezTo>
                  <a:cubicBezTo>
                    <a:pt x="8" y="844"/>
                    <a:pt x="23" y="906"/>
                    <a:pt x="48" y="962"/>
                  </a:cubicBezTo>
                  <a:cubicBezTo>
                    <a:pt x="72" y="1019"/>
                    <a:pt x="109" y="1071"/>
                    <a:pt x="154" y="1114"/>
                  </a:cubicBezTo>
                  <a:cubicBezTo>
                    <a:pt x="204" y="1158"/>
                    <a:pt x="261" y="1192"/>
                    <a:pt x="323" y="1215"/>
                  </a:cubicBezTo>
                  <a:cubicBezTo>
                    <a:pt x="392" y="1240"/>
                    <a:pt x="464" y="1252"/>
                    <a:pt x="538" y="1252"/>
                  </a:cubicBezTo>
                  <a:cubicBezTo>
                    <a:pt x="541" y="1252"/>
                    <a:pt x="544" y="1252"/>
                    <a:pt x="546" y="1252"/>
                  </a:cubicBezTo>
                  <a:cubicBezTo>
                    <a:pt x="549" y="1252"/>
                    <a:pt x="552" y="1252"/>
                    <a:pt x="555" y="1252"/>
                  </a:cubicBezTo>
                  <a:cubicBezTo>
                    <a:pt x="624" y="1252"/>
                    <a:pt x="693" y="1241"/>
                    <a:pt x="759" y="1218"/>
                  </a:cubicBezTo>
                  <a:cubicBezTo>
                    <a:pt x="821" y="1197"/>
                    <a:pt x="879" y="1167"/>
                    <a:pt x="930" y="1128"/>
                  </a:cubicBezTo>
                  <a:cubicBezTo>
                    <a:pt x="977" y="1091"/>
                    <a:pt x="1016" y="1045"/>
                    <a:pt x="1045" y="992"/>
                  </a:cubicBezTo>
                  <a:cubicBezTo>
                    <a:pt x="1072" y="941"/>
                    <a:pt x="1088" y="884"/>
                    <a:pt x="1089" y="825"/>
                  </a:cubicBezTo>
                  <a:cubicBezTo>
                    <a:pt x="1089" y="804"/>
                    <a:pt x="1071" y="786"/>
                    <a:pt x="1050" y="786"/>
                  </a:cubicBezTo>
                  <a:lnTo>
                    <a:pt x="822" y="786"/>
                  </a:lnTo>
                  <a:cubicBezTo>
                    <a:pt x="802" y="786"/>
                    <a:pt x="789" y="790"/>
                    <a:pt x="782" y="798"/>
                  </a:cubicBezTo>
                  <a:cubicBezTo>
                    <a:pt x="773" y="809"/>
                    <a:pt x="766" y="822"/>
                    <a:pt x="763" y="836"/>
                  </a:cubicBezTo>
                  <a:cubicBezTo>
                    <a:pt x="758" y="852"/>
                    <a:pt x="750" y="867"/>
                    <a:pt x="743" y="882"/>
                  </a:cubicBezTo>
                  <a:cubicBezTo>
                    <a:pt x="734" y="898"/>
                    <a:pt x="720" y="914"/>
                    <a:pt x="706" y="926"/>
                  </a:cubicBezTo>
                  <a:cubicBezTo>
                    <a:pt x="686" y="941"/>
                    <a:pt x="665" y="952"/>
                    <a:pt x="643" y="959"/>
                  </a:cubicBezTo>
                  <a:cubicBezTo>
                    <a:pt x="614" y="969"/>
                    <a:pt x="584" y="974"/>
                    <a:pt x="554" y="974"/>
                  </a:cubicBezTo>
                  <a:cubicBezTo>
                    <a:pt x="551" y="974"/>
                    <a:pt x="548" y="974"/>
                    <a:pt x="545" y="974"/>
                  </a:cubicBezTo>
                  <a:cubicBezTo>
                    <a:pt x="543" y="974"/>
                    <a:pt x="540" y="974"/>
                    <a:pt x="538" y="974"/>
                  </a:cubicBezTo>
                  <a:cubicBezTo>
                    <a:pt x="506" y="974"/>
                    <a:pt x="476" y="968"/>
                    <a:pt x="446" y="957"/>
                  </a:cubicBezTo>
                  <a:cubicBezTo>
                    <a:pt x="421" y="947"/>
                    <a:pt x="398" y="932"/>
                    <a:pt x="380" y="913"/>
                  </a:cubicBezTo>
                  <a:cubicBezTo>
                    <a:pt x="363" y="894"/>
                    <a:pt x="350" y="872"/>
                    <a:pt x="343" y="849"/>
                  </a:cubicBezTo>
                  <a:cubicBezTo>
                    <a:pt x="334" y="824"/>
                    <a:pt x="329" y="798"/>
                    <a:pt x="327" y="772"/>
                  </a:cubicBezTo>
                  <a:cubicBezTo>
                    <a:pt x="325" y="756"/>
                    <a:pt x="324" y="736"/>
                    <a:pt x="324" y="708"/>
                  </a:cubicBezTo>
                  <a:cubicBezTo>
                    <a:pt x="324" y="681"/>
                    <a:pt x="323" y="569"/>
                    <a:pt x="324" y="542"/>
                  </a:cubicBezTo>
                  <a:cubicBezTo>
                    <a:pt x="324" y="515"/>
                    <a:pt x="325" y="495"/>
                    <a:pt x="327" y="479"/>
                  </a:cubicBezTo>
                  <a:cubicBezTo>
                    <a:pt x="329" y="454"/>
                    <a:pt x="334" y="429"/>
                    <a:pt x="343" y="405"/>
                  </a:cubicBezTo>
                  <a:cubicBezTo>
                    <a:pt x="351" y="381"/>
                    <a:pt x="363" y="359"/>
                    <a:pt x="381" y="340"/>
                  </a:cubicBezTo>
                  <a:cubicBezTo>
                    <a:pt x="399" y="321"/>
                    <a:pt x="422" y="305"/>
                    <a:pt x="447" y="296"/>
                  </a:cubicBezTo>
                  <a:cubicBezTo>
                    <a:pt x="476" y="284"/>
                    <a:pt x="507" y="279"/>
                    <a:pt x="538" y="279"/>
                  </a:cubicBezTo>
                  <a:cubicBezTo>
                    <a:pt x="541" y="279"/>
                    <a:pt x="544" y="279"/>
                    <a:pt x="546" y="279"/>
                  </a:cubicBezTo>
                  <a:cubicBezTo>
                    <a:pt x="550" y="279"/>
                    <a:pt x="553" y="279"/>
                    <a:pt x="556" y="279"/>
                  </a:cubicBezTo>
                  <a:cubicBezTo>
                    <a:pt x="586" y="279"/>
                    <a:pt x="615" y="283"/>
                    <a:pt x="644" y="293"/>
                  </a:cubicBezTo>
                  <a:cubicBezTo>
                    <a:pt x="667" y="301"/>
                    <a:pt x="687" y="312"/>
                    <a:pt x="706" y="327"/>
                  </a:cubicBezTo>
                  <a:cubicBezTo>
                    <a:pt x="721" y="339"/>
                    <a:pt x="734" y="354"/>
                    <a:pt x="743" y="371"/>
                  </a:cubicBezTo>
                  <a:cubicBezTo>
                    <a:pt x="751" y="386"/>
                    <a:pt x="758" y="401"/>
                    <a:pt x="764" y="417"/>
                  </a:cubicBezTo>
                  <a:cubicBezTo>
                    <a:pt x="767" y="430"/>
                    <a:pt x="773" y="444"/>
                    <a:pt x="782" y="455"/>
                  </a:cubicBezTo>
                  <a:cubicBezTo>
                    <a:pt x="792" y="463"/>
                    <a:pt x="804" y="467"/>
                    <a:pt x="816" y="467"/>
                  </a:cubicBezTo>
                  <a:cubicBezTo>
                    <a:pt x="818" y="467"/>
                    <a:pt x="820" y="467"/>
                    <a:pt x="823" y="467"/>
                  </a:cubicBezTo>
                  <a:lnTo>
                    <a:pt x="1051" y="467"/>
                  </a:lnTo>
                  <a:cubicBezTo>
                    <a:pt x="1061" y="467"/>
                    <a:pt x="1070" y="462"/>
                    <a:pt x="1077" y="455"/>
                  </a:cubicBezTo>
                  <a:cubicBezTo>
                    <a:pt x="1085" y="448"/>
                    <a:pt x="1089" y="439"/>
                    <a:pt x="1089" y="428"/>
                  </a:cubicBezTo>
                  <a:cubicBezTo>
                    <a:pt x="1088" y="370"/>
                    <a:pt x="1073" y="312"/>
                    <a:pt x="1045" y="262"/>
                  </a:cubicBezTo>
                  <a:cubicBezTo>
                    <a:pt x="1016" y="209"/>
                    <a:pt x="978" y="162"/>
                    <a:pt x="930" y="126"/>
                  </a:cubicBezTo>
                  <a:cubicBezTo>
                    <a:pt x="879" y="87"/>
                    <a:pt x="821" y="56"/>
                    <a:pt x="759" y="35"/>
                  </a:cubicBezTo>
                  <a:cubicBezTo>
                    <a:pt x="690" y="12"/>
                    <a:pt x="619" y="1"/>
                    <a:pt x="546" y="1"/>
                  </a:cubicBezTo>
                  <a:cubicBezTo>
                    <a:pt x="544" y="1"/>
                    <a:pt x="541" y="1"/>
                    <a:pt x="5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2693600" y="3013175"/>
              <a:ext cx="25725" cy="30450"/>
            </a:xfrm>
            <a:custGeom>
              <a:avLst/>
              <a:gdLst/>
              <a:ahLst/>
              <a:cxnLst/>
              <a:rect l="l" t="t" r="r" b="b"/>
              <a:pathLst>
                <a:path w="1029" h="1218" extrusionOk="0">
                  <a:moveTo>
                    <a:pt x="48" y="0"/>
                  </a:moveTo>
                  <a:cubicBezTo>
                    <a:pt x="22" y="1"/>
                    <a:pt x="1" y="22"/>
                    <a:pt x="1" y="48"/>
                  </a:cubicBezTo>
                  <a:lnTo>
                    <a:pt x="1" y="232"/>
                  </a:lnTo>
                  <a:cubicBezTo>
                    <a:pt x="1" y="258"/>
                    <a:pt x="22" y="279"/>
                    <a:pt x="48" y="279"/>
                  </a:cubicBezTo>
                  <a:lnTo>
                    <a:pt x="354" y="279"/>
                  </a:lnTo>
                  <a:lnTo>
                    <a:pt x="354" y="1171"/>
                  </a:lnTo>
                  <a:cubicBezTo>
                    <a:pt x="353" y="1184"/>
                    <a:pt x="358" y="1196"/>
                    <a:pt x="367" y="1204"/>
                  </a:cubicBezTo>
                  <a:cubicBezTo>
                    <a:pt x="376" y="1214"/>
                    <a:pt x="388" y="1218"/>
                    <a:pt x="401" y="1218"/>
                  </a:cubicBezTo>
                  <a:lnTo>
                    <a:pt x="628" y="1218"/>
                  </a:lnTo>
                  <a:cubicBezTo>
                    <a:pt x="654" y="1218"/>
                    <a:pt x="675" y="1197"/>
                    <a:pt x="676" y="1171"/>
                  </a:cubicBezTo>
                  <a:lnTo>
                    <a:pt x="676" y="279"/>
                  </a:lnTo>
                  <a:lnTo>
                    <a:pt x="982" y="279"/>
                  </a:lnTo>
                  <a:cubicBezTo>
                    <a:pt x="995" y="279"/>
                    <a:pt x="1006" y="274"/>
                    <a:pt x="1015" y="265"/>
                  </a:cubicBezTo>
                  <a:cubicBezTo>
                    <a:pt x="1024" y="256"/>
                    <a:pt x="1029" y="245"/>
                    <a:pt x="1029" y="232"/>
                  </a:cubicBezTo>
                  <a:lnTo>
                    <a:pt x="1029" y="48"/>
                  </a:lnTo>
                  <a:cubicBezTo>
                    <a:pt x="1029" y="36"/>
                    <a:pt x="1024" y="23"/>
                    <a:pt x="1015" y="15"/>
                  </a:cubicBezTo>
                  <a:cubicBezTo>
                    <a:pt x="1006" y="6"/>
                    <a:pt x="995" y="0"/>
                    <a:pt x="982"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2723225" y="3013175"/>
              <a:ext cx="8075" cy="30450"/>
            </a:xfrm>
            <a:custGeom>
              <a:avLst/>
              <a:gdLst/>
              <a:ahLst/>
              <a:cxnLst/>
              <a:rect l="l" t="t" r="r" b="b"/>
              <a:pathLst>
                <a:path w="323" h="1218" extrusionOk="0">
                  <a:moveTo>
                    <a:pt x="48" y="0"/>
                  </a:moveTo>
                  <a:cubicBezTo>
                    <a:pt x="22" y="1"/>
                    <a:pt x="1" y="22"/>
                    <a:pt x="0" y="48"/>
                  </a:cubicBezTo>
                  <a:lnTo>
                    <a:pt x="0" y="1171"/>
                  </a:lnTo>
                  <a:cubicBezTo>
                    <a:pt x="0" y="1184"/>
                    <a:pt x="5" y="1196"/>
                    <a:pt x="15" y="1204"/>
                  </a:cubicBezTo>
                  <a:cubicBezTo>
                    <a:pt x="23" y="1214"/>
                    <a:pt x="35" y="1218"/>
                    <a:pt x="48" y="1218"/>
                  </a:cubicBezTo>
                  <a:lnTo>
                    <a:pt x="275" y="1218"/>
                  </a:lnTo>
                  <a:cubicBezTo>
                    <a:pt x="301" y="1218"/>
                    <a:pt x="322" y="1197"/>
                    <a:pt x="322" y="1171"/>
                  </a:cubicBezTo>
                  <a:lnTo>
                    <a:pt x="322" y="48"/>
                  </a:lnTo>
                  <a:cubicBezTo>
                    <a:pt x="322" y="36"/>
                    <a:pt x="317" y="23"/>
                    <a:pt x="309" y="15"/>
                  </a:cubicBezTo>
                  <a:cubicBezTo>
                    <a:pt x="299" y="6"/>
                    <a:pt x="288" y="0"/>
                    <a:pt x="27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2736250" y="3012750"/>
              <a:ext cx="27325" cy="31325"/>
            </a:xfrm>
            <a:custGeom>
              <a:avLst/>
              <a:gdLst/>
              <a:ahLst/>
              <a:cxnLst/>
              <a:rect l="l" t="t" r="r" b="b"/>
              <a:pathLst>
                <a:path w="1093" h="1253" extrusionOk="0">
                  <a:moveTo>
                    <a:pt x="547" y="278"/>
                  </a:moveTo>
                  <a:cubicBezTo>
                    <a:pt x="579" y="278"/>
                    <a:pt x="611" y="283"/>
                    <a:pt x="642" y="294"/>
                  </a:cubicBezTo>
                  <a:cubicBezTo>
                    <a:pt x="666" y="303"/>
                    <a:pt x="689" y="318"/>
                    <a:pt x="708" y="336"/>
                  </a:cubicBezTo>
                  <a:cubicBezTo>
                    <a:pt x="726" y="355"/>
                    <a:pt x="740" y="377"/>
                    <a:pt x="750" y="400"/>
                  </a:cubicBezTo>
                  <a:cubicBezTo>
                    <a:pt x="760" y="425"/>
                    <a:pt x="766" y="452"/>
                    <a:pt x="768" y="480"/>
                  </a:cubicBezTo>
                  <a:cubicBezTo>
                    <a:pt x="769" y="500"/>
                    <a:pt x="770" y="521"/>
                    <a:pt x="772" y="547"/>
                  </a:cubicBezTo>
                  <a:cubicBezTo>
                    <a:pt x="773" y="573"/>
                    <a:pt x="773" y="598"/>
                    <a:pt x="773" y="625"/>
                  </a:cubicBezTo>
                  <a:cubicBezTo>
                    <a:pt x="773" y="651"/>
                    <a:pt x="773" y="678"/>
                    <a:pt x="772" y="703"/>
                  </a:cubicBezTo>
                  <a:cubicBezTo>
                    <a:pt x="770" y="728"/>
                    <a:pt x="769" y="751"/>
                    <a:pt x="768" y="773"/>
                  </a:cubicBezTo>
                  <a:cubicBezTo>
                    <a:pt x="764" y="826"/>
                    <a:pt x="743" y="877"/>
                    <a:pt x="707" y="917"/>
                  </a:cubicBezTo>
                  <a:cubicBezTo>
                    <a:pt x="673" y="955"/>
                    <a:pt x="619" y="974"/>
                    <a:pt x="547" y="974"/>
                  </a:cubicBezTo>
                  <a:cubicBezTo>
                    <a:pt x="475" y="974"/>
                    <a:pt x="421" y="955"/>
                    <a:pt x="386" y="917"/>
                  </a:cubicBezTo>
                  <a:cubicBezTo>
                    <a:pt x="350" y="878"/>
                    <a:pt x="329" y="826"/>
                    <a:pt x="326" y="773"/>
                  </a:cubicBezTo>
                  <a:cubicBezTo>
                    <a:pt x="324" y="751"/>
                    <a:pt x="323" y="728"/>
                    <a:pt x="322" y="703"/>
                  </a:cubicBezTo>
                  <a:cubicBezTo>
                    <a:pt x="321" y="678"/>
                    <a:pt x="321" y="652"/>
                    <a:pt x="321" y="625"/>
                  </a:cubicBezTo>
                  <a:cubicBezTo>
                    <a:pt x="321" y="598"/>
                    <a:pt x="322" y="572"/>
                    <a:pt x="322" y="547"/>
                  </a:cubicBezTo>
                  <a:cubicBezTo>
                    <a:pt x="323" y="521"/>
                    <a:pt x="324" y="500"/>
                    <a:pt x="326" y="480"/>
                  </a:cubicBezTo>
                  <a:cubicBezTo>
                    <a:pt x="328" y="452"/>
                    <a:pt x="334" y="425"/>
                    <a:pt x="345" y="400"/>
                  </a:cubicBezTo>
                  <a:cubicBezTo>
                    <a:pt x="354" y="377"/>
                    <a:pt x="368" y="355"/>
                    <a:pt x="386" y="336"/>
                  </a:cubicBezTo>
                  <a:cubicBezTo>
                    <a:pt x="406" y="318"/>
                    <a:pt x="428" y="303"/>
                    <a:pt x="453" y="294"/>
                  </a:cubicBezTo>
                  <a:cubicBezTo>
                    <a:pt x="484" y="283"/>
                    <a:pt x="516" y="278"/>
                    <a:pt x="547" y="278"/>
                  </a:cubicBezTo>
                  <a:close/>
                  <a:moveTo>
                    <a:pt x="546" y="0"/>
                  </a:moveTo>
                  <a:cubicBezTo>
                    <a:pt x="470" y="0"/>
                    <a:pt x="393" y="13"/>
                    <a:pt x="320" y="38"/>
                  </a:cubicBezTo>
                  <a:cubicBezTo>
                    <a:pt x="259" y="61"/>
                    <a:pt x="202" y="95"/>
                    <a:pt x="153" y="138"/>
                  </a:cubicBezTo>
                  <a:cubicBezTo>
                    <a:pt x="107" y="181"/>
                    <a:pt x="72" y="232"/>
                    <a:pt x="47" y="289"/>
                  </a:cubicBezTo>
                  <a:cubicBezTo>
                    <a:pt x="23" y="347"/>
                    <a:pt x="8" y="409"/>
                    <a:pt x="5" y="472"/>
                  </a:cubicBezTo>
                  <a:cubicBezTo>
                    <a:pt x="2" y="521"/>
                    <a:pt x="1" y="573"/>
                    <a:pt x="1" y="628"/>
                  </a:cubicBezTo>
                  <a:cubicBezTo>
                    <a:pt x="1" y="683"/>
                    <a:pt x="3" y="734"/>
                    <a:pt x="5" y="781"/>
                  </a:cubicBezTo>
                  <a:cubicBezTo>
                    <a:pt x="8" y="844"/>
                    <a:pt x="23" y="907"/>
                    <a:pt x="47" y="965"/>
                  </a:cubicBezTo>
                  <a:cubicBezTo>
                    <a:pt x="72" y="1021"/>
                    <a:pt x="109" y="1073"/>
                    <a:pt x="153" y="1116"/>
                  </a:cubicBezTo>
                  <a:cubicBezTo>
                    <a:pt x="202" y="1159"/>
                    <a:pt x="259" y="1194"/>
                    <a:pt x="320" y="1216"/>
                  </a:cubicBezTo>
                  <a:cubicBezTo>
                    <a:pt x="394" y="1240"/>
                    <a:pt x="470" y="1253"/>
                    <a:pt x="547" y="1253"/>
                  </a:cubicBezTo>
                  <a:cubicBezTo>
                    <a:pt x="623" y="1253"/>
                    <a:pt x="700" y="1240"/>
                    <a:pt x="773" y="1216"/>
                  </a:cubicBezTo>
                  <a:cubicBezTo>
                    <a:pt x="835" y="1194"/>
                    <a:pt x="892" y="1160"/>
                    <a:pt x="941" y="1116"/>
                  </a:cubicBezTo>
                  <a:cubicBezTo>
                    <a:pt x="986" y="1073"/>
                    <a:pt x="1023" y="1021"/>
                    <a:pt x="1047" y="965"/>
                  </a:cubicBezTo>
                  <a:cubicBezTo>
                    <a:pt x="1072" y="907"/>
                    <a:pt x="1087" y="844"/>
                    <a:pt x="1090" y="781"/>
                  </a:cubicBezTo>
                  <a:cubicBezTo>
                    <a:pt x="1092" y="734"/>
                    <a:pt x="1093" y="683"/>
                    <a:pt x="1093" y="628"/>
                  </a:cubicBezTo>
                  <a:cubicBezTo>
                    <a:pt x="1093" y="573"/>
                    <a:pt x="1092" y="521"/>
                    <a:pt x="1090" y="472"/>
                  </a:cubicBezTo>
                  <a:cubicBezTo>
                    <a:pt x="1087" y="409"/>
                    <a:pt x="1072" y="347"/>
                    <a:pt x="1047" y="289"/>
                  </a:cubicBezTo>
                  <a:cubicBezTo>
                    <a:pt x="1023" y="232"/>
                    <a:pt x="986" y="181"/>
                    <a:pt x="941" y="138"/>
                  </a:cubicBezTo>
                  <a:cubicBezTo>
                    <a:pt x="892" y="95"/>
                    <a:pt x="835" y="60"/>
                    <a:pt x="773" y="38"/>
                  </a:cubicBezTo>
                  <a:cubicBezTo>
                    <a:pt x="700" y="13"/>
                    <a:pt x="623" y="0"/>
                    <a:pt x="546"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2768550" y="3013175"/>
              <a:ext cx="25525" cy="30450"/>
            </a:xfrm>
            <a:custGeom>
              <a:avLst/>
              <a:gdLst/>
              <a:ahLst/>
              <a:cxnLst/>
              <a:rect l="l" t="t" r="r" b="b"/>
              <a:pathLst>
                <a:path w="1021" h="1218" extrusionOk="0">
                  <a:moveTo>
                    <a:pt x="234" y="0"/>
                  </a:moveTo>
                  <a:cubicBezTo>
                    <a:pt x="232" y="0"/>
                    <a:pt x="231" y="0"/>
                    <a:pt x="229" y="0"/>
                  </a:cubicBezTo>
                  <a:lnTo>
                    <a:pt x="48" y="0"/>
                  </a:lnTo>
                  <a:cubicBezTo>
                    <a:pt x="22" y="0"/>
                    <a:pt x="2" y="21"/>
                    <a:pt x="1" y="47"/>
                  </a:cubicBezTo>
                  <a:lnTo>
                    <a:pt x="1" y="1171"/>
                  </a:lnTo>
                  <a:cubicBezTo>
                    <a:pt x="1" y="1184"/>
                    <a:pt x="6" y="1195"/>
                    <a:pt x="15" y="1203"/>
                  </a:cubicBezTo>
                  <a:cubicBezTo>
                    <a:pt x="23" y="1212"/>
                    <a:pt x="36" y="1218"/>
                    <a:pt x="48" y="1218"/>
                  </a:cubicBezTo>
                  <a:lnTo>
                    <a:pt x="276" y="1218"/>
                  </a:lnTo>
                  <a:cubicBezTo>
                    <a:pt x="302" y="1218"/>
                    <a:pt x="323" y="1196"/>
                    <a:pt x="323" y="1171"/>
                  </a:cubicBezTo>
                  <a:lnTo>
                    <a:pt x="323" y="583"/>
                  </a:lnTo>
                  <a:lnTo>
                    <a:pt x="721" y="1178"/>
                  </a:lnTo>
                  <a:cubicBezTo>
                    <a:pt x="727" y="1188"/>
                    <a:pt x="736" y="1196"/>
                    <a:pt x="745" y="1202"/>
                  </a:cubicBezTo>
                  <a:cubicBezTo>
                    <a:pt x="757" y="1213"/>
                    <a:pt x="772" y="1218"/>
                    <a:pt x="788" y="1218"/>
                  </a:cubicBezTo>
                  <a:cubicBezTo>
                    <a:pt x="790" y="1218"/>
                    <a:pt x="791" y="1218"/>
                    <a:pt x="793" y="1218"/>
                  </a:cubicBezTo>
                  <a:lnTo>
                    <a:pt x="974" y="1218"/>
                  </a:lnTo>
                  <a:cubicBezTo>
                    <a:pt x="1000" y="1218"/>
                    <a:pt x="1020" y="1197"/>
                    <a:pt x="1020" y="1171"/>
                  </a:cubicBezTo>
                  <a:lnTo>
                    <a:pt x="1020" y="48"/>
                  </a:lnTo>
                  <a:cubicBezTo>
                    <a:pt x="1020" y="22"/>
                    <a:pt x="1000" y="1"/>
                    <a:pt x="974" y="0"/>
                  </a:cubicBezTo>
                  <a:lnTo>
                    <a:pt x="746" y="0"/>
                  </a:lnTo>
                  <a:cubicBezTo>
                    <a:pt x="720" y="1"/>
                    <a:pt x="699" y="22"/>
                    <a:pt x="698" y="48"/>
                  </a:cubicBezTo>
                  <a:lnTo>
                    <a:pt x="698" y="636"/>
                  </a:lnTo>
                  <a:lnTo>
                    <a:pt x="301" y="41"/>
                  </a:lnTo>
                  <a:cubicBezTo>
                    <a:pt x="294" y="31"/>
                    <a:pt x="286" y="23"/>
                    <a:pt x="277" y="16"/>
                  </a:cubicBezTo>
                  <a:cubicBezTo>
                    <a:pt x="265" y="5"/>
                    <a:pt x="250" y="0"/>
                    <a:pt x="234"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83450" y="2599900"/>
              <a:ext cx="90700" cy="495000"/>
            </a:xfrm>
            <a:custGeom>
              <a:avLst/>
              <a:gdLst/>
              <a:ahLst/>
              <a:cxnLst/>
              <a:rect l="l" t="t" r="r" b="b"/>
              <a:pathLst>
                <a:path w="3628" h="19800" extrusionOk="0">
                  <a:moveTo>
                    <a:pt x="1" y="0"/>
                  </a:moveTo>
                  <a:lnTo>
                    <a:pt x="1" y="19799"/>
                  </a:lnTo>
                  <a:lnTo>
                    <a:pt x="3628" y="19799"/>
                  </a:lnTo>
                  <a:lnTo>
                    <a:pt x="3628"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3325400" y="2599900"/>
              <a:ext cx="90700" cy="495000"/>
            </a:xfrm>
            <a:custGeom>
              <a:avLst/>
              <a:gdLst/>
              <a:ahLst/>
              <a:cxnLst/>
              <a:rect l="l" t="t" r="r" b="b"/>
              <a:pathLst>
                <a:path w="3628" h="19800" extrusionOk="0">
                  <a:moveTo>
                    <a:pt x="1" y="0"/>
                  </a:moveTo>
                  <a:lnTo>
                    <a:pt x="1" y="19799"/>
                  </a:lnTo>
                  <a:lnTo>
                    <a:pt x="3628" y="19799"/>
                  </a:lnTo>
                  <a:lnTo>
                    <a:pt x="3628"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2350650" y="2344550"/>
              <a:ext cx="206525" cy="414425"/>
            </a:xfrm>
            <a:custGeom>
              <a:avLst/>
              <a:gdLst/>
              <a:ahLst/>
              <a:cxnLst/>
              <a:rect l="l" t="t" r="r" b="b"/>
              <a:pathLst>
                <a:path w="8261" h="16577" extrusionOk="0">
                  <a:moveTo>
                    <a:pt x="402" y="1"/>
                  </a:moveTo>
                  <a:cubicBezTo>
                    <a:pt x="180" y="1"/>
                    <a:pt x="0" y="180"/>
                    <a:pt x="0" y="401"/>
                  </a:cubicBezTo>
                  <a:lnTo>
                    <a:pt x="0" y="16175"/>
                  </a:lnTo>
                  <a:cubicBezTo>
                    <a:pt x="0" y="16396"/>
                    <a:pt x="180" y="16576"/>
                    <a:pt x="402" y="16576"/>
                  </a:cubicBezTo>
                  <a:lnTo>
                    <a:pt x="7860" y="16576"/>
                  </a:lnTo>
                  <a:cubicBezTo>
                    <a:pt x="8082" y="16576"/>
                    <a:pt x="8261" y="16396"/>
                    <a:pt x="8261" y="16175"/>
                  </a:cubicBezTo>
                  <a:lnTo>
                    <a:pt x="8261" y="401"/>
                  </a:lnTo>
                  <a:cubicBezTo>
                    <a:pt x="8261" y="180"/>
                    <a:pt x="8082" y="1"/>
                    <a:pt x="786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2451075" y="2351900"/>
              <a:ext cx="9975" cy="8525"/>
            </a:xfrm>
            <a:custGeom>
              <a:avLst/>
              <a:gdLst/>
              <a:ahLst/>
              <a:cxnLst/>
              <a:rect l="l" t="t" r="r" b="b"/>
              <a:pathLst>
                <a:path w="399" h="341" extrusionOk="0">
                  <a:moveTo>
                    <a:pt x="228" y="1"/>
                  </a:moveTo>
                  <a:cubicBezTo>
                    <a:pt x="77" y="1"/>
                    <a:pt x="1" y="183"/>
                    <a:pt x="108" y="290"/>
                  </a:cubicBezTo>
                  <a:cubicBezTo>
                    <a:pt x="143" y="325"/>
                    <a:pt x="185" y="340"/>
                    <a:pt x="227" y="340"/>
                  </a:cubicBezTo>
                  <a:cubicBezTo>
                    <a:pt x="314" y="340"/>
                    <a:pt x="398" y="273"/>
                    <a:pt x="398" y="170"/>
                  </a:cubicBezTo>
                  <a:cubicBezTo>
                    <a:pt x="398" y="76"/>
                    <a:pt x="322" y="1"/>
                    <a:pt x="22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2360275" y="2366850"/>
              <a:ext cx="187275" cy="363125"/>
            </a:xfrm>
            <a:custGeom>
              <a:avLst/>
              <a:gdLst/>
              <a:ahLst/>
              <a:cxnLst/>
              <a:rect l="l" t="t" r="r" b="b"/>
              <a:pathLst>
                <a:path w="7491" h="14525" extrusionOk="0">
                  <a:moveTo>
                    <a:pt x="181" y="1"/>
                  </a:moveTo>
                  <a:cubicBezTo>
                    <a:pt x="81" y="1"/>
                    <a:pt x="1" y="82"/>
                    <a:pt x="1" y="181"/>
                  </a:cubicBezTo>
                  <a:lnTo>
                    <a:pt x="1" y="14345"/>
                  </a:lnTo>
                  <a:cubicBezTo>
                    <a:pt x="0" y="14444"/>
                    <a:pt x="81" y="14525"/>
                    <a:pt x="181" y="14525"/>
                  </a:cubicBezTo>
                  <a:lnTo>
                    <a:pt x="7311" y="14525"/>
                  </a:lnTo>
                  <a:cubicBezTo>
                    <a:pt x="7410" y="14525"/>
                    <a:pt x="7491" y="14444"/>
                    <a:pt x="7491" y="14345"/>
                  </a:cubicBezTo>
                  <a:lnTo>
                    <a:pt x="7491" y="181"/>
                  </a:lnTo>
                  <a:cubicBezTo>
                    <a:pt x="7491" y="82"/>
                    <a:pt x="7410" y="1"/>
                    <a:pt x="7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2350650" y="2344550"/>
              <a:ext cx="206525" cy="325900"/>
            </a:xfrm>
            <a:custGeom>
              <a:avLst/>
              <a:gdLst/>
              <a:ahLst/>
              <a:cxnLst/>
              <a:rect l="l" t="t" r="r" b="b"/>
              <a:pathLst>
                <a:path w="8261" h="13036" extrusionOk="0">
                  <a:moveTo>
                    <a:pt x="401" y="1"/>
                  </a:moveTo>
                  <a:cubicBezTo>
                    <a:pt x="179" y="1"/>
                    <a:pt x="0" y="180"/>
                    <a:pt x="0" y="401"/>
                  </a:cubicBezTo>
                  <a:lnTo>
                    <a:pt x="0" y="4775"/>
                  </a:lnTo>
                  <a:lnTo>
                    <a:pt x="8261" y="13035"/>
                  </a:lnTo>
                  <a:lnTo>
                    <a:pt x="8261" y="401"/>
                  </a:lnTo>
                  <a:cubicBezTo>
                    <a:pt x="8261" y="180"/>
                    <a:pt x="8081" y="1"/>
                    <a:pt x="78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2360275" y="2416175"/>
              <a:ext cx="187275" cy="168025"/>
            </a:xfrm>
            <a:custGeom>
              <a:avLst/>
              <a:gdLst/>
              <a:ahLst/>
              <a:cxnLst/>
              <a:rect l="l" t="t" r="r" b="b"/>
              <a:pathLst>
                <a:path w="7491" h="6721" extrusionOk="0">
                  <a:moveTo>
                    <a:pt x="0" y="1"/>
                  </a:moveTo>
                  <a:lnTo>
                    <a:pt x="0" y="6721"/>
                  </a:lnTo>
                  <a:lnTo>
                    <a:pt x="7491" y="6721"/>
                  </a:lnTo>
                  <a:lnTo>
                    <a:pt x="7491"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378975" y="2425275"/>
              <a:ext cx="31150" cy="31125"/>
            </a:xfrm>
            <a:custGeom>
              <a:avLst/>
              <a:gdLst/>
              <a:ahLst/>
              <a:cxnLst/>
              <a:rect l="l" t="t" r="r" b="b"/>
              <a:pathLst>
                <a:path w="1246" h="1245" extrusionOk="0">
                  <a:moveTo>
                    <a:pt x="1" y="0"/>
                  </a:moveTo>
                  <a:lnTo>
                    <a:pt x="1" y="1244"/>
                  </a:lnTo>
                  <a:lnTo>
                    <a:pt x="1245" y="1244"/>
                  </a:lnTo>
                  <a:lnTo>
                    <a:pt x="1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2379000" y="2464850"/>
              <a:ext cx="31125" cy="31125"/>
            </a:xfrm>
            <a:custGeom>
              <a:avLst/>
              <a:gdLst/>
              <a:ahLst/>
              <a:cxnLst/>
              <a:rect l="l" t="t" r="r" b="b"/>
              <a:pathLst>
                <a:path w="1245" h="1245" extrusionOk="0">
                  <a:moveTo>
                    <a:pt x="1" y="1"/>
                  </a:moveTo>
                  <a:lnTo>
                    <a:pt x="1" y="1244"/>
                  </a:lnTo>
                  <a:lnTo>
                    <a:pt x="1244" y="1244"/>
                  </a:lnTo>
                  <a:lnTo>
                    <a:pt x="1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2378975" y="2504425"/>
              <a:ext cx="31150" cy="31100"/>
            </a:xfrm>
            <a:custGeom>
              <a:avLst/>
              <a:gdLst/>
              <a:ahLst/>
              <a:cxnLst/>
              <a:rect l="l" t="t" r="r" b="b"/>
              <a:pathLst>
                <a:path w="1246" h="1244" extrusionOk="0">
                  <a:moveTo>
                    <a:pt x="1" y="1"/>
                  </a:moveTo>
                  <a:lnTo>
                    <a:pt x="1" y="1244"/>
                  </a:lnTo>
                  <a:lnTo>
                    <a:pt x="1245" y="1244"/>
                  </a:lnTo>
                  <a:lnTo>
                    <a:pt x="1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2379000" y="2544000"/>
              <a:ext cx="31125" cy="31125"/>
            </a:xfrm>
            <a:custGeom>
              <a:avLst/>
              <a:gdLst/>
              <a:ahLst/>
              <a:cxnLst/>
              <a:rect l="l" t="t" r="r" b="b"/>
              <a:pathLst>
                <a:path w="1245" h="1245" extrusionOk="0">
                  <a:moveTo>
                    <a:pt x="1" y="0"/>
                  </a:moveTo>
                  <a:lnTo>
                    <a:pt x="1" y="1245"/>
                  </a:lnTo>
                  <a:lnTo>
                    <a:pt x="1244" y="1245"/>
                  </a:lnTo>
                  <a:lnTo>
                    <a:pt x="1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2497725" y="2425275"/>
              <a:ext cx="31125" cy="31125"/>
            </a:xfrm>
            <a:custGeom>
              <a:avLst/>
              <a:gdLst/>
              <a:ahLst/>
              <a:cxnLst/>
              <a:rect l="l" t="t" r="r" b="b"/>
              <a:pathLst>
                <a:path w="1245" h="1245" extrusionOk="0">
                  <a:moveTo>
                    <a:pt x="0" y="0"/>
                  </a:moveTo>
                  <a:lnTo>
                    <a:pt x="0" y="1244"/>
                  </a:lnTo>
                  <a:lnTo>
                    <a:pt x="1244" y="1244"/>
                  </a:lnTo>
                  <a:lnTo>
                    <a:pt x="1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2497750" y="2464850"/>
              <a:ext cx="31100" cy="31125"/>
            </a:xfrm>
            <a:custGeom>
              <a:avLst/>
              <a:gdLst/>
              <a:ahLst/>
              <a:cxnLst/>
              <a:rect l="l" t="t" r="r" b="b"/>
              <a:pathLst>
                <a:path w="1244" h="1245" extrusionOk="0">
                  <a:moveTo>
                    <a:pt x="0" y="1"/>
                  </a:moveTo>
                  <a:lnTo>
                    <a:pt x="0" y="1244"/>
                  </a:lnTo>
                  <a:lnTo>
                    <a:pt x="1243" y="1244"/>
                  </a:lnTo>
                  <a:lnTo>
                    <a:pt x="1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2497725" y="2504425"/>
              <a:ext cx="31125" cy="31100"/>
            </a:xfrm>
            <a:custGeom>
              <a:avLst/>
              <a:gdLst/>
              <a:ahLst/>
              <a:cxnLst/>
              <a:rect l="l" t="t" r="r" b="b"/>
              <a:pathLst>
                <a:path w="1245" h="1244" extrusionOk="0">
                  <a:moveTo>
                    <a:pt x="0" y="1"/>
                  </a:moveTo>
                  <a:lnTo>
                    <a:pt x="0" y="1244"/>
                  </a:lnTo>
                  <a:lnTo>
                    <a:pt x="1244" y="1244"/>
                  </a:lnTo>
                  <a:lnTo>
                    <a:pt x="1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2497750" y="2544000"/>
              <a:ext cx="31100" cy="31125"/>
            </a:xfrm>
            <a:custGeom>
              <a:avLst/>
              <a:gdLst/>
              <a:ahLst/>
              <a:cxnLst/>
              <a:rect l="l" t="t" r="r" b="b"/>
              <a:pathLst>
                <a:path w="1244" h="1245" extrusionOk="0">
                  <a:moveTo>
                    <a:pt x="0" y="0"/>
                  </a:moveTo>
                  <a:lnTo>
                    <a:pt x="0" y="1245"/>
                  </a:lnTo>
                  <a:lnTo>
                    <a:pt x="1243" y="1245"/>
                  </a:lnTo>
                  <a:lnTo>
                    <a:pt x="1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2458150" y="2425275"/>
              <a:ext cx="31100" cy="31125"/>
            </a:xfrm>
            <a:custGeom>
              <a:avLst/>
              <a:gdLst/>
              <a:ahLst/>
              <a:cxnLst/>
              <a:rect l="l" t="t" r="r" b="b"/>
              <a:pathLst>
                <a:path w="1244" h="1245" extrusionOk="0">
                  <a:moveTo>
                    <a:pt x="0" y="0"/>
                  </a:moveTo>
                  <a:lnTo>
                    <a:pt x="0" y="1244"/>
                  </a:lnTo>
                  <a:lnTo>
                    <a:pt x="1243" y="1244"/>
                  </a:lnTo>
                  <a:lnTo>
                    <a:pt x="1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2458150" y="2464850"/>
              <a:ext cx="31125" cy="31125"/>
            </a:xfrm>
            <a:custGeom>
              <a:avLst/>
              <a:gdLst/>
              <a:ahLst/>
              <a:cxnLst/>
              <a:rect l="l" t="t" r="r" b="b"/>
              <a:pathLst>
                <a:path w="1245" h="1245" extrusionOk="0">
                  <a:moveTo>
                    <a:pt x="0" y="1"/>
                  </a:moveTo>
                  <a:lnTo>
                    <a:pt x="0" y="1244"/>
                  </a:lnTo>
                  <a:lnTo>
                    <a:pt x="1245" y="1244"/>
                  </a:lnTo>
                  <a:lnTo>
                    <a:pt x="1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2458150" y="2504425"/>
              <a:ext cx="31100" cy="31100"/>
            </a:xfrm>
            <a:custGeom>
              <a:avLst/>
              <a:gdLst/>
              <a:ahLst/>
              <a:cxnLst/>
              <a:rect l="l" t="t" r="r" b="b"/>
              <a:pathLst>
                <a:path w="1244" h="1244" extrusionOk="0">
                  <a:moveTo>
                    <a:pt x="0" y="1"/>
                  </a:moveTo>
                  <a:lnTo>
                    <a:pt x="0" y="1244"/>
                  </a:lnTo>
                  <a:lnTo>
                    <a:pt x="1243" y="1244"/>
                  </a:lnTo>
                  <a:lnTo>
                    <a:pt x="1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2458150" y="2544000"/>
              <a:ext cx="31125" cy="31125"/>
            </a:xfrm>
            <a:custGeom>
              <a:avLst/>
              <a:gdLst/>
              <a:ahLst/>
              <a:cxnLst/>
              <a:rect l="l" t="t" r="r" b="b"/>
              <a:pathLst>
                <a:path w="1245" h="1245" extrusionOk="0">
                  <a:moveTo>
                    <a:pt x="0" y="0"/>
                  </a:moveTo>
                  <a:lnTo>
                    <a:pt x="0" y="1245"/>
                  </a:lnTo>
                  <a:lnTo>
                    <a:pt x="1245" y="1245"/>
                  </a:lnTo>
                  <a:lnTo>
                    <a:pt x="1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2418575" y="2425275"/>
              <a:ext cx="31100" cy="31125"/>
            </a:xfrm>
            <a:custGeom>
              <a:avLst/>
              <a:gdLst/>
              <a:ahLst/>
              <a:cxnLst/>
              <a:rect l="l" t="t" r="r" b="b"/>
              <a:pathLst>
                <a:path w="1244" h="1245" extrusionOk="0">
                  <a:moveTo>
                    <a:pt x="1" y="0"/>
                  </a:moveTo>
                  <a:lnTo>
                    <a:pt x="1" y="1244"/>
                  </a:lnTo>
                  <a:lnTo>
                    <a:pt x="1244" y="1244"/>
                  </a:lnTo>
                  <a:lnTo>
                    <a:pt x="1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2418575" y="2464850"/>
              <a:ext cx="31100" cy="31125"/>
            </a:xfrm>
            <a:custGeom>
              <a:avLst/>
              <a:gdLst/>
              <a:ahLst/>
              <a:cxnLst/>
              <a:rect l="l" t="t" r="r" b="b"/>
              <a:pathLst>
                <a:path w="1244" h="1245" extrusionOk="0">
                  <a:moveTo>
                    <a:pt x="1" y="1"/>
                  </a:moveTo>
                  <a:lnTo>
                    <a:pt x="1" y="1244"/>
                  </a:lnTo>
                  <a:lnTo>
                    <a:pt x="1244" y="1244"/>
                  </a:lnTo>
                  <a:lnTo>
                    <a:pt x="1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2418575" y="2504425"/>
              <a:ext cx="31100" cy="31100"/>
            </a:xfrm>
            <a:custGeom>
              <a:avLst/>
              <a:gdLst/>
              <a:ahLst/>
              <a:cxnLst/>
              <a:rect l="l" t="t" r="r" b="b"/>
              <a:pathLst>
                <a:path w="1244" h="1244" extrusionOk="0">
                  <a:moveTo>
                    <a:pt x="1" y="1"/>
                  </a:moveTo>
                  <a:lnTo>
                    <a:pt x="1" y="1244"/>
                  </a:lnTo>
                  <a:lnTo>
                    <a:pt x="1244" y="1244"/>
                  </a:lnTo>
                  <a:lnTo>
                    <a:pt x="1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2418575" y="2544000"/>
              <a:ext cx="31100" cy="31125"/>
            </a:xfrm>
            <a:custGeom>
              <a:avLst/>
              <a:gdLst/>
              <a:ahLst/>
              <a:cxnLst/>
              <a:rect l="l" t="t" r="r" b="b"/>
              <a:pathLst>
                <a:path w="1244" h="1245" extrusionOk="0">
                  <a:moveTo>
                    <a:pt x="1" y="0"/>
                  </a:moveTo>
                  <a:lnTo>
                    <a:pt x="1" y="1245"/>
                  </a:lnTo>
                  <a:lnTo>
                    <a:pt x="1244" y="1245"/>
                  </a:lnTo>
                  <a:lnTo>
                    <a:pt x="1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2379000" y="2601300"/>
              <a:ext cx="152600" cy="6475"/>
            </a:xfrm>
            <a:custGeom>
              <a:avLst/>
              <a:gdLst/>
              <a:ahLst/>
              <a:cxnLst/>
              <a:rect l="l" t="t" r="r" b="b"/>
              <a:pathLst>
                <a:path w="6104" h="259" extrusionOk="0">
                  <a:moveTo>
                    <a:pt x="1" y="0"/>
                  </a:moveTo>
                  <a:lnTo>
                    <a:pt x="1" y="259"/>
                  </a:lnTo>
                  <a:lnTo>
                    <a:pt x="6104" y="259"/>
                  </a:lnTo>
                  <a:lnTo>
                    <a:pt x="6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2390850" y="2611775"/>
              <a:ext cx="128875" cy="6475"/>
            </a:xfrm>
            <a:custGeom>
              <a:avLst/>
              <a:gdLst/>
              <a:ahLst/>
              <a:cxnLst/>
              <a:rect l="l" t="t" r="r" b="b"/>
              <a:pathLst>
                <a:path w="5155" h="259" extrusionOk="0">
                  <a:moveTo>
                    <a:pt x="1" y="0"/>
                  </a:moveTo>
                  <a:lnTo>
                    <a:pt x="1" y="258"/>
                  </a:lnTo>
                  <a:lnTo>
                    <a:pt x="5155" y="258"/>
                  </a:lnTo>
                  <a:lnTo>
                    <a:pt x="5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413350" y="2438000"/>
              <a:ext cx="81125" cy="122500"/>
            </a:xfrm>
            <a:custGeom>
              <a:avLst/>
              <a:gdLst/>
              <a:ahLst/>
              <a:cxnLst/>
              <a:rect l="l" t="t" r="r" b="b"/>
              <a:pathLst>
                <a:path w="3245" h="4900" extrusionOk="0">
                  <a:moveTo>
                    <a:pt x="1620" y="1"/>
                  </a:moveTo>
                  <a:cubicBezTo>
                    <a:pt x="1581" y="1"/>
                    <a:pt x="1549" y="33"/>
                    <a:pt x="1549" y="72"/>
                  </a:cubicBezTo>
                  <a:cubicBezTo>
                    <a:pt x="1550" y="112"/>
                    <a:pt x="1582" y="144"/>
                    <a:pt x="1623" y="144"/>
                  </a:cubicBezTo>
                  <a:cubicBezTo>
                    <a:pt x="2080" y="144"/>
                    <a:pt x="2500" y="449"/>
                    <a:pt x="2775" y="980"/>
                  </a:cubicBezTo>
                  <a:cubicBezTo>
                    <a:pt x="2926" y="1272"/>
                    <a:pt x="3029" y="1628"/>
                    <a:pt x="3075" y="2010"/>
                  </a:cubicBezTo>
                  <a:cubicBezTo>
                    <a:pt x="3079" y="2046"/>
                    <a:pt x="3110" y="2073"/>
                    <a:pt x="3146" y="2073"/>
                  </a:cubicBezTo>
                  <a:lnTo>
                    <a:pt x="3155" y="2073"/>
                  </a:lnTo>
                  <a:cubicBezTo>
                    <a:pt x="3194" y="2068"/>
                    <a:pt x="3222" y="2032"/>
                    <a:pt x="3218" y="1993"/>
                  </a:cubicBezTo>
                  <a:cubicBezTo>
                    <a:pt x="3170" y="1594"/>
                    <a:pt x="3061" y="1221"/>
                    <a:pt x="2903" y="914"/>
                  </a:cubicBezTo>
                  <a:cubicBezTo>
                    <a:pt x="2603" y="333"/>
                    <a:pt x="2134" y="1"/>
                    <a:pt x="1620" y="1"/>
                  </a:cubicBezTo>
                  <a:close/>
                  <a:moveTo>
                    <a:pt x="1185" y="90"/>
                  </a:moveTo>
                  <a:cubicBezTo>
                    <a:pt x="1175" y="90"/>
                    <a:pt x="1166" y="92"/>
                    <a:pt x="1157" y="96"/>
                  </a:cubicBezTo>
                  <a:cubicBezTo>
                    <a:pt x="829" y="234"/>
                    <a:pt x="546" y="517"/>
                    <a:pt x="342" y="914"/>
                  </a:cubicBezTo>
                  <a:cubicBezTo>
                    <a:pt x="122" y="1339"/>
                    <a:pt x="0" y="1887"/>
                    <a:pt x="0" y="2451"/>
                  </a:cubicBezTo>
                  <a:cubicBezTo>
                    <a:pt x="0" y="2490"/>
                    <a:pt x="32" y="2522"/>
                    <a:pt x="70" y="2522"/>
                  </a:cubicBezTo>
                  <a:cubicBezTo>
                    <a:pt x="71" y="2522"/>
                    <a:pt x="71" y="2522"/>
                    <a:pt x="72" y="2522"/>
                  </a:cubicBezTo>
                  <a:cubicBezTo>
                    <a:pt x="111" y="2522"/>
                    <a:pt x="143" y="2490"/>
                    <a:pt x="143" y="2451"/>
                  </a:cubicBezTo>
                  <a:cubicBezTo>
                    <a:pt x="143" y="1907"/>
                    <a:pt x="259" y="1386"/>
                    <a:pt x="468" y="980"/>
                  </a:cubicBezTo>
                  <a:cubicBezTo>
                    <a:pt x="658" y="614"/>
                    <a:pt x="916" y="355"/>
                    <a:pt x="1213" y="228"/>
                  </a:cubicBezTo>
                  <a:cubicBezTo>
                    <a:pt x="1250" y="213"/>
                    <a:pt x="1266" y="170"/>
                    <a:pt x="1251" y="134"/>
                  </a:cubicBezTo>
                  <a:cubicBezTo>
                    <a:pt x="1239" y="106"/>
                    <a:pt x="1213" y="90"/>
                    <a:pt x="1185" y="90"/>
                  </a:cubicBezTo>
                  <a:close/>
                  <a:moveTo>
                    <a:pt x="3173" y="2375"/>
                  </a:moveTo>
                  <a:cubicBezTo>
                    <a:pt x="3133" y="2377"/>
                    <a:pt x="3101" y="2410"/>
                    <a:pt x="3101" y="2451"/>
                  </a:cubicBezTo>
                  <a:cubicBezTo>
                    <a:pt x="3101" y="2993"/>
                    <a:pt x="2986" y="3515"/>
                    <a:pt x="2776" y="3921"/>
                  </a:cubicBezTo>
                  <a:cubicBezTo>
                    <a:pt x="2586" y="4285"/>
                    <a:pt x="2331" y="4545"/>
                    <a:pt x="2032" y="4671"/>
                  </a:cubicBezTo>
                  <a:cubicBezTo>
                    <a:pt x="1961" y="4702"/>
                    <a:pt x="1983" y="4810"/>
                    <a:pt x="2061" y="4810"/>
                  </a:cubicBezTo>
                  <a:cubicBezTo>
                    <a:pt x="2071" y="4810"/>
                    <a:pt x="2080" y="4808"/>
                    <a:pt x="2089" y="4805"/>
                  </a:cubicBezTo>
                  <a:cubicBezTo>
                    <a:pt x="2418" y="4665"/>
                    <a:pt x="2699" y="4382"/>
                    <a:pt x="2903" y="3987"/>
                  </a:cubicBezTo>
                  <a:cubicBezTo>
                    <a:pt x="3123" y="3561"/>
                    <a:pt x="3245" y="3013"/>
                    <a:pt x="3245" y="2448"/>
                  </a:cubicBezTo>
                  <a:cubicBezTo>
                    <a:pt x="3245" y="2407"/>
                    <a:pt x="3212" y="2375"/>
                    <a:pt x="3173" y="2375"/>
                  </a:cubicBezTo>
                  <a:close/>
                  <a:moveTo>
                    <a:pt x="100" y="2832"/>
                  </a:moveTo>
                  <a:cubicBezTo>
                    <a:pt x="63" y="2832"/>
                    <a:pt x="25" y="2858"/>
                    <a:pt x="26" y="2906"/>
                  </a:cubicBezTo>
                  <a:cubicBezTo>
                    <a:pt x="74" y="3306"/>
                    <a:pt x="183" y="3679"/>
                    <a:pt x="342" y="3987"/>
                  </a:cubicBezTo>
                  <a:cubicBezTo>
                    <a:pt x="642" y="4568"/>
                    <a:pt x="1109" y="4900"/>
                    <a:pt x="1623" y="4900"/>
                  </a:cubicBezTo>
                  <a:lnTo>
                    <a:pt x="1626" y="4900"/>
                  </a:lnTo>
                  <a:cubicBezTo>
                    <a:pt x="1664" y="4899"/>
                    <a:pt x="1694" y="4867"/>
                    <a:pt x="1694" y="4828"/>
                  </a:cubicBezTo>
                  <a:cubicBezTo>
                    <a:pt x="1694" y="4789"/>
                    <a:pt x="1664" y="4758"/>
                    <a:pt x="1626" y="4756"/>
                  </a:cubicBezTo>
                  <a:lnTo>
                    <a:pt x="1621" y="4756"/>
                  </a:lnTo>
                  <a:cubicBezTo>
                    <a:pt x="1164" y="4756"/>
                    <a:pt x="744" y="4452"/>
                    <a:pt x="469" y="3921"/>
                  </a:cubicBezTo>
                  <a:cubicBezTo>
                    <a:pt x="318" y="3629"/>
                    <a:pt x="214" y="3272"/>
                    <a:pt x="169" y="2889"/>
                  </a:cubicBezTo>
                  <a:cubicBezTo>
                    <a:pt x="161" y="2850"/>
                    <a:pt x="130" y="2832"/>
                    <a:pt x="100" y="2832"/>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2423150" y="2449250"/>
              <a:ext cx="61550" cy="100025"/>
            </a:xfrm>
            <a:custGeom>
              <a:avLst/>
              <a:gdLst/>
              <a:ahLst/>
              <a:cxnLst/>
              <a:rect l="l" t="t" r="r" b="b"/>
              <a:pathLst>
                <a:path w="2462" h="4001" extrusionOk="0">
                  <a:moveTo>
                    <a:pt x="1231" y="1"/>
                  </a:moveTo>
                  <a:cubicBezTo>
                    <a:pt x="859" y="1"/>
                    <a:pt x="515" y="253"/>
                    <a:pt x="288" y="693"/>
                  </a:cubicBezTo>
                  <a:cubicBezTo>
                    <a:pt x="211" y="844"/>
                    <a:pt x="150" y="1004"/>
                    <a:pt x="106" y="1168"/>
                  </a:cubicBezTo>
                  <a:cubicBezTo>
                    <a:pt x="94" y="1214"/>
                    <a:pt x="129" y="1260"/>
                    <a:pt x="176" y="1260"/>
                  </a:cubicBezTo>
                  <a:lnTo>
                    <a:pt x="177" y="1258"/>
                  </a:lnTo>
                  <a:cubicBezTo>
                    <a:pt x="209" y="1258"/>
                    <a:pt x="236" y="1237"/>
                    <a:pt x="245" y="1206"/>
                  </a:cubicBezTo>
                  <a:cubicBezTo>
                    <a:pt x="285" y="1051"/>
                    <a:pt x="342" y="901"/>
                    <a:pt x="415" y="760"/>
                  </a:cubicBezTo>
                  <a:cubicBezTo>
                    <a:pt x="617" y="368"/>
                    <a:pt x="914" y="145"/>
                    <a:pt x="1229" y="145"/>
                  </a:cubicBezTo>
                  <a:cubicBezTo>
                    <a:pt x="1546" y="145"/>
                    <a:pt x="1843" y="368"/>
                    <a:pt x="2045" y="760"/>
                  </a:cubicBezTo>
                  <a:lnTo>
                    <a:pt x="2054" y="778"/>
                  </a:lnTo>
                  <a:cubicBezTo>
                    <a:pt x="2067" y="803"/>
                    <a:pt x="2092" y="817"/>
                    <a:pt x="2118" y="817"/>
                  </a:cubicBezTo>
                  <a:cubicBezTo>
                    <a:pt x="2129" y="817"/>
                    <a:pt x="2140" y="815"/>
                    <a:pt x="2151" y="809"/>
                  </a:cubicBezTo>
                  <a:cubicBezTo>
                    <a:pt x="2187" y="792"/>
                    <a:pt x="2201" y="748"/>
                    <a:pt x="2183" y="713"/>
                  </a:cubicBezTo>
                  <a:cubicBezTo>
                    <a:pt x="2180" y="706"/>
                    <a:pt x="2177" y="700"/>
                    <a:pt x="2173" y="693"/>
                  </a:cubicBezTo>
                  <a:cubicBezTo>
                    <a:pt x="1945" y="252"/>
                    <a:pt x="1602" y="1"/>
                    <a:pt x="1231" y="1"/>
                  </a:cubicBezTo>
                  <a:close/>
                  <a:moveTo>
                    <a:pt x="2283" y="1112"/>
                  </a:moveTo>
                  <a:cubicBezTo>
                    <a:pt x="2277" y="1112"/>
                    <a:pt x="2271" y="1113"/>
                    <a:pt x="2265" y="1115"/>
                  </a:cubicBezTo>
                  <a:cubicBezTo>
                    <a:pt x="2226" y="1125"/>
                    <a:pt x="2204" y="1164"/>
                    <a:pt x="2214" y="1204"/>
                  </a:cubicBezTo>
                  <a:cubicBezTo>
                    <a:pt x="2282" y="1463"/>
                    <a:pt x="2316" y="1732"/>
                    <a:pt x="2315" y="2001"/>
                  </a:cubicBezTo>
                  <a:cubicBezTo>
                    <a:pt x="2315" y="2463"/>
                    <a:pt x="2220" y="2904"/>
                    <a:pt x="2045" y="3242"/>
                  </a:cubicBezTo>
                  <a:cubicBezTo>
                    <a:pt x="1934" y="3455"/>
                    <a:pt x="1793" y="3623"/>
                    <a:pt x="1634" y="3728"/>
                  </a:cubicBezTo>
                  <a:cubicBezTo>
                    <a:pt x="1575" y="3768"/>
                    <a:pt x="1603" y="3860"/>
                    <a:pt x="1675" y="3860"/>
                  </a:cubicBezTo>
                  <a:cubicBezTo>
                    <a:pt x="1689" y="3860"/>
                    <a:pt x="1703" y="3856"/>
                    <a:pt x="1714" y="3848"/>
                  </a:cubicBezTo>
                  <a:cubicBezTo>
                    <a:pt x="1893" y="3729"/>
                    <a:pt x="2051" y="3543"/>
                    <a:pt x="2173" y="3308"/>
                  </a:cubicBezTo>
                  <a:cubicBezTo>
                    <a:pt x="2358" y="2950"/>
                    <a:pt x="2459" y="2486"/>
                    <a:pt x="2459" y="2001"/>
                  </a:cubicBezTo>
                  <a:cubicBezTo>
                    <a:pt x="2461" y="1718"/>
                    <a:pt x="2425" y="1438"/>
                    <a:pt x="2354" y="1165"/>
                  </a:cubicBezTo>
                  <a:cubicBezTo>
                    <a:pt x="2345" y="1133"/>
                    <a:pt x="2315" y="1112"/>
                    <a:pt x="2283" y="1112"/>
                  </a:cubicBezTo>
                  <a:close/>
                  <a:moveTo>
                    <a:pt x="91" y="1577"/>
                  </a:moveTo>
                  <a:cubicBezTo>
                    <a:pt x="55" y="1577"/>
                    <a:pt x="24" y="1604"/>
                    <a:pt x="20" y="1641"/>
                  </a:cubicBezTo>
                  <a:cubicBezTo>
                    <a:pt x="7" y="1761"/>
                    <a:pt x="1" y="1881"/>
                    <a:pt x="1" y="2000"/>
                  </a:cubicBezTo>
                  <a:cubicBezTo>
                    <a:pt x="1" y="2486"/>
                    <a:pt x="103" y="2950"/>
                    <a:pt x="289" y="3308"/>
                  </a:cubicBezTo>
                  <a:cubicBezTo>
                    <a:pt x="515" y="3748"/>
                    <a:pt x="861" y="4001"/>
                    <a:pt x="1233" y="4001"/>
                  </a:cubicBezTo>
                  <a:cubicBezTo>
                    <a:pt x="1273" y="4001"/>
                    <a:pt x="1306" y="3968"/>
                    <a:pt x="1306" y="3928"/>
                  </a:cubicBezTo>
                  <a:cubicBezTo>
                    <a:pt x="1305" y="3888"/>
                    <a:pt x="1272" y="3856"/>
                    <a:pt x="1232" y="3856"/>
                  </a:cubicBezTo>
                  <a:cubicBezTo>
                    <a:pt x="916" y="3856"/>
                    <a:pt x="619" y="3632"/>
                    <a:pt x="417" y="3241"/>
                  </a:cubicBezTo>
                  <a:cubicBezTo>
                    <a:pt x="242" y="2903"/>
                    <a:pt x="146" y="2462"/>
                    <a:pt x="146" y="2000"/>
                  </a:cubicBezTo>
                  <a:cubicBezTo>
                    <a:pt x="146" y="1885"/>
                    <a:pt x="151" y="1770"/>
                    <a:pt x="163" y="1656"/>
                  </a:cubicBezTo>
                  <a:cubicBezTo>
                    <a:pt x="167" y="1617"/>
                    <a:pt x="138" y="1581"/>
                    <a:pt x="99" y="1577"/>
                  </a:cubicBezTo>
                  <a:cubicBezTo>
                    <a:pt x="97" y="1577"/>
                    <a:pt x="94" y="1577"/>
                    <a:pt x="91" y="157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2431675" y="2463425"/>
              <a:ext cx="44500" cy="71675"/>
            </a:xfrm>
            <a:custGeom>
              <a:avLst/>
              <a:gdLst/>
              <a:ahLst/>
              <a:cxnLst/>
              <a:rect l="l" t="t" r="r" b="b"/>
              <a:pathLst>
                <a:path w="1780" h="2867" extrusionOk="0">
                  <a:moveTo>
                    <a:pt x="891" y="0"/>
                  </a:moveTo>
                  <a:cubicBezTo>
                    <a:pt x="850" y="0"/>
                    <a:pt x="818" y="32"/>
                    <a:pt x="818" y="71"/>
                  </a:cubicBezTo>
                  <a:cubicBezTo>
                    <a:pt x="818" y="111"/>
                    <a:pt x="850" y="144"/>
                    <a:pt x="891" y="144"/>
                  </a:cubicBezTo>
                  <a:cubicBezTo>
                    <a:pt x="1105" y="144"/>
                    <a:pt x="1308" y="297"/>
                    <a:pt x="1446" y="566"/>
                  </a:cubicBezTo>
                  <a:cubicBezTo>
                    <a:pt x="1569" y="801"/>
                    <a:pt x="1636" y="1110"/>
                    <a:pt x="1636" y="1433"/>
                  </a:cubicBezTo>
                  <a:cubicBezTo>
                    <a:pt x="1636" y="1757"/>
                    <a:pt x="1569" y="2064"/>
                    <a:pt x="1446" y="2300"/>
                  </a:cubicBezTo>
                  <a:cubicBezTo>
                    <a:pt x="1403" y="2387"/>
                    <a:pt x="1346" y="2468"/>
                    <a:pt x="1279" y="2538"/>
                  </a:cubicBezTo>
                  <a:cubicBezTo>
                    <a:pt x="1234" y="2585"/>
                    <a:pt x="1266" y="2660"/>
                    <a:pt x="1330" y="2660"/>
                  </a:cubicBezTo>
                  <a:lnTo>
                    <a:pt x="1330" y="2660"/>
                  </a:lnTo>
                  <a:cubicBezTo>
                    <a:pt x="1350" y="2660"/>
                    <a:pt x="1369" y="2652"/>
                    <a:pt x="1383" y="2638"/>
                  </a:cubicBezTo>
                  <a:cubicBezTo>
                    <a:pt x="1460" y="2557"/>
                    <a:pt x="1525" y="2465"/>
                    <a:pt x="1576" y="2365"/>
                  </a:cubicBezTo>
                  <a:cubicBezTo>
                    <a:pt x="1707" y="2110"/>
                    <a:pt x="1780" y="1778"/>
                    <a:pt x="1780" y="1433"/>
                  </a:cubicBezTo>
                  <a:cubicBezTo>
                    <a:pt x="1780" y="1086"/>
                    <a:pt x="1707" y="755"/>
                    <a:pt x="1576" y="500"/>
                  </a:cubicBezTo>
                  <a:cubicBezTo>
                    <a:pt x="1411" y="182"/>
                    <a:pt x="1162" y="0"/>
                    <a:pt x="891" y="0"/>
                  </a:cubicBezTo>
                  <a:close/>
                  <a:moveTo>
                    <a:pt x="1330" y="2660"/>
                  </a:moveTo>
                  <a:cubicBezTo>
                    <a:pt x="1330" y="2660"/>
                    <a:pt x="1330" y="2660"/>
                    <a:pt x="1329" y="2660"/>
                  </a:cubicBezTo>
                  <a:lnTo>
                    <a:pt x="1330" y="2660"/>
                  </a:lnTo>
                  <a:cubicBezTo>
                    <a:pt x="1330" y="2660"/>
                    <a:pt x="1330" y="2660"/>
                    <a:pt x="1330" y="2660"/>
                  </a:cubicBezTo>
                  <a:close/>
                  <a:moveTo>
                    <a:pt x="449" y="204"/>
                  </a:moveTo>
                  <a:cubicBezTo>
                    <a:pt x="432" y="204"/>
                    <a:pt x="415" y="211"/>
                    <a:pt x="399" y="227"/>
                  </a:cubicBezTo>
                  <a:cubicBezTo>
                    <a:pt x="321" y="308"/>
                    <a:pt x="256" y="401"/>
                    <a:pt x="205" y="501"/>
                  </a:cubicBezTo>
                  <a:cubicBezTo>
                    <a:pt x="74" y="756"/>
                    <a:pt x="0" y="1087"/>
                    <a:pt x="0" y="1434"/>
                  </a:cubicBezTo>
                  <a:cubicBezTo>
                    <a:pt x="0" y="1779"/>
                    <a:pt x="74" y="2111"/>
                    <a:pt x="205" y="2366"/>
                  </a:cubicBezTo>
                  <a:cubicBezTo>
                    <a:pt x="370" y="2683"/>
                    <a:pt x="620" y="2866"/>
                    <a:pt x="891" y="2866"/>
                  </a:cubicBezTo>
                  <a:cubicBezTo>
                    <a:pt x="892" y="2866"/>
                    <a:pt x="893" y="2866"/>
                    <a:pt x="894" y="2866"/>
                  </a:cubicBezTo>
                  <a:cubicBezTo>
                    <a:pt x="934" y="2866"/>
                    <a:pt x="966" y="2834"/>
                    <a:pt x="966" y="2795"/>
                  </a:cubicBezTo>
                  <a:cubicBezTo>
                    <a:pt x="966" y="2754"/>
                    <a:pt x="933" y="2722"/>
                    <a:pt x="893" y="2722"/>
                  </a:cubicBezTo>
                  <a:cubicBezTo>
                    <a:pt x="892" y="2722"/>
                    <a:pt x="891" y="2722"/>
                    <a:pt x="891" y="2722"/>
                  </a:cubicBezTo>
                  <a:cubicBezTo>
                    <a:pt x="676" y="2722"/>
                    <a:pt x="472" y="2569"/>
                    <a:pt x="334" y="2300"/>
                  </a:cubicBezTo>
                  <a:cubicBezTo>
                    <a:pt x="212" y="2064"/>
                    <a:pt x="145" y="1757"/>
                    <a:pt x="145" y="1434"/>
                  </a:cubicBezTo>
                  <a:cubicBezTo>
                    <a:pt x="145" y="1110"/>
                    <a:pt x="212" y="802"/>
                    <a:pt x="334" y="566"/>
                  </a:cubicBezTo>
                  <a:cubicBezTo>
                    <a:pt x="378" y="479"/>
                    <a:pt x="434" y="399"/>
                    <a:pt x="502" y="327"/>
                  </a:cubicBezTo>
                  <a:cubicBezTo>
                    <a:pt x="553" y="274"/>
                    <a:pt x="505" y="204"/>
                    <a:pt x="449" y="204"/>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2440800" y="2478625"/>
              <a:ext cx="26250" cy="41275"/>
            </a:xfrm>
            <a:custGeom>
              <a:avLst/>
              <a:gdLst/>
              <a:ahLst/>
              <a:cxnLst/>
              <a:rect l="l" t="t" r="r" b="b"/>
              <a:pathLst>
                <a:path w="1050" h="1651" extrusionOk="0">
                  <a:moveTo>
                    <a:pt x="525" y="1"/>
                  </a:moveTo>
                  <a:cubicBezTo>
                    <a:pt x="363" y="1"/>
                    <a:pt x="214" y="108"/>
                    <a:pt x="118" y="295"/>
                  </a:cubicBezTo>
                  <a:cubicBezTo>
                    <a:pt x="42" y="441"/>
                    <a:pt x="1" y="629"/>
                    <a:pt x="1" y="826"/>
                  </a:cubicBezTo>
                  <a:cubicBezTo>
                    <a:pt x="1" y="1021"/>
                    <a:pt x="42" y="1211"/>
                    <a:pt x="118" y="1356"/>
                  </a:cubicBezTo>
                  <a:cubicBezTo>
                    <a:pt x="215" y="1543"/>
                    <a:pt x="363" y="1650"/>
                    <a:pt x="525" y="1651"/>
                  </a:cubicBezTo>
                  <a:lnTo>
                    <a:pt x="525" y="1651"/>
                  </a:lnTo>
                  <a:cubicBezTo>
                    <a:pt x="565" y="1651"/>
                    <a:pt x="597" y="1618"/>
                    <a:pt x="597" y="1579"/>
                  </a:cubicBezTo>
                  <a:cubicBezTo>
                    <a:pt x="597" y="1540"/>
                    <a:pt x="565" y="1507"/>
                    <a:pt x="526" y="1507"/>
                  </a:cubicBezTo>
                  <a:cubicBezTo>
                    <a:pt x="419" y="1507"/>
                    <a:pt x="316" y="1428"/>
                    <a:pt x="245" y="1290"/>
                  </a:cubicBezTo>
                  <a:cubicBezTo>
                    <a:pt x="180" y="1165"/>
                    <a:pt x="144" y="1000"/>
                    <a:pt x="144" y="826"/>
                  </a:cubicBezTo>
                  <a:cubicBezTo>
                    <a:pt x="144" y="652"/>
                    <a:pt x="180" y="486"/>
                    <a:pt x="245" y="361"/>
                  </a:cubicBezTo>
                  <a:cubicBezTo>
                    <a:pt x="316" y="223"/>
                    <a:pt x="418" y="145"/>
                    <a:pt x="525" y="145"/>
                  </a:cubicBezTo>
                  <a:cubicBezTo>
                    <a:pt x="631" y="145"/>
                    <a:pt x="733" y="223"/>
                    <a:pt x="804" y="361"/>
                  </a:cubicBezTo>
                  <a:cubicBezTo>
                    <a:pt x="868" y="486"/>
                    <a:pt x="904" y="652"/>
                    <a:pt x="904" y="826"/>
                  </a:cubicBezTo>
                  <a:cubicBezTo>
                    <a:pt x="905" y="955"/>
                    <a:pt x="884" y="1083"/>
                    <a:pt x="841" y="1206"/>
                  </a:cubicBezTo>
                  <a:cubicBezTo>
                    <a:pt x="827" y="1243"/>
                    <a:pt x="846" y="1283"/>
                    <a:pt x="884" y="1298"/>
                  </a:cubicBezTo>
                  <a:cubicBezTo>
                    <a:pt x="892" y="1301"/>
                    <a:pt x="900" y="1302"/>
                    <a:pt x="909" y="1302"/>
                  </a:cubicBezTo>
                  <a:cubicBezTo>
                    <a:pt x="938" y="1302"/>
                    <a:pt x="965" y="1284"/>
                    <a:pt x="976" y="1255"/>
                  </a:cubicBezTo>
                  <a:cubicBezTo>
                    <a:pt x="1025" y="1118"/>
                    <a:pt x="1049" y="972"/>
                    <a:pt x="1048" y="826"/>
                  </a:cubicBezTo>
                  <a:cubicBezTo>
                    <a:pt x="1048" y="629"/>
                    <a:pt x="1007" y="441"/>
                    <a:pt x="932" y="295"/>
                  </a:cubicBezTo>
                  <a:cubicBezTo>
                    <a:pt x="835" y="108"/>
                    <a:pt x="687" y="1"/>
                    <a:pt x="525" y="1"/>
                  </a:cubicBezTo>
                  <a:close/>
                  <a:moveTo>
                    <a:pt x="525" y="1651"/>
                  </a:moveTo>
                  <a:cubicBezTo>
                    <a:pt x="525" y="1651"/>
                    <a:pt x="525" y="1651"/>
                    <a:pt x="525" y="1651"/>
                  </a:cubicBezTo>
                  <a:lnTo>
                    <a:pt x="526" y="1651"/>
                  </a:lnTo>
                  <a:cubicBezTo>
                    <a:pt x="525" y="1651"/>
                    <a:pt x="525" y="1651"/>
                    <a:pt x="525" y="165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2449725" y="2492800"/>
              <a:ext cx="8375" cy="12900"/>
            </a:xfrm>
            <a:custGeom>
              <a:avLst/>
              <a:gdLst/>
              <a:ahLst/>
              <a:cxnLst/>
              <a:rect l="l" t="t" r="r" b="b"/>
              <a:pathLst>
                <a:path w="335" h="516" extrusionOk="0">
                  <a:moveTo>
                    <a:pt x="168" y="1"/>
                  </a:moveTo>
                  <a:cubicBezTo>
                    <a:pt x="122" y="1"/>
                    <a:pt x="79" y="33"/>
                    <a:pt x="51" y="88"/>
                  </a:cubicBezTo>
                  <a:cubicBezTo>
                    <a:pt x="1" y="196"/>
                    <a:pt x="1" y="321"/>
                    <a:pt x="51" y="428"/>
                  </a:cubicBezTo>
                  <a:cubicBezTo>
                    <a:pt x="80" y="484"/>
                    <a:pt x="122" y="515"/>
                    <a:pt x="168" y="515"/>
                  </a:cubicBezTo>
                  <a:cubicBezTo>
                    <a:pt x="213" y="515"/>
                    <a:pt x="257" y="484"/>
                    <a:pt x="285" y="428"/>
                  </a:cubicBezTo>
                  <a:cubicBezTo>
                    <a:pt x="334" y="321"/>
                    <a:pt x="334" y="196"/>
                    <a:pt x="285" y="88"/>
                  </a:cubicBezTo>
                  <a:cubicBezTo>
                    <a:pt x="257" y="33"/>
                    <a:pt x="214" y="1"/>
                    <a:pt x="16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2383625" y="2393925"/>
              <a:ext cx="3300" cy="12450"/>
            </a:xfrm>
            <a:custGeom>
              <a:avLst/>
              <a:gdLst/>
              <a:ahLst/>
              <a:cxnLst/>
              <a:rect l="l" t="t" r="r" b="b"/>
              <a:pathLst>
                <a:path w="132" h="498" extrusionOk="0">
                  <a:moveTo>
                    <a:pt x="20" y="1"/>
                  </a:moveTo>
                  <a:cubicBezTo>
                    <a:pt x="15" y="1"/>
                    <a:pt x="9" y="3"/>
                    <a:pt x="6" y="6"/>
                  </a:cubicBezTo>
                  <a:cubicBezTo>
                    <a:pt x="2" y="10"/>
                    <a:pt x="0" y="14"/>
                    <a:pt x="0" y="19"/>
                  </a:cubicBezTo>
                  <a:lnTo>
                    <a:pt x="0" y="478"/>
                  </a:lnTo>
                  <a:cubicBezTo>
                    <a:pt x="0" y="483"/>
                    <a:pt x="2" y="488"/>
                    <a:pt x="6" y="491"/>
                  </a:cubicBezTo>
                  <a:cubicBezTo>
                    <a:pt x="9" y="495"/>
                    <a:pt x="15" y="498"/>
                    <a:pt x="20" y="498"/>
                  </a:cubicBezTo>
                  <a:lnTo>
                    <a:pt x="113" y="498"/>
                  </a:lnTo>
                  <a:cubicBezTo>
                    <a:pt x="123" y="498"/>
                    <a:pt x="132" y="489"/>
                    <a:pt x="132" y="479"/>
                  </a:cubicBezTo>
                  <a:lnTo>
                    <a:pt x="132" y="19"/>
                  </a:lnTo>
                  <a:cubicBezTo>
                    <a:pt x="132" y="9"/>
                    <a:pt x="123" y="1"/>
                    <a:pt x="11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2389375" y="2393900"/>
              <a:ext cx="10850" cy="12450"/>
            </a:xfrm>
            <a:custGeom>
              <a:avLst/>
              <a:gdLst/>
              <a:ahLst/>
              <a:cxnLst/>
              <a:rect l="l" t="t" r="r" b="b"/>
              <a:pathLst>
                <a:path w="434" h="498" extrusionOk="0">
                  <a:moveTo>
                    <a:pt x="205" y="115"/>
                  </a:moveTo>
                  <a:cubicBezTo>
                    <a:pt x="267" y="115"/>
                    <a:pt x="299" y="142"/>
                    <a:pt x="302" y="196"/>
                  </a:cubicBezTo>
                  <a:cubicBezTo>
                    <a:pt x="302" y="207"/>
                    <a:pt x="303" y="216"/>
                    <a:pt x="303" y="224"/>
                  </a:cubicBezTo>
                  <a:lnTo>
                    <a:pt x="303" y="275"/>
                  </a:lnTo>
                  <a:cubicBezTo>
                    <a:pt x="303" y="283"/>
                    <a:pt x="302" y="293"/>
                    <a:pt x="302" y="303"/>
                  </a:cubicBezTo>
                  <a:cubicBezTo>
                    <a:pt x="299" y="358"/>
                    <a:pt x="268" y="385"/>
                    <a:pt x="209" y="385"/>
                  </a:cubicBezTo>
                  <a:lnTo>
                    <a:pt x="132" y="385"/>
                  </a:lnTo>
                  <a:lnTo>
                    <a:pt x="132" y="115"/>
                  </a:lnTo>
                  <a:close/>
                  <a:moveTo>
                    <a:pt x="21" y="1"/>
                  </a:moveTo>
                  <a:cubicBezTo>
                    <a:pt x="10" y="2"/>
                    <a:pt x="2" y="10"/>
                    <a:pt x="1" y="20"/>
                  </a:cubicBezTo>
                  <a:lnTo>
                    <a:pt x="1" y="479"/>
                  </a:lnTo>
                  <a:cubicBezTo>
                    <a:pt x="1" y="489"/>
                    <a:pt x="10" y="498"/>
                    <a:pt x="21" y="498"/>
                  </a:cubicBezTo>
                  <a:lnTo>
                    <a:pt x="212" y="498"/>
                  </a:lnTo>
                  <a:cubicBezTo>
                    <a:pt x="215" y="498"/>
                    <a:pt x="217" y="498"/>
                    <a:pt x="220" y="498"/>
                  </a:cubicBezTo>
                  <a:cubicBezTo>
                    <a:pt x="247" y="498"/>
                    <a:pt x="275" y="493"/>
                    <a:pt x="301" y="483"/>
                  </a:cubicBezTo>
                  <a:cubicBezTo>
                    <a:pt x="326" y="475"/>
                    <a:pt x="350" y="460"/>
                    <a:pt x="369" y="443"/>
                  </a:cubicBezTo>
                  <a:cubicBezTo>
                    <a:pt x="389" y="425"/>
                    <a:pt x="405" y="403"/>
                    <a:pt x="415" y="380"/>
                  </a:cubicBezTo>
                  <a:cubicBezTo>
                    <a:pt x="426" y="355"/>
                    <a:pt x="433" y="327"/>
                    <a:pt x="434" y="300"/>
                  </a:cubicBezTo>
                  <a:lnTo>
                    <a:pt x="434" y="274"/>
                  </a:lnTo>
                  <a:lnTo>
                    <a:pt x="434" y="226"/>
                  </a:lnTo>
                  <a:lnTo>
                    <a:pt x="434" y="199"/>
                  </a:lnTo>
                  <a:cubicBezTo>
                    <a:pt x="432" y="171"/>
                    <a:pt x="425" y="145"/>
                    <a:pt x="414" y="120"/>
                  </a:cubicBezTo>
                  <a:cubicBezTo>
                    <a:pt x="404" y="95"/>
                    <a:pt x="388" y="74"/>
                    <a:pt x="368" y="57"/>
                  </a:cubicBezTo>
                  <a:cubicBezTo>
                    <a:pt x="348" y="38"/>
                    <a:pt x="324" y="24"/>
                    <a:pt x="298" y="15"/>
                  </a:cubicBezTo>
                  <a:cubicBezTo>
                    <a:pt x="269" y="6"/>
                    <a:pt x="239" y="1"/>
                    <a:pt x="209"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2402250" y="2393900"/>
              <a:ext cx="9400" cy="12475"/>
            </a:xfrm>
            <a:custGeom>
              <a:avLst/>
              <a:gdLst/>
              <a:ahLst/>
              <a:cxnLst/>
              <a:rect l="l" t="t" r="r" b="b"/>
              <a:pathLst>
                <a:path w="376" h="499" extrusionOk="0">
                  <a:moveTo>
                    <a:pt x="20" y="1"/>
                  </a:moveTo>
                  <a:cubicBezTo>
                    <a:pt x="9" y="1"/>
                    <a:pt x="0" y="10"/>
                    <a:pt x="0" y="20"/>
                  </a:cubicBezTo>
                  <a:lnTo>
                    <a:pt x="0" y="479"/>
                  </a:lnTo>
                  <a:cubicBezTo>
                    <a:pt x="0" y="490"/>
                    <a:pt x="9" y="499"/>
                    <a:pt x="20" y="499"/>
                  </a:cubicBezTo>
                  <a:lnTo>
                    <a:pt x="356" y="499"/>
                  </a:lnTo>
                  <a:cubicBezTo>
                    <a:pt x="367" y="499"/>
                    <a:pt x="375" y="489"/>
                    <a:pt x="375" y="479"/>
                  </a:cubicBezTo>
                  <a:lnTo>
                    <a:pt x="375" y="403"/>
                  </a:lnTo>
                  <a:cubicBezTo>
                    <a:pt x="375" y="393"/>
                    <a:pt x="367" y="385"/>
                    <a:pt x="356" y="385"/>
                  </a:cubicBezTo>
                  <a:lnTo>
                    <a:pt x="132" y="384"/>
                  </a:lnTo>
                  <a:lnTo>
                    <a:pt x="132" y="304"/>
                  </a:lnTo>
                  <a:lnTo>
                    <a:pt x="335" y="304"/>
                  </a:lnTo>
                  <a:cubicBezTo>
                    <a:pt x="345" y="304"/>
                    <a:pt x="353" y="296"/>
                    <a:pt x="354" y="285"/>
                  </a:cubicBezTo>
                  <a:lnTo>
                    <a:pt x="354" y="210"/>
                  </a:lnTo>
                  <a:cubicBezTo>
                    <a:pt x="353" y="199"/>
                    <a:pt x="345" y="190"/>
                    <a:pt x="335" y="190"/>
                  </a:cubicBezTo>
                  <a:lnTo>
                    <a:pt x="132" y="190"/>
                  </a:lnTo>
                  <a:lnTo>
                    <a:pt x="132" y="113"/>
                  </a:lnTo>
                  <a:lnTo>
                    <a:pt x="350" y="113"/>
                  </a:lnTo>
                  <a:cubicBezTo>
                    <a:pt x="355" y="113"/>
                    <a:pt x="361" y="111"/>
                    <a:pt x="364" y="108"/>
                  </a:cubicBezTo>
                  <a:cubicBezTo>
                    <a:pt x="367" y="104"/>
                    <a:pt x="369" y="100"/>
                    <a:pt x="369" y="95"/>
                  </a:cubicBezTo>
                  <a:lnTo>
                    <a:pt x="369" y="19"/>
                  </a:lnTo>
                  <a:cubicBezTo>
                    <a:pt x="369" y="15"/>
                    <a:pt x="367" y="10"/>
                    <a:pt x="364" y="7"/>
                  </a:cubicBezTo>
                  <a:cubicBezTo>
                    <a:pt x="361" y="3"/>
                    <a:pt x="355" y="1"/>
                    <a:pt x="350"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2413650" y="2393900"/>
              <a:ext cx="10400" cy="12475"/>
            </a:xfrm>
            <a:custGeom>
              <a:avLst/>
              <a:gdLst/>
              <a:ahLst/>
              <a:cxnLst/>
              <a:rect l="l" t="t" r="r" b="b"/>
              <a:pathLst>
                <a:path w="416" h="499" extrusionOk="0">
                  <a:moveTo>
                    <a:pt x="21" y="1"/>
                  </a:moveTo>
                  <a:cubicBezTo>
                    <a:pt x="9" y="1"/>
                    <a:pt x="1" y="10"/>
                    <a:pt x="1" y="20"/>
                  </a:cubicBezTo>
                  <a:lnTo>
                    <a:pt x="1" y="479"/>
                  </a:lnTo>
                  <a:cubicBezTo>
                    <a:pt x="1" y="490"/>
                    <a:pt x="9" y="499"/>
                    <a:pt x="21" y="499"/>
                  </a:cubicBezTo>
                  <a:lnTo>
                    <a:pt x="113" y="499"/>
                  </a:lnTo>
                  <a:cubicBezTo>
                    <a:pt x="124" y="499"/>
                    <a:pt x="132" y="490"/>
                    <a:pt x="132" y="479"/>
                  </a:cubicBezTo>
                  <a:lnTo>
                    <a:pt x="132" y="239"/>
                  </a:lnTo>
                  <a:lnTo>
                    <a:pt x="295" y="482"/>
                  </a:lnTo>
                  <a:cubicBezTo>
                    <a:pt x="298" y="485"/>
                    <a:pt x="301" y="489"/>
                    <a:pt x="304" y="492"/>
                  </a:cubicBezTo>
                  <a:cubicBezTo>
                    <a:pt x="310" y="496"/>
                    <a:pt x="317" y="499"/>
                    <a:pt x="324" y="499"/>
                  </a:cubicBezTo>
                  <a:lnTo>
                    <a:pt x="397" y="499"/>
                  </a:lnTo>
                  <a:cubicBezTo>
                    <a:pt x="403" y="499"/>
                    <a:pt x="407" y="496"/>
                    <a:pt x="411" y="492"/>
                  </a:cubicBezTo>
                  <a:cubicBezTo>
                    <a:pt x="414" y="489"/>
                    <a:pt x="416" y="484"/>
                    <a:pt x="416" y="479"/>
                  </a:cubicBezTo>
                  <a:lnTo>
                    <a:pt x="416" y="20"/>
                  </a:lnTo>
                  <a:cubicBezTo>
                    <a:pt x="416" y="15"/>
                    <a:pt x="414" y="10"/>
                    <a:pt x="411" y="7"/>
                  </a:cubicBezTo>
                  <a:cubicBezTo>
                    <a:pt x="407" y="4"/>
                    <a:pt x="403" y="2"/>
                    <a:pt x="397" y="2"/>
                  </a:cubicBezTo>
                  <a:lnTo>
                    <a:pt x="304" y="2"/>
                  </a:lnTo>
                  <a:cubicBezTo>
                    <a:pt x="299" y="2"/>
                    <a:pt x="295" y="4"/>
                    <a:pt x="292" y="7"/>
                  </a:cubicBezTo>
                  <a:cubicBezTo>
                    <a:pt x="288" y="10"/>
                    <a:pt x="286" y="15"/>
                    <a:pt x="286" y="20"/>
                  </a:cubicBezTo>
                  <a:lnTo>
                    <a:pt x="286" y="260"/>
                  </a:lnTo>
                  <a:lnTo>
                    <a:pt x="123" y="17"/>
                  </a:lnTo>
                  <a:cubicBezTo>
                    <a:pt x="120" y="14"/>
                    <a:pt x="117" y="10"/>
                    <a:pt x="114" y="8"/>
                  </a:cubicBezTo>
                  <a:cubicBezTo>
                    <a:pt x="108" y="3"/>
                    <a:pt x="101" y="1"/>
                    <a:pt x="9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2425700" y="2393900"/>
              <a:ext cx="10500" cy="12450"/>
            </a:xfrm>
            <a:custGeom>
              <a:avLst/>
              <a:gdLst/>
              <a:ahLst/>
              <a:cxnLst/>
              <a:rect l="l" t="t" r="r" b="b"/>
              <a:pathLst>
                <a:path w="420" h="498" extrusionOk="0">
                  <a:moveTo>
                    <a:pt x="400" y="1"/>
                  </a:moveTo>
                  <a:lnTo>
                    <a:pt x="20" y="2"/>
                  </a:lnTo>
                  <a:cubicBezTo>
                    <a:pt x="15" y="2"/>
                    <a:pt x="10" y="4"/>
                    <a:pt x="5" y="7"/>
                  </a:cubicBezTo>
                  <a:cubicBezTo>
                    <a:pt x="2" y="11"/>
                    <a:pt x="0" y="15"/>
                    <a:pt x="0" y="20"/>
                  </a:cubicBezTo>
                  <a:lnTo>
                    <a:pt x="0" y="96"/>
                  </a:lnTo>
                  <a:cubicBezTo>
                    <a:pt x="0" y="100"/>
                    <a:pt x="2" y="105"/>
                    <a:pt x="5" y="108"/>
                  </a:cubicBezTo>
                  <a:cubicBezTo>
                    <a:pt x="10" y="112"/>
                    <a:pt x="14" y="115"/>
                    <a:pt x="20" y="115"/>
                  </a:cubicBezTo>
                  <a:lnTo>
                    <a:pt x="144" y="115"/>
                  </a:lnTo>
                  <a:lnTo>
                    <a:pt x="144" y="479"/>
                  </a:lnTo>
                  <a:cubicBezTo>
                    <a:pt x="144" y="484"/>
                    <a:pt x="146" y="489"/>
                    <a:pt x="150" y="492"/>
                  </a:cubicBezTo>
                  <a:cubicBezTo>
                    <a:pt x="153" y="495"/>
                    <a:pt x="159" y="498"/>
                    <a:pt x="163" y="498"/>
                  </a:cubicBezTo>
                  <a:lnTo>
                    <a:pt x="256" y="498"/>
                  </a:lnTo>
                  <a:cubicBezTo>
                    <a:pt x="266" y="498"/>
                    <a:pt x="276" y="489"/>
                    <a:pt x="276" y="479"/>
                  </a:cubicBezTo>
                  <a:lnTo>
                    <a:pt x="276" y="115"/>
                  </a:lnTo>
                  <a:lnTo>
                    <a:pt x="401" y="115"/>
                  </a:lnTo>
                  <a:cubicBezTo>
                    <a:pt x="405" y="115"/>
                    <a:pt x="410" y="112"/>
                    <a:pt x="413" y="108"/>
                  </a:cubicBezTo>
                  <a:cubicBezTo>
                    <a:pt x="417" y="105"/>
                    <a:pt x="419" y="100"/>
                    <a:pt x="419" y="96"/>
                  </a:cubicBezTo>
                  <a:lnTo>
                    <a:pt x="419" y="20"/>
                  </a:lnTo>
                  <a:cubicBezTo>
                    <a:pt x="418" y="10"/>
                    <a:pt x="410" y="2"/>
                    <a:pt x="400"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2437775" y="2393925"/>
              <a:ext cx="3325" cy="12450"/>
            </a:xfrm>
            <a:custGeom>
              <a:avLst/>
              <a:gdLst/>
              <a:ahLst/>
              <a:cxnLst/>
              <a:rect l="l" t="t" r="r" b="b"/>
              <a:pathLst>
                <a:path w="133" h="498" extrusionOk="0">
                  <a:moveTo>
                    <a:pt x="19" y="1"/>
                  </a:moveTo>
                  <a:cubicBezTo>
                    <a:pt x="14" y="1"/>
                    <a:pt x="10" y="3"/>
                    <a:pt x="6" y="6"/>
                  </a:cubicBezTo>
                  <a:cubicBezTo>
                    <a:pt x="3" y="9"/>
                    <a:pt x="1" y="14"/>
                    <a:pt x="1" y="19"/>
                  </a:cubicBezTo>
                  <a:lnTo>
                    <a:pt x="1" y="478"/>
                  </a:lnTo>
                  <a:cubicBezTo>
                    <a:pt x="1" y="483"/>
                    <a:pt x="3" y="488"/>
                    <a:pt x="6" y="491"/>
                  </a:cubicBezTo>
                  <a:cubicBezTo>
                    <a:pt x="10" y="495"/>
                    <a:pt x="14" y="498"/>
                    <a:pt x="19" y="498"/>
                  </a:cubicBezTo>
                  <a:lnTo>
                    <a:pt x="112" y="498"/>
                  </a:lnTo>
                  <a:cubicBezTo>
                    <a:pt x="123" y="498"/>
                    <a:pt x="131" y="489"/>
                    <a:pt x="132" y="479"/>
                  </a:cubicBezTo>
                  <a:lnTo>
                    <a:pt x="132" y="19"/>
                  </a:lnTo>
                  <a:cubicBezTo>
                    <a:pt x="131" y="9"/>
                    <a:pt x="123" y="1"/>
                    <a:pt x="11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2443550" y="2393900"/>
              <a:ext cx="9075" cy="12450"/>
            </a:xfrm>
            <a:custGeom>
              <a:avLst/>
              <a:gdLst/>
              <a:ahLst/>
              <a:cxnLst/>
              <a:rect l="l" t="t" r="r" b="b"/>
              <a:pathLst>
                <a:path w="363" h="498" extrusionOk="0">
                  <a:moveTo>
                    <a:pt x="20" y="1"/>
                  </a:moveTo>
                  <a:cubicBezTo>
                    <a:pt x="10" y="1"/>
                    <a:pt x="0" y="10"/>
                    <a:pt x="0" y="20"/>
                  </a:cubicBezTo>
                  <a:lnTo>
                    <a:pt x="0" y="478"/>
                  </a:lnTo>
                  <a:cubicBezTo>
                    <a:pt x="0" y="489"/>
                    <a:pt x="9" y="498"/>
                    <a:pt x="20" y="498"/>
                  </a:cubicBezTo>
                  <a:lnTo>
                    <a:pt x="113" y="498"/>
                  </a:lnTo>
                  <a:cubicBezTo>
                    <a:pt x="117" y="498"/>
                    <a:pt x="123" y="495"/>
                    <a:pt x="127" y="492"/>
                  </a:cubicBezTo>
                  <a:cubicBezTo>
                    <a:pt x="130" y="488"/>
                    <a:pt x="132" y="483"/>
                    <a:pt x="132" y="478"/>
                  </a:cubicBezTo>
                  <a:lnTo>
                    <a:pt x="132" y="325"/>
                  </a:lnTo>
                  <a:lnTo>
                    <a:pt x="331" y="325"/>
                  </a:lnTo>
                  <a:cubicBezTo>
                    <a:pt x="336" y="325"/>
                    <a:pt x="341" y="323"/>
                    <a:pt x="344" y="319"/>
                  </a:cubicBezTo>
                  <a:cubicBezTo>
                    <a:pt x="347" y="315"/>
                    <a:pt x="349" y="311"/>
                    <a:pt x="349" y="306"/>
                  </a:cubicBezTo>
                  <a:lnTo>
                    <a:pt x="349" y="230"/>
                  </a:lnTo>
                  <a:cubicBezTo>
                    <a:pt x="349" y="220"/>
                    <a:pt x="341" y="211"/>
                    <a:pt x="331" y="211"/>
                  </a:cubicBezTo>
                  <a:lnTo>
                    <a:pt x="132" y="211"/>
                  </a:lnTo>
                  <a:lnTo>
                    <a:pt x="132" y="113"/>
                  </a:lnTo>
                  <a:lnTo>
                    <a:pt x="344" y="113"/>
                  </a:lnTo>
                  <a:cubicBezTo>
                    <a:pt x="349" y="113"/>
                    <a:pt x="353" y="111"/>
                    <a:pt x="357" y="108"/>
                  </a:cubicBezTo>
                  <a:cubicBezTo>
                    <a:pt x="361" y="104"/>
                    <a:pt x="363" y="100"/>
                    <a:pt x="363" y="95"/>
                  </a:cubicBezTo>
                  <a:lnTo>
                    <a:pt x="363" y="19"/>
                  </a:lnTo>
                  <a:cubicBezTo>
                    <a:pt x="363" y="15"/>
                    <a:pt x="361" y="10"/>
                    <a:pt x="357" y="7"/>
                  </a:cubicBezTo>
                  <a:cubicBezTo>
                    <a:pt x="353" y="3"/>
                    <a:pt x="349" y="1"/>
                    <a:pt x="34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2454500" y="2393925"/>
              <a:ext cx="3300" cy="12450"/>
            </a:xfrm>
            <a:custGeom>
              <a:avLst/>
              <a:gdLst/>
              <a:ahLst/>
              <a:cxnLst/>
              <a:rect l="l" t="t" r="r" b="b"/>
              <a:pathLst>
                <a:path w="132" h="498" extrusionOk="0">
                  <a:moveTo>
                    <a:pt x="20" y="1"/>
                  </a:moveTo>
                  <a:cubicBezTo>
                    <a:pt x="15" y="1"/>
                    <a:pt x="10" y="3"/>
                    <a:pt x="7" y="6"/>
                  </a:cubicBezTo>
                  <a:cubicBezTo>
                    <a:pt x="3" y="9"/>
                    <a:pt x="0" y="14"/>
                    <a:pt x="0" y="19"/>
                  </a:cubicBezTo>
                  <a:lnTo>
                    <a:pt x="0" y="478"/>
                  </a:lnTo>
                  <a:cubicBezTo>
                    <a:pt x="0" y="483"/>
                    <a:pt x="2" y="488"/>
                    <a:pt x="7" y="491"/>
                  </a:cubicBezTo>
                  <a:cubicBezTo>
                    <a:pt x="10" y="495"/>
                    <a:pt x="15" y="498"/>
                    <a:pt x="20" y="498"/>
                  </a:cubicBezTo>
                  <a:lnTo>
                    <a:pt x="112" y="498"/>
                  </a:lnTo>
                  <a:cubicBezTo>
                    <a:pt x="122" y="498"/>
                    <a:pt x="131" y="488"/>
                    <a:pt x="132" y="478"/>
                  </a:cubicBezTo>
                  <a:lnTo>
                    <a:pt x="132" y="19"/>
                  </a:lnTo>
                  <a:cubicBezTo>
                    <a:pt x="131" y="14"/>
                    <a:pt x="129" y="10"/>
                    <a:pt x="126" y="6"/>
                  </a:cubicBezTo>
                  <a:cubicBezTo>
                    <a:pt x="122" y="3"/>
                    <a:pt x="117" y="1"/>
                    <a:pt x="11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2459825" y="2393725"/>
              <a:ext cx="11125" cy="12800"/>
            </a:xfrm>
            <a:custGeom>
              <a:avLst/>
              <a:gdLst/>
              <a:ahLst/>
              <a:cxnLst/>
              <a:rect l="l" t="t" r="r" b="b"/>
              <a:pathLst>
                <a:path w="445" h="512" extrusionOk="0">
                  <a:moveTo>
                    <a:pt x="222" y="0"/>
                  </a:moveTo>
                  <a:cubicBezTo>
                    <a:pt x="192" y="0"/>
                    <a:pt x="161" y="5"/>
                    <a:pt x="131" y="16"/>
                  </a:cubicBezTo>
                  <a:cubicBezTo>
                    <a:pt x="105" y="24"/>
                    <a:pt x="82" y="39"/>
                    <a:pt x="63" y="57"/>
                  </a:cubicBezTo>
                  <a:cubicBezTo>
                    <a:pt x="44" y="74"/>
                    <a:pt x="29" y="96"/>
                    <a:pt x="19" y="118"/>
                  </a:cubicBezTo>
                  <a:cubicBezTo>
                    <a:pt x="8" y="142"/>
                    <a:pt x="3" y="167"/>
                    <a:pt x="2" y="193"/>
                  </a:cubicBezTo>
                  <a:cubicBezTo>
                    <a:pt x="1" y="214"/>
                    <a:pt x="1" y="234"/>
                    <a:pt x="1" y="257"/>
                  </a:cubicBezTo>
                  <a:cubicBezTo>
                    <a:pt x="1" y="279"/>
                    <a:pt x="1" y="300"/>
                    <a:pt x="2" y="319"/>
                  </a:cubicBezTo>
                  <a:cubicBezTo>
                    <a:pt x="3" y="345"/>
                    <a:pt x="9" y="370"/>
                    <a:pt x="19" y="394"/>
                  </a:cubicBezTo>
                  <a:cubicBezTo>
                    <a:pt x="29" y="417"/>
                    <a:pt x="44" y="437"/>
                    <a:pt x="63" y="455"/>
                  </a:cubicBezTo>
                  <a:cubicBezTo>
                    <a:pt x="82" y="473"/>
                    <a:pt x="106" y="487"/>
                    <a:pt x="131" y="496"/>
                  </a:cubicBezTo>
                  <a:cubicBezTo>
                    <a:pt x="159" y="507"/>
                    <a:pt x="186" y="512"/>
                    <a:pt x="215" y="512"/>
                  </a:cubicBezTo>
                  <a:cubicBezTo>
                    <a:pt x="218" y="512"/>
                    <a:pt x="220" y="512"/>
                    <a:pt x="223" y="512"/>
                  </a:cubicBezTo>
                  <a:cubicBezTo>
                    <a:pt x="252" y="512"/>
                    <a:pt x="281" y="508"/>
                    <a:pt x="309" y="498"/>
                  </a:cubicBezTo>
                  <a:cubicBezTo>
                    <a:pt x="335" y="490"/>
                    <a:pt x="359" y="477"/>
                    <a:pt x="379" y="461"/>
                  </a:cubicBezTo>
                  <a:cubicBezTo>
                    <a:pt x="399" y="446"/>
                    <a:pt x="415" y="427"/>
                    <a:pt x="427" y="405"/>
                  </a:cubicBezTo>
                  <a:cubicBezTo>
                    <a:pt x="437" y="384"/>
                    <a:pt x="444" y="361"/>
                    <a:pt x="445" y="337"/>
                  </a:cubicBezTo>
                  <a:cubicBezTo>
                    <a:pt x="444" y="329"/>
                    <a:pt x="437" y="321"/>
                    <a:pt x="429" y="321"/>
                  </a:cubicBezTo>
                  <a:lnTo>
                    <a:pt x="336" y="321"/>
                  </a:lnTo>
                  <a:cubicBezTo>
                    <a:pt x="335" y="321"/>
                    <a:pt x="334" y="321"/>
                    <a:pt x="333" y="321"/>
                  </a:cubicBezTo>
                  <a:cubicBezTo>
                    <a:pt x="328" y="321"/>
                    <a:pt x="323" y="323"/>
                    <a:pt x="319" y="326"/>
                  </a:cubicBezTo>
                  <a:cubicBezTo>
                    <a:pt x="315" y="331"/>
                    <a:pt x="313" y="336"/>
                    <a:pt x="311" y="342"/>
                  </a:cubicBezTo>
                  <a:cubicBezTo>
                    <a:pt x="309" y="348"/>
                    <a:pt x="306" y="354"/>
                    <a:pt x="303" y="361"/>
                  </a:cubicBezTo>
                  <a:cubicBezTo>
                    <a:pt x="300" y="368"/>
                    <a:pt x="295" y="374"/>
                    <a:pt x="288" y="378"/>
                  </a:cubicBezTo>
                  <a:cubicBezTo>
                    <a:pt x="280" y="384"/>
                    <a:pt x="272" y="390"/>
                    <a:pt x="262" y="393"/>
                  </a:cubicBezTo>
                  <a:cubicBezTo>
                    <a:pt x="249" y="397"/>
                    <a:pt x="236" y="398"/>
                    <a:pt x="222" y="398"/>
                  </a:cubicBezTo>
                  <a:cubicBezTo>
                    <a:pt x="220" y="398"/>
                    <a:pt x="219" y="398"/>
                    <a:pt x="217" y="398"/>
                  </a:cubicBezTo>
                  <a:cubicBezTo>
                    <a:pt x="205" y="398"/>
                    <a:pt x="193" y="395"/>
                    <a:pt x="182" y="392"/>
                  </a:cubicBezTo>
                  <a:cubicBezTo>
                    <a:pt x="171" y="388"/>
                    <a:pt x="162" y="381"/>
                    <a:pt x="155" y="373"/>
                  </a:cubicBezTo>
                  <a:cubicBezTo>
                    <a:pt x="148" y="366"/>
                    <a:pt x="142" y="358"/>
                    <a:pt x="139" y="347"/>
                  </a:cubicBezTo>
                  <a:cubicBezTo>
                    <a:pt x="136" y="337"/>
                    <a:pt x="134" y="326"/>
                    <a:pt x="133" y="316"/>
                  </a:cubicBezTo>
                  <a:cubicBezTo>
                    <a:pt x="132" y="310"/>
                    <a:pt x="132" y="302"/>
                    <a:pt x="132" y="290"/>
                  </a:cubicBezTo>
                  <a:lnTo>
                    <a:pt x="132" y="256"/>
                  </a:lnTo>
                  <a:cubicBezTo>
                    <a:pt x="132" y="245"/>
                    <a:pt x="131" y="233"/>
                    <a:pt x="132" y="223"/>
                  </a:cubicBezTo>
                  <a:cubicBezTo>
                    <a:pt x="132" y="212"/>
                    <a:pt x="133" y="203"/>
                    <a:pt x="133" y="197"/>
                  </a:cubicBezTo>
                  <a:cubicBezTo>
                    <a:pt x="133" y="186"/>
                    <a:pt x="135" y="175"/>
                    <a:pt x="138" y="165"/>
                  </a:cubicBezTo>
                  <a:cubicBezTo>
                    <a:pt x="141" y="155"/>
                    <a:pt x="148" y="146"/>
                    <a:pt x="154" y="139"/>
                  </a:cubicBezTo>
                  <a:cubicBezTo>
                    <a:pt x="162" y="131"/>
                    <a:pt x="170" y="125"/>
                    <a:pt x="181" y="120"/>
                  </a:cubicBezTo>
                  <a:cubicBezTo>
                    <a:pt x="192" y="116"/>
                    <a:pt x="203" y="114"/>
                    <a:pt x="214" y="114"/>
                  </a:cubicBezTo>
                  <a:cubicBezTo>
                    <a:pt x="217" y="114"/>
                    <a:pt x="219" y="114"/>
                    <a:pt x="221" y="114"/>
                  </a:cubicBezTo>
                  <a:cubicBezTo>
                    <a:pt x="224" y="114"/>
                    <a:pt x="226" y="114"/>
                    <a:pt x="228" y="114"/>
                  </a:cubicBezTo>
                  <a:cubicBezTo>
                    <a:pt x="240" y="114"/>
                    <a:pt x="250" y="116"/>
                    <a:pt x="261" y="119"/>
                  </a:cubicBezTo>
                  <a:cubicBezTo>
                    <a:pt x="271" y="123"/>
                    <a:pt x="279" y="128"/>
                    <a:pt x="287" y="134"/>
                  </a:cubicBezTo>
                  <a:cubicBezTo>
                    <a:pt x="294" y="138"/>
                    <a:pt x="299" y="144"/>
                    <a:pt x="303" y="152"/>
                  </a:cubicBezTo>
                  <a:cubicBezTo>
                    <a:pt x="306" y="158"/>
                    <a:pt x="308" y="164"/>
                    <a:pt x="311" y="170"/>
                  </a:cubicBezTo>
                  <a:cubicBezTo>
                    <a:pt x="312" y="175"/>
                    <a:pt x="315" y="182"/>
                    <a:pt x="318" y="186"/>
                  </a:cubicBezTo>
                  <a:cubicBezTo>
                    <a:pt x="324" y="190"/>
                    <a:pt x="329" y="191"/>
                    <a:pt x="335" y="191"/>
                  </a:cubicBezTo>
                  <a:lnTo>
                    <a:pt x="429" y="191"/>
                  </a:lnTo>
                  <a:cubicBezTo>
                    <a:pt x="437" y="191"/>
                    <a:pt x="444" y="184"/>
                    <a:pt x="445" y="175"/>
                  </a:cubicBezTo>
                  <a:cubicBezTo>
                    <a:pt x="444" y="152"/>
                    <a:pt x="437" y="128"/>
                    <a:pt x="427" y="107"/>
                  </a:cubicBezTo>
                  <a:cubicBezTo>
                    <a:pt x="415" y="85"/>
                    <a:pt x="399" y="67"/>
                    <a:pt x="379" y="51"/>
                  </a:cubicBezTo>
                  <a:cubicBezTo>
                    <a:pt x="359" y="35"/>
                    <a:pt x="335" y="22"/>
                    <a:pt x="309" y="14"/>
                  </a:cubicBezTo>
                  <a:cubicBezTo>
                    <a:pt x="281" y="5"/>
                    <a:pt x="252" y="0"/>
                    <a:pt x="222"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2471475" y="2393900"/>
              <a:ext cx="12400" cy="12475"/>
            </a:xfrm>
            <a:custGeom>
              <a:avLst/>
              <a:gdLst/>
              <a:ahLst/>
              <a:cxnLst/>
              <a:rect l="l" t="t" r="r" b="b"/>
              <a:pathLst>
                <a:path w="496" h="499" extrusionOk="0">
                  <a:moveTo>
                    <a:pt x="248" y="141"/>
                  </a:moveTo>
                  <a:lnTo>
                    <a:pt x="306" y="311"/>
                  </a:lnTo>
                  <a:lnTo>
                    <a:pt x="191" y="311"/>
                  </a:lnTo>
                  <a:lnTo>
                    <a:pt x="248" y="141"/>
                  </a:lnTo>
                  <a:close/>
                  <a:moveTo>
                    <a:pt x="191" y="1"/>
                  </a:moveTo>
                  <a:cubicBezTo>
                    <a:pt x="183" y="1"/>
                    <a:pt x="175" y="3"/>
                    <a:pt x="169" y="9"/>
                  </a:cubicBezTo>
                  <a:cubicBezTo>
                    <a:pt x="165" y="13"/>
                    <a:pt x="161" y="18"/>
                    <a:pt x="159" y="24"/>
                  </a:cubicBezTo>
                  <a:lnTo>
                    <a:pt x="3" y="472"/>
                  </a:lnTo>
                  <a:cubicBezTo>
                    <a:pt x="2" y="476"/>
                    <a:pt x="1" y="479"/>
                    <a:pt x="0" y="483"/>
                  </a:cubicBezTo>
                  <a:cubicBezTo>
                    <a:pt x="0" y="487"/>
                    <a:pt x="2" y="491"/>
                    <a:pt x="6" y="493"/>
                  </a:cubicBezTo>
                  <a:cubicBezTo>
                    <a:pt x="9" y="496"/>
                    <a:pt x="13" y="499"/>
                    <a:pt x="17" y="499"/>
                  </a:cubicBezTo>
                  <a:lnTo>
                    <a:pt x="106" y="499"/>
                  </a:lnTo>
                  <a:cubicBezTo>
                    <a:pt x="113" y="499"/>
                    <a:pt x="120" y="496"/>
                    <a:pt x="126" y="492"/>
                  </a:cubicBezTo>
                  <a:cubicBezTo>
                    <a:pt x="130" y="489"/>
                    <a:pt x="133" y="485"/>
                    <a:pt x="134" y="481"/>
                  </a:cubicBezTo>
                  <a:lnTo>
                    <a:pt x="154" y="422"/>
                  </a:lnTo>
                  <a:lnTo>
                    <a:pt x="343" y="422"/>
                  </a:lnTo>
                  <a:lnTo>
                    <a:pt x="363" y="481"/>
                  </a:lnTo>
                  <a:cubicBezTo>
                    <a:pt x="364" y="485"/>
                    <a:pt x="367" y="489"/>
                    <a:pt x="370" y="492"/>
                  </a:cubicBezTo>
                  <a:cubicBezTo>
                    <a:pt x="376" y="496"/>
                    <a:pt x="383" y="499"/>
                    <a:pt x="391" y="499"/>
                  </a:cubicBezTo>
                  <a:lnTo>
                    <a:pt x="480" y="499"/>
                  </a:lnTo>
                  <a:cubicBezTo>
                    <a:pt x="484" y="499"/>
                    <a:pt x="488" y="496"/>
                    <a:pt x="491" y="493"/>
                  </a:cubicBezTo>
                  <a:cubicBezTo>
                    <a:pt x="494" y="491"/>
                    <a:pt x="495" y="487"/>
                    <a:pt x="495" y="483"/>
                  </a:cubicBezTo>
                  <a:cubicBezTo>
                    <a:pt x="495" y="479"/>
                    <a:pt x="494" y="476"/>
                    <a:pt x="493" y="472"/>
                  </a:cubicBezTo>
                  <a:lnTo>
                    <a:pt x="338" y="24"/>
                  </a:lnTo>
                  <a:cubicBezTo>
                    <a:pt x="335" y="18"/>
                    <a:pt x="332" y="13"/>
                    <a:pt x="327" y="9"/>
                  </a:cubicBezTo>
                  <a:cubicBezTo>
                    <a:pt x="321" y="3"/>
                    <a:pt x="313" y="1"/>
                    <a:pt x="3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2483175" y="2393900"/>
              <a:ext cx="10500" cy="12475"/>
            </a:xfrm>
            <a:custGeom>
              <a:avLst/>
              <a:gdLst/>
              <a:ahLst/>
              <a:cxnLst/>
              <a:rect l="l" t="t" r="r" b="b"/>
              <a:pathLst>
                <a:path w="420" h="499" extrusionOk="0">
                  <a:moveTo>
                    <a:pt x="400" y="1"/>
                  </a:moveTo>
                  <a:lnTo>
                    <a:pt x="19" y="2"/>
                  </a:lnTo>
                  <a:cubicBezTo>
                    <a:pt x="9" y="2"/>
                    <a:pt x="0" y="10"/>
                    <a:pt x="0" y="20"/>
                  </a:cubicBezTo>
                  <a:lnTo>
                    <a:pt x="0" y="96"/>
                  </a:lnTo>
                  <a:cubicBezTo>
                    <a:pt x="0" y="101"/>
                    <a:pt x="2" y="105"/>
                    <a:pt x="5" y="108"/>
                  </a:cubicBezTo>
                  <a:cubicBezTo>
                    <a:pt x="9" y="112"/>
                    <a:pt x="14" y="115"/>
                    <a:pt x="19" y="115"/>
                  </a:cubicBezTo>
                  <a:lnTo>
                    <a:pt x="143" y="115"/>
                  </a:lnTo>
                  <a:lnTo>
                    <a:pt x="143" y="479"/>
                  </a:lnTo>
                  <a:cubicBezTo>
                    <a:pt x="144" y="489"/>
                    <a:pt x="152" y="499"/>
                    <a:pt x="163" y="499"/>
                  </a:cubicBezTo>
                  <a:lnTo>
                    <a:pt x="256" y="499"/>
                  </a:lnTo>
                  <a:cubicBezTo>
                    <a:pt x="266" y="499"/>
                    <a:pt x="275" y="489"/>
                    <a:pt x="276" y="479"/>
                  </a:cubicBezTo>
                  <a:lnTo>
                    <a:pt x="276" y="115"/>
                  </a:lnTo>
                  <a:lnTo>
                    <a:pt x="400" y="115"/>
                  </a:lnTo>
                  <a:cubicBezTo>
                    <a:pt x="410" y="115"/>
                    <a:pt x="419" y="106"/>
                    <a:pt x="419" y="96"/>
                  </a:cubicBezTo>
                  <a:lnTo>
                    <a:pt x="419" y="20"/>
                  </a:lnTo>
                  <a:cubicBezTo>
                    <a:pt x="419" y="10"/>
                    <a:pt x="410" y="1"/>
                    <a:pt x="400"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2495250" y="2393900"/>
              <a:ext cx="3325" cy="12475"/>
            </a:xfrm>
            <a:custGeom>
              <a:avLst/>
              <a:gdLst/>
              <a:ahLst/>
              <a:cxnLst/>
              <a:rect l="l" t="t" r="r" b="b"/>
              <a:pathLst>
                <a:path w="133" h="499" extrusionOk="0">
                  <a:moveTo>
                    <a:pt x="19" y="1"/>
                  </a:moveTo>
                  <a:cubicBezTo>
                    <a:pt x="9" y="1"/>
                    <a:pt x="1" y="10"/>
                    <a:pt x="1" y="20"/>
                  </a:cubicBezTo>
                  <a:lnTo>
                    <a:pt x="1" y="479"/>
                  </a:lnTo>
                  <a:cubicBezTo>
                    <a:pt x="1" y="490"/>
                    <a:pt x="9" y="499"/>
                    <a:pt x="19" y="499"/>
                  </a:cubicBezTo>
                  <a:lnTo>
                    <a:pt x="112" y="499"/>
                  </a:lnTo>
                  <a:cubicBezTo>
                    <a:pt x="123" y="499"/>
                    <a:pt x="132" y="490"/>
                    <a:pt x="132" y="479"/>
                  </a:cubicBezTo>
                  <a:lnTo>
                    <a:pt x="132" y="20"/>
                  </a:lnTo>
                  <a:cubicBezTo>
                    <a:pt x="132" y="10"/>
                    <a:pt x="123" y="1"/>
                    <a:pt x="11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2500550" y="2393725"/>
              <a:ext cx="11225" cy="12825"/>
            </a:xfrm>
            <a:custGeom>
              <a:avLst/>
              <a:gdLst/>
              <a:ahLst/>
              <a:cxnLst/>
              <a:rect l="l" t="t" r="r" b="b"/>
              <a:pathLst>
                <a:path w="449" h="513" extrusionOk="0">
                  <a:moveTo>
                    <a:pt x="224" y="114"/>
                  </a:moveTo>
                  <a:cubicBezTo>
                    <a:pt x="238" y="114"/>
                    <a:pt x="250" y="116"/>
                    <a:pt x="263" y="120"/>
                  </a:cubicBezTo>
                  <a:cubicBezTo>
                    <a:pt x="283" y="129"/>
                    <a:pt x="299" y="144"/>
                    <a:pt x="307" y="164"/>
                  </a:cubicBezTo>
                  <a:cubicBezTo>
                    <a:pt x="311" y="174"/>
                    <a:pt x="313" y="186"/>
                    <a:pt x="315" y="197"/>
                  </a:cubicBezTo>
                  <a:cubicBezTo>
                    <a:pt x="316" y="205"/>
                    <a:pt x="316" y="214"/>
                    <a:pt x="317" y="224"/>
                  </a:cubicBezTo>
                  <a:cubicBezTo>
                    <a:pt x="317" y="234"/>
                    <a:pt x="317" y="245"/>
                    <a:pt x="317" y="256"/>
                  </a:cubicBezTo>
                  <a:cubicBezTo>
                    <a:pt x="317" y="267"/>
                    <a:pt x="317" y="278"/>
                    <a:pt x="317" y="288"/>
                  </a:cubicBezTo>
                  <a:cubicBezTo>
                    <a:pt x="316" y="299"/>
                    <a:pt x="315" y="308"/>
                    <a:pt x="315" y="316"/>
                  </a:cubicBezTo>
                  <a:cubicBezTo>
                    <a:pt x="312" y="338"/>
                    <a:pt x="303" y="359"/>
                    <a:pt x="289" y="375"/>
                  </a:cubicBezTo>
                  <a:cubicBezTo>
                    <a:pt x="272" y="391"/>
                    <a:pt x="250" y="399"/>
                    <a:pt x="227" y="399"/>
                  </a:cubicBezTo>
                  <a:cubicBezTo>
                    <a:pt x="226" y="399"/>
                    <a:pt x="225" y="399"/>
                    <a:pt x="223" y="399"/>
                  </a:cubicBezTo>
                  <a:cubicBezTo>
                    <a:pt x="194" y="399"/>
                    <a:pt x="173" y="391"/>
                    <a:pt x="158" y="375"/>
                  </a:cubicBezTo>
                  <a:cubicBezTo>
                    <a:pt x="143" y="359"/>
                    <a:pt x="134" y="338"/>
                    <a:pt x="133" y="316"/>
                  </a:cubicBezTo>
                  <a:cubicBezTo>
                    <a:pt x="132" y="308"/>
                    <a:pt x="131" y="299"/>
                    <a:pt x="131" y="288"/>
                  </a:cubicBezTo>
                  <a:lnTo>
                    <a:pt x="131" y="256"/>
                  </a:lnTo>
                  <a:cubicBezTo>
                    <a:pt x="131" y="245"/>
                    <a:pt x="131" y="234"/>
                    <a:pt x="131" y="224"/>
                  </a:cubicBezTo>
                  <a:cubicBezTo>
                    <a:pt x="132" y="215"/>
                    <a:pt x="132" y="205"/>
                    <a:pt x="133" y="197"/>
                  </a:cubicBezTo>
                  <a:cubicBezTo>
                    <a:pt x="134" y="186"/>
                    <a:pt x="136" y="174"/>
                    <a:pt x="141" y="164"/>
                  </a:cubicBezTo>
                  <a:cubicBezTo>
                    <a:pt x="145" y="155"/>
                    <a:pt x="151" y="145"/>
                    <a:pt x="158" y="138"/>
                  </a:cubicBezTo>
                  <a:cubicBezTo>
                    <a:pt x="165" y="131"/>
                    <a:pt x="175" y="125"/>
                    <a:pt x="185" y="120"/>
                  </a:cubicBezTo>
                  <a:cubicBezTo>
                    <a:pt x="198" y="116"/>
                    <a:pt x="211" y="114"/>
                    <a:pt x="224" y="114"/>
                  </a:cubicBezTo>
                  <a:close/>
                  <a:moveTo>
                    <a:pt x="224" y="0"/>
                  </a:moveTo>
                  <a:cubicBezTo>
                    <a:pt x="193" y="0"/>
                    <a:pt x="162" y="6"/>
                    <a:pt x="132" y="16"/>
                  </a:cubicBezTo>
                  <a:cubicBezTo>
                    <a:pt x="106" y="25"/>
                    <a:pt x="84" y="40"/>
                    <a:pt x="63" y="57"/>
                  </a:cubicBezTo>
                  <a:cubicBezTo>
                    <a:pt x="45" y="75"/>
                    <a:pt x="30" y="96"/>
                    <a:pt x="21" y="118"/>
                  </a:cubicBezTo>
                  <a:cubicBezTo>
                    <a:pt x="10" y="142"/>
                    <a:pt x="4" y="168"/>
                    <a:pt x="3" y="194"/>
                  </a:cubicBezTo>
                  <a:cubicBezTo>
                    <a:pt x="2" y="214"/>
                    <a:pt x="1" y="235"/>
                    <a:pt x="1" y="257"/>
                  </a:cubicBezTo>
                  <a:cubicBezTo>
                    <a:pt x="1" y="280"/>
                    <a:pt x="2" y="301"/>
                    <a:pt x="3" y="320"/>
                  </a:cubicBezTo>
                  <a:cubicBezTo>
                    <a:pt x="4" y="346"/>
                    <a:pt x="10" y="371"/>
                    <a:pt x="21" y="395"/>
                  </a:cubicBezTo>
                  <a:cubicBezTo>
                    <a:pt x="30" y="419"/>
                    <a:pt x="45" y="439"/>
                    <a:pt x="63" y="456"/>
                  </a:cubicBezTo>
                  <a:cubicBezTo>
                    <a:pt x="84" y="474"/>
                    <a:pt x="106" y="488"/>
                    <a:pt x="132" y="497"/>
                  </a:cubicBezTo>
                  <a:cubicBezTo>
                    <a:pt x="162" y="507"/>
                    <a:pt x="193" y="512"/>
                    <a:pt x="224" y="512"/>
                  </a:cubicBezTo>
                  <a:cubicBezTo>
                    <a:pt x="256" y="512"/>
                    <a:pt x="287" y="507"/>
                    <a:pt x="317" y="497"/>
                  </a:cubicBezTo>
                  <a:cubicBezTo>
                    <a:pt x="342" y="488"/>
                    <a:pt x="365" y="474"/>
                    <a:pt x="386" y="456"/>
                  </a:cubicBezTo>
                  <a:cubicBezTo>
                    <a:pt x="405" y="439"/>
                    <a:pt x="419" y="419"/>
                    <a:pt x="429" y="395"/>
                  </a:cubicBezTo>
                  <a:cubicBezTo>
                    <a:pt x="439" y="371"/>
                    <a:pt x="445" y="346"/>
                    <a:pt x="446" y="320"/>
                  </a:cubicBezTo>
                  <a:cubicBezTo>
                    <a:pt x="448" y="301"/>
                    <a:pt x="448" y="280"/>
                    <a:pt x="448" y="257"/>
                  </a:cubicBezTo>
                  <a:cubicBezTo>
                    <a:pt x="448" y="235"/>
                    <a:pt x="447" y="214"/>
                    <a:pt x="446" y="194"/>
                  </a:cubicBezTo>
                  <a:cubicBezTo>
                    <a:pt x="445" y="168"/>
                    <a:pt x="439" y="142"/>
                    <a:pt x="429" y="118"/>
                  </a:cubicBezTo>
                  <a:cubicBezTo>
                    <a:pt x="419" y="96"/>
                    <a:pt x="405" y="75"/>
                    <a:pt x="386" y="57"/>
                  </a:cubicBezTo>
                  <a:cubicBezTo>
                    <a:pt x="365" y="40"/>
                    <a:pt x="342" y="25"/>
                    <a:pt x="317" y="16"/>
                  </a:cubicBezTo>
                  <a:cubicBezTo>
                    <a:pt x="287" y="6"/>
                    <a:pt x="256" y="0"/>
                    <a:pt x="22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2513775" y="2393925"/>
              <a:ext cx="10400" cy="12450"/>
            </a:xfrm>
            <a:custGeom>
              <a:avLst/>
              <a:gdLst/>
              <a:ahLst/>
              <a:cxnLst/>
              <a:rect l="l" t="t" r="r" b="b"/>
              <a:pathLst>
                <a:path w="416" h="498" extrusionOk="0">
                  <a:moveTo>
                    <a:pt x="96" y="0"/>
                  </a:moveTo>
                  <a:cubicBezTo>
                    <a:pt x="96" y="0"/>
                    <a:pt x="95" y="1"/>
                    <a:pt x="94" y="1"/>
                  </a:cubicBezTo>
                  <a:lnTo>
                    <a:pt x="19" y="1"/>
                  </a:lnTo>
                  <a:cubicBezTo>
                    <a:pt x="14" y="1"/>
                    <a:pt x="10" y="3"/>
                    <a:pt x="7" y="6"/>
                  </a:cubicBezTo>
                  <a:cubicBezTo>
                    <a:pt x="3" y="10"/>
                    <a:pt x="1" y="14"/>
                    <a:pt x="1" y="19"/>
                  </a:cubicBezTo>
                  <a:lnTo>
                    <a:pt x="1" y="478"/>
                  </a:lnTo>
                  <a:cubicBezTo>
                    <a:pt x="1" y="488"/>
                    <a:pt x="9" y="498"/>
                    <a:pt x="20" y="498"/>
                  </a:cubicBezTo>
                  <a:lnTo>
                    <a:pt x="114" y="498"/>
                  </a:lnTo>
                  <a:cubicBezTo>
                    <a:pt x="118" y="498"/>
                    <a:pt x="123" y="495"/>
                    <a:pt x="126" y="491"/>
                  </a:cubicBezTo>
                  <a:cubicBezTo>
                    <a:pt x="130" y="488"/>
                    <a:pt x="132" y="483"/>
                    <a:pt x="132" y="478"/>
                  </a:cubicBezTo>
                  <a:lnTo>
                    <a:pt x="132" y="238"/>
                  </a:lnTo>
                  <a:lnTo>
                    <a:pt x="295" y="481"/>
                  </a:lnTo>
                  <a:cubicBezTo>
                    <a:pt x="298" y="485"/>
                    <a:pt x="301" y="488"/>
                    <a:pt x="304" y="491"/>
                  </a:cubicBezTo>
                  <a:cubicBezTo>
                    <a:pt x="310" y="495"/>
                    <a:pt x="317" y="498"/>
                    <a:pt x="324" y="498"/>
                  </a:cubicBezTo>
                  <a:lnTo>
                    <a:pt x="397" y="498"/>
                  </a:lnTo>
                  <a:cubicBezTo>
                    <a:pt x="408" y="498"/>
                    <a:pt x="416" y="488"/>
                    <a:pt x="416" y="478"/>
                  </a:cubicBezTo>
                  <a:lnTo>
                    <a:pt x="416" y="19"/>
                  </a:lnTo>
                  <a:cubicBezTo>
                    <a:pt x="416" y="14"/>
                    <a:pt x="414" y="10"/>
                    <a:pt x="411" y="6"/>
                  </a:cubicBezTo>
                  <a:cubicBezTo>
                    <a:pt x="407" y="3"/>
                    <a:pt x="402" y="1"/>
                    <a:pt x="397" y="1"/>
                  </a:cubicBezTo>
                  <a:lnTo>
                    <a:pt x="304" y="1"/>
                  </a:lnTo>
                  <a:cubicBezTo>
                    <a:pt x="299" y="1"/>
                    <a:pt x="295" y="3"/>
                    <a:pt x="292" y="6"/>
                  </a:cubicBezTo>
                  <a:cubicBezTo>
                    <a:pt x="288" y="9"/>
                    <a:pt x="285" y="14"/>
                    <a:pt x="285" y="19"/>
                  </a:cubicBezTo>
                  <a:lnTo>
                    <a:pt x="285" y="259"/>
                  </a:lnTo>
                  <a:lnTo>
                    <a:pt x="123" y="17"/>
                  </a:lnTo>
                  <a:cubicBezTo>
                    <a:pt x="120" y="13"/>
                    <a:pt x="117" y="10"/>
                    <a:pt x="113" y="7"/>
                  </a:cubicBezTo>
                  <a:cubicBezTo>
                    <a:pt x="108" y="3"/>
                    <a:pt x="102" y="0"/>
                    <a:pt x="9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2430700" y="2645200"/>
              <a:ext cx="46450" cy="61400"/>
            </a:xfrm>
            <a:custGeom>
              <a:avLst/>
              <a:gdLst/>
              <a:ahLst/>
              <a:cxnLst/>
              <a:rect l="l" t="t" r="r" b="b"/>
              <a:pathLst>
                <a:path w="1858" h="2456" extrusionOk="0">
                  <a:moveTo>
                    <a:pt x="929" y="1302"/>
                  </a:moveTo>
                  <a:cubicBezTo>
                    <a:pt x="1063" y="1302"/>
                    <a:pt x="1172" y="1401"/>
                    <a:pt x="1172" y="1523"/>
                  </a:cubicBezTo>
                  <a:cubicBezTo>
                    <a:pt x="1171" y="1596"/>
                    <a:pt x="1133" y="1663"/>
                    <a:pt x="1071" y="1702"/>
                  </a:cubicBezTo>
                  <a:lnTo>
                    <a:pt x="1113" y="1878"/>
                  </a:lnTo>
                  <a:lnTo>
                    <a:pt x="1155" y="2058"/>
                  </a:lnTo>
                  <a:cubicBezTo>
                    <a:pt x="1159" y="2075"/>
                    <a:pt x="1154" y="2094"/>
                    <a:pt x="1142" y="2107"/>
                  </a:cubicBezTo>
                  <a:cubicBezTo>
                    <a:pt x="1130" y="2121"/>
                    <a:pt x="1113" y="2129"/>
                    <a:pt x="1094" y="2129"/>
                  </a:cubicBezTo>
                  <a:cubicBezTo>
                    <a:pt x="1093" y="2129"/>
                    <a:pt x="1092" y="2129"/>
                    <a:pt x="1091" y="2129"/>
                  </a:cubicBezTo>
                  <a:lnTo>
                    <a:pt x="766" y="2129"/>
                  </a:lnTo>
                  <a:cubicBezTo>
                    <a:pt x="747" y="2129"/>
                    <a:pt x="729" y="2122"/>
                    <a:pt x="715" y="2107"/>
                  </a:cubicBezTo>
                  <a:cubicBezTo>
                    <a:pt x="703" y="2094"/>
                    <a:pt x="699" y="2075"/>
                    <a:pt x="703" y="2058"/>
                  </a:cubicBezTo>
                  <a:lnTo>
                    <a:pt x="786" y="1702"/>
                  </a:lnTo>
                  <a:cubicBezTo>
                    <a:pt x="725" y="1663"/>
                    <a:pt x="686" y="1596"/>
                    <a:pt x="685" y="1523"/>
                  </a:cubicBezTo>
                  <a:cubicBezTo>
                    <a:pt x="685" y="1401"/>
                    <a:pt x="795" y="1302"/>
                    <a:pt x="929" y="1302"/>
                  </a:cubicBezTo>
                  <a:close/>
                  <a:moveTo>
                    <a:pt x="929" y="1"/>
                  </a:moveTo>
                  <a:cubicBezTo>
                    <a:pt x="564" y="1"/>
                    <a:pt x="267" y="270"/>
                    <a:pt x="267" y="602"/>
                  </a:cubicBezTo>
                  <a:cubicBezTo>
                    <a:pt x="267" y="667"/>
                    <a:pt x="326" y="721"/>
                    <a:pt x="399" y="721"/>
                  </a:cubicBezTo>
                  <a:cubicBezTo>
                    <a:pt x="470" y="721"/>
                    <a:pt x="529" y="667"/>
                    <a:pt x="529" y="602"/>
                  </a:cubicBezTo>
                  <a:cubicBezTo>
                    <a:pt x="529" y="401"/>
                    <a:pt x="708" y="239"/>
                    <a:pt x="929" y="239"/>
                  </a:cubicBezTo>
                  <a:cubicBezTo>
                    <a:pt x="1149" y="239"/>
                    <a:pt x="1328" y="401"/>
                    <a:pt x="1328" y="602"/>
                  </a:cubicBezTo>
                  <a:lnTo>
                    <a:pt x="1328" y="959"/>
                  </a:lnTo>
                  <a:lnTo>
                    <a:pt x="180" y="959"/>
                  </a:lnTo>
                  <a:cubicBezTo>
                    <a:pt x="134" y="959"/>
                    <a:pt x="88" y="976"/>
                    <a:pt x="53" y="1007"/>
                  </a:cubicBezTo>
                  <a:cubicBezTo>
                    <a:pt x="20" y="1037"/>
                    <a:pt x="0" y="1078"/>
                    <a:pt x="0" y="1123"/>
                  </a:cubicBezTo>
                  <a:lnTo>
                    <a:pt x="0" y="2292"/>
                  </a:lnTo>
                  <a:cubicBezTo>
                    <a:pt x="0" y="2336"/>
                    <a:pt x="20" y="2377"/>
                    <a:pt x="53" y="2407"/>
                  </a:cubicBezTo>
                  <a:cubicBezTo>
                    <a:pt x="88" y="2439"/>
                    <a:pt x="134" y="2455"/>
                    <a:pt x="180" y="2455"/>
                  </a:cubicBezTo>
                  <a:lnTo>
                    <a:pt x="1677" y="2455"/>
                  </a:lnTo>
                  <a:cubicBezTo>
                    <a:pt x="1724" y="2455"/>
                    <a:pt x="1769" y="2439"/>
                    <a:pt x="1804" y="2407"/>
                  </a:cubicBezTo>
                  <a:cubicBezTo>
                    <a:pt x="1837" y="2377"/>
                    <a:pt x="1856" y="2336"/>
                    <a:pt x="1857" y="2292"/>
                  </a:cubicBezTo>
                  <a:lnTo>
                    <a:pt x="1857" y="1123"/>
                  </a:lnTo>
                  <a:cubicBezTo>
                    <a:pt x="1856" y="1078"/>
                    <a:pt x="1837" y="1037"/>
                    <a:pt x="1804" y="1007"/>
                  </a:cubicBezTo>
                  <a:cubicBezTo>
                    <a:pt x="1769" y="976"/>
                    <a:pt x="1724" y="959"/>
                    <a:pt x="1677" y="959"/>
                  </a:cubicBezTo>
                  <a:lnTo>
                    <a:pt x="1591" y="959"/>
                  </a:lnTo>
                  <a:lnTo>
                    <a:pt x="1591" y="602"/>
                  </a:lnTo>
                  <a:cubicBezTo>
                    <a:pt x="1591" y="270"/>
                    <a:pt x="1294" y="1"/>
                    <a:pt x="929"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2003225" y="2981700"/>
              <a:ext cx="417950" cy="243425"/>
            </a:xfrm>
            <a:custGeom>
              <a:avLst/>
              <a:gdLst/>
              <a:ahLst/>
              <a:cxnLst/>
              <a:rect l="l" t="t" r="r" b="b"/>
              <a:pathLst>
                <a:path w="16718" h="9737" extrusionOk="0">
                  <a:moveTo>
                    <a:pt x="11655" y="0"/>
                  </a:moveTo>
                  <a:cubicBezTo>
                    <a:pt x="11565" y="0"/>
                    <a:pt x="11476" y="8"/>
                    <a:pt x="11389" y="25"/>
                  </a:cubicBezTo>
                  <a:cubicBezTo>
                    <a:pt x="11144" y="74"/>
                    <a:pt x="10904" y="227"/>
                    <a:pt x="10814" y="461"/>
                  </a:cubicBezTo>
                  <a:cubicBezTo>
                    <a:pt x="10684" y="793"/>
                    <a:pt x="10897" y="1177"/>
                    <a:pt x="11201" y="1356"/>
                  </a:cubicBezTo>
                  <a:cubicBezTo>
                    <a:pt x="11496" y="1529"/>
                    <a:pt x="12064" y="1581"/>
                    <a:pt x="12636" y="1581"/>
                  </a:cubicBezTo>
                  <a:cubicBezTo>
                    <a:pt x="12990" y="1581"/>
                    <a:pt x="13346" y="1561"/>
                    <a:pt x="13640" y="1538"/>
                  </a:cubicBezTo>
                  <a:lnTo>
                    <a:pt x="13640" y="1538"/>
                  </a:lnTo>
                  <a:cubicBezTo>
                    <a:pt x="12977" y="1727"/>
                    <a:pt x="12322" y="1942"/>
                    <a:pt x="11674" y="2179"/>
                  </a:cubicBezTo>
                  <a:cubicBezTo>
                    <a:pt x="11382" y="1963"/>
                    <a:pt x="10402" y="1291"/>
                    <a:pt x="9580" y="1291"/>
                  </a:cubicBezTo>
                  <a:cubicBezTo>
                    <a:pt x="9449" y="1291"/>
                    <a:pt x="9322" y="1308"/>
                    <a:pt x="9202" y="1347"/>
                  </a:cubicBezTo>
                  <a:cubicBezTo>
                    <a:pt x="9005" y="1410"/>
                    <a:pt x="8823" y="1560"/>
                    <a:pt x="8771" y="1760"/>
                  </a:cubicBezTo>
                  <a:cubicBezTo>
                    <a:pt x="8698" y="2044"/>
                    <a:pt x="8909" y="2340"/>
                    <a:pt x="9176" y="2456"/>
                  </a:cubicBezTo>
                  <a:cubicBezTo>
                    <a:pt x="9319" y="2518"/>
                    <a:pt x="9525" y="2543"/>
                    <a:pt x="9760" y="2543"/>
                  </a:cubicBezTo>
                  <a:cubicBezTo>
                    <a:pt x="10198" y="2543"/>
                    <a:pt x="10736" y="2458"/>
                    <a:pt x="11144" y="2378"/>
                  </a:cubicBezTo>
                  <a:lnTo>
                    <a:pt x="11144" y="2378"/>
                  </a:lnTo>
                  <a:cubicBezTo>
                    <a:pt x="10870" y="2486"/>
                    <a:pt x="10596" y="2597"/>
                    <a:pt x="10325" y="2712"/>
                  </a:cubicBezTo>
                  <a:cubicBezTo>
                    <a:pt x="10014" y="2844"/>
                    <a:pt x="9705" y="2982"/>
                    <a:pt x="9398" y="3126"/>
                  </a:cubicBezTo>
                  <a:cubicBezTo>
                    <a:pt x="9066" y="2934"/>
                    <a:pt x="8002" y="2359"/>
                    <a:pt x="7171" y="2359"/>
                  </a:cubicBezTo>
                  <a:cubicBezTo>
                    <a:pt x="7024" y="2359"/>
                    <a:pt x="6884" y="2376"/>
                    <a:pt x="6757" y="2418"/>
                  </a:cubicBezTo>
                  <a:cubicBezTo>
                    <a:pt x="6563" y="2481"/>
                    <a:pt x="6386" y="2626"/>
                    <a:pt x="6335" y="2823"/>
                  </a:cubicBezTo>
                  <a:cubicBezTo>
                    <a:pt x="6263" y="3101"/>
                    <a:pt x="6469" y="3390"/>
                    <a:pt x="6731" y="3505"/>
                  </a:cubicBezTo>
                  <a:cubicBezTo>
                    <a:pt x="6916" y="3585"/>
                    <a:pt x="7134" y="3620"/>
                    <a:pt x="7378" y="3620"/>
                  </a:cubicBezTo>
                  <a:cubicBezTo>
                    <a:pt x="7822" y="3620"/>
                    <a:pt x="8352" y="3506"/>
                    <a:pt x="8930" y="3349"/>
                  </a:cubicBezTo>
                  <a:lnTo>
                    <a:pt x="8930" y="3349"/>
                  </a:lnTo>
                  <a:cubicBezTo>
                    <a:pt x="8300" y="3659"/>
                    <a:pt x="7685" y="3989"/>
                    <a:pt x="7081" y="4342"/>
                  </a:cubicBezTo>
                  <a:cubicBezTo>
                    <a:pt x="6932" y="4250"/>
                    <a:pt x="6531" y="4039"/>
                    <a:pt x="5581" y="3707"/>
                  </a:cubicBezTo>
                  <a:cubicBezTo>
                    <a:pt x="5396" y="3643"/>
                    <a:pt x="5236" y="3616"/>
                    <a:pt x="5098" y="3616"/>
                  </a:cubicBezTo>
                  <a:cubicBezTo>
                    <a:pt x="4549" y="3616"/>
                    <a:pt x="4351" y="4038"/>
                    <a:pt x="4319" y="4193"/>
                  </a:cubicBezTo>
                  <a:cubicBezTo>
                    <a:pt x="4258" y="4501"/>
                    <a:pt x="4501" y="4922"/>
                    <a:pt x="5247" y="4922"/>
                  </a:cubicBezTo>
                  <a:cubicBezTo>
                    <a:pt x="5290" y="4922"/>
                    <a:pt x="5334" y="4920"/>
                    <a:pt x="5380" y="4918"/>
                  </a:cubicBezTo>
                  <a:cubicBezTo>
                    <a:pt x="5766" y="4893"/>
                    <a:pt x="6146" y="4814"/>
                    <a:pt x="6510" y="4685"/>
                  </a:cubicBezTo>
                  <a:lnTo>
                    <a:pt x="6510" y="4685"/>
                  </a:lnTo>
                  <a:cubicBezTo>
                    <a:pt x="6279" y="4826"/>
                    <a:pt x="6049" y="4972"/>
                    <a:pt x="5823" y="5121"/>
                  </a:cubicBezTo>
                  <a:cubicBezTo>
                    <a:pt x="5707" y="5198"/>
                    <a:pt x="5593" y="5275"/>
                    <a:pt x="5478" y="5352"/>
                  </a:cubicBezTo>
                  <a:cubicBezTo>
                    <a:pt x="5228" y="5302"/>
                    <a:pt x="4617" y="5195"/>
                    <a:pt x="3999" y="5195"/>
                  </a:cubicBezTo>
                  <a:cubicBezTo>
                    <a:pt x="3509" y="5195"/>
                    <a:pt x="3014" y="5262"/>
                    <a:pt x="2690" y="5480"/>
                  </a:cubicBezTo>
                  <a:cubicBezTo>
                    <a:pt x="2523" y="5591"/>
                    <a:pt x="2393" y="5778"/>
                    <a:pt x="2398" y="5979"/>
                  </a:cubicBezTo>
                  <a:cubicBezTo>
                    <a:pt x="2405" y="6262"/>
                    <a:pt x="2681" y="6480"/>
                    <a:pt x="2961" y="6518"/>
                  </a:cubicBezTo>
                  <a:cubicBezTo>
                    <a:pt x="3000" y="6523"/>
                    <a:pt x="3040" y="6526"/>
                    <a:pt x="3080" y="6526"/>
                  </a:cubicBezTo>
                  <a:cubicBezTo>
                    <a:pt x="3581" y="6526"/>
                    <a:pt x="4210" y="6145"/>
                    <a:pt x="4902" y="5752"/>
                  </a:cubicBezTo>
                  <a:lnTo>
                    <a:pt x="4902" y="5752"/>
                  </a:lnTo>
                  <a:cubicBezTo>
                    <a:pt x="4337" y="6158"/>
                    <a:pt x="3788" y="6581"/>
                    <a:pt x="3258" y="7024"/>
                  </a:cubicBezTo>
                  <a:cubicBezTo>
                    <a:pt x="2525" y="7279"/>
                    <a:pt x="1" y="8259"/>
                    <a:pt x="530" y="9457"/>
                  </a:cubicBezTo>
                  <a:cubicBezTo>
                    <a:pt x="647" y="9648"/>
                    <a:pt x="870" y="9737"/>
                    <a:pt x="1098" y="9737"/>
                  </a:cubicBezTo>
                  <a:cubicBezTo>
                    <a:pt x="1210" y="9737"/>
                    <a:pt x="1322" y="9715"/>
                    <a:pt x="1424" y="9674"/>
                  </a:cubicBezTo>
                  <a:cubicBezTo>
                    <a:pt x="2122" y="9387"/>
                    <a:pt x="2639" y="8238"/>
                    <a:pt x="3316" y="7170"/>
                  </a:cubicBezTo>
                  <a:cubicBezTo>
                    <a:pt x="3922" y="6664"/>
                    <a:pt x="4547" y="6183"/>
                    <a:pt x="5193" y="5730"/>
                  </a:cubicBezTo>
                  <a:lnTo>
                    <a:pt x="5193" y="5730"/>
                  </a:lnTo>
                  <a:cubicBezTo>
                    <a:pt x="4753" y="6130"/>
                    <a:pt x="4245" y="6690"/>
                    <a:pt x="4171" y="7196"/>
                  </a:cubicBezTo>
                  <a:cubicBezTo>
                    <a:pt x="4145" y="7375"/>
                    <a:pt x="4192" y="7573"/>
                    <a:pt x="4329" y="7690"/>
                  </a:cubicBezTo>
                  <a:cubicBezTo>
                    <a:pt x="4410" y="7758"/>
                    <a:pt x="4512" y="7788"/>
                    <a:pt x="4617" y="7788"/>
                  </a:cubicBezTo>
                  <a:cubicBezTo>
                    <a:pt x="4763" y="7788"/>
                    <a:pt x="4916" y="7730"/>
                    <a:pt x="5029" y="7634"/>
                  </a:cubicBezTo>
                  <a:cubicBezTo>
                    <a:pt x="5479" y="7251"/>
                    <a:pt x="5576" y="6254"/>
                    <a:pt x="5829" y="5297"/>
                  </a:cubicBezTo>
                  <a:cubicBezTo>
                    <a:pt x="6279" y="5000"/>
                    <a:pt x="6736" y="4717"/>
                    <a:pt x="7202" y="4445"/>
                  </a:cubicBezTo>
                  <a:lnTo>
                    <a:pt x="7202" y="4445"/>
                  </a:lnTo>
                  <a:cubicBezTo>
                    <a:pt x="6765" y="4840"/>
                    <a:pt x="6154" y="5493"/>
                    <a:pt x="6139" y="6062"/>
                  </a:cubicBezTo>
                  <a:cubicBezTo>
                    <a:pt x="6135" y="6235"/>
                    <a:pt x="6202" y="6418"/>
                    <a:pt x="6346" y="6514"/>
                  </a:cubicBezTo>
                  <a:cubicBezTo>
                    <a:pt x="6414" y="6559"/>
                    <a:pt x="6492" y="6579"/>
                    <a:pt x="6572" y="6579"/>
                  </a:cubicBezTo>
                  <a:cubicBezTo>
                    <a:pt x="6731" y="6579"/>
                    <a:pt x="6897" y="6500"/>
                    <a:pt x="7008" y="6381"/>
                  </a:cubicBezTo>
                  <a:cubicBezTo>
                    <a:pt x="7391" y="5968"/>
                    <a:pt x="7480" y="5132"/>
                    <a:pt x="7617" y="4209"/>
                  </a:cubicBezTo>
                  <a:cubicBezTo>
                    <a:pt x="8106" y="3936"/>
                    <a:pt x="8602" y="3677"/>
                    <a:pt x="9106" y="3433"/>
                  </a:cubicBezTo>
                  <a:lnTo>
                    <a:pt x="9106" y="3433"/>
                  </a:lnTo>
                  <a:cubicBezTo>
                    <a:pt x="8842" y="3632"/>
                    <a:pt x="8511" y="3892"/>
                    <a:pt x="8233" y="4145"/>
                  </a:cubicBezTo>
                  <a:cubicBezTo>
                    <a:pt x="7521" y="4795"/>
                    <a:pt x="7910" y="5339"/>
                    <a:pt x="8059" y="5463"/>
                  </a:cubicBezTo>
                  <a:cubicBezTo>
                    <a:pt x="8141" y="5531"/>
                    <a:pt x="8251" y="5573"/>
                    <a:pt x="8375" y="5573"/>
                  </a:cubicBezTo>
                  <a:cubicBezTo>
                    <a:pt x="8632" y="5573"/>
                    <a:pt x="8947" y="5392"/>
                    <a:pt x="9186" y="4878"/>
                  </a:cubicBezTo>
                  <a:cubicBezTo>
                    <a:pt x="9522" y="4160"/>
                    <a:pt x="9565" y="3481"/>
                    <a:pt x="9571" y="3214"/>
                  </a:cubicBezTo>
                  <a:cubicBezTo>
                    <a:pt x="10172" y="2936"/>
                    <a:pt x="10781" y="2680"/>
                    <a:pt x="11399" y="2445"/>
                  </a:cubicBezTo>
                  <a:lnTo>
                    <a:pt x="11399" y="2445"/>
                  </a:lnTo>
                  <a:cubicBezTo>
                    <a:pt x="11118" y="2653"/>
                    <a:pt x="10744" y="2942"/>
                    <a:pt x="10435" y="3225"/>
                  </a:cubicBezTo>
                  <a:cubicBezTo>
                    <a:pt x="9702" y="3895"/>
                    <a:pt x="10103" y="4454"/>
                    <a:pt x="10256" y="4581"/>
                  </a:cubicBezTo>
                  <a:cubicBezTo>
                    <a:pt x="10340" y="4651"/>
                    <a:pt x="10454" y="4695"/>
                    <a:pt x="10582" y="4695"/>
                  </a:cubicBezTo>
                  <a:cubicBezTo>
                    <a:pt x="10846" y="4695"/>
                    <a:pt x="11170" y="4508"/>
                    <a:pt x="11416" y="3980"/>
                  </a:cubicBezTo>
                  <a:cubicBezTo>
                    <a:pt x="11752" y="3261"/>
                    <a:pt x="11803" y="2581"/>
                    <a:pt x="11811" y="2291"/>
                  </a:cubicBezTo>
                  <a:cubicBezTo>
                    <a:pt x="12462" y="2054"/>
                    <a:pt x="13120" y="1842"/>
                    <a:pt x="13785" y="1655"/>
                  </a:cubicBezTo>
                  <a:lnTo>
                    <a:pt x="13785" y="1655"/>
                  </a:lnTo>
                  <a:cubicBezTo>
                    <a:pt x="13461" y="1829"/>
                    <a:pt x="13044" y="2065"/>
                    <a:pt x="12690" y="2303"/>
                  </a:cubicBezTo>
                  <a:cubicBezTo>
                    <a:pt x="11804" y="2898"/>
                    <a:pt x="12141" y="3557"/>
                    <a:pt x="12283" y="3718"/>
                  </a:cubicBezTo>
                  <a:cubicBezTo>
                    <a:pt x="12378" y="3825"/>
                    <a:pt x="12527" y="3898"/>
                    <a:pt x="12704" y="3898"/>
                  </a:cubicBezTo>
                  <a:cubicBezTo>
                    <a:pt x="12971" y="3898"/>
                    <a:pt x="13303" y="3731"/>
                    <a:pt x="13613" y="3263"/>
                  </a:cubicBezTo>
                  <a:cubicBezTo>
                    <a:pt x="14091" y="2540"/>
                    <a:pt x="14252" y="1812"/>
                    <a:pt x="14304" y="1513"/>
                  </a:cubicBezTo>
                  <a:cubicBezTo>
                    <a:pt x="15091" y="1307"/>
                    <a:pt x="15884" y="1135"/>
                    <a:pt x="16683" y="999"/>
                  </a:cubicBezTo>
                  <a:cubicBezTo>
                    <a:pt x="16689" y="947"/>
                    <a:pt x="16700" y="894"/>
                    <a:pt x="16716" y="843"/>
                  </a:cubicBezTo>
                  <a:lnTo>
                    <a:pt x="16717" y="840"/>
                  </a:lnTo>
                  <a:lnTo>
                    <a:pt x="16717" y="840"/>
                  </a:lnTo>
                  <a:cubicBezTo>
                    <a:pt x="16203" y="926"/>
                    <a:pt x="15690" y="1027"/>
                    <a:pt x="15181" y="1142"/>
                  </a:cubicBezTo>
                  <a:cubicBezTo>
                    <a:pt x="14865" y="1214"/>
                    <a:pt x="14551" y="1291"/>
                    <a:pt x="14236" y="1374"/>
                  </a:cubicBezTo>
                  <a:cubicBezTo>
                    <a:pt x="13889" y="1051"/>
                    <a:pt x="12687" y="0"/>
                    <a:pt x="11655"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2119100" y="2688275"/>
              <a:ext cx="310950" cy="324925"/>
            </a:xfrm>
            <a:custGeom>
              <a:avLst/>
              <a:gdLst/>
              <a:ahLst/>
              <a:cxnLst/>
              <a:rect l="l" t="t" r="r" b="b"/>
              <a:pathLst>
                <a:path w="12438" h="12997" extrusionOk="0">
                  <a:moveTo>
                    <a:pt x="442" y="0"/>
                  </a:moveTo>
                  <a:cubicBezTo>
                    <a:pt x="198" y="0"/>
                    <a:pt x="0" y="198"/>
                    <a:pt x="0" y="441"/>
                  </a:cubicBezTo>
                  <a:lnTo>
                    <a:pt x="0" y="12555"/>
                  </a:lnTo>
                  <a:cubicBezTo>
                    <a:pt x="0" y="12799"/>
                    <a:pt x="198" y="12996"/>
                    <a:pt x="442" y="12996"/>
                  </a:cubicBezTo>
                  <a:lnTo>
                    <a:pt x="11996" y="12996"/>
                  </a:lnTo>
                  <a:cubicBezTo>
                    <a:pt x="12239" y="12996"/>
                    <a:pt x="12437" y="12799"/>
                    <a:pt x="12437" y="12555"/>
                  </a:cubicBezTo>
                  <a:lnTo>
                    <a:pt x="12437" y="441"/>
                  </a:lnTo>
                  <a:cubicBezTo>
                    <a:pt x="12437" y="198"/>
                    <a:pt x="12239" y="0"/>
                    <a:pt x="1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1"/>
            <p:cNvSpPr/>
            <p:nvPr/>
          </p:nvSpPr>
          <p:spPr>
            <a:xfrm>
              <a:off x="2157725" y="2864325"/>
              <a:ext cx="236200" cy="5450"/>
            </a:xfrm>
            <a:custGeom>
              <a:avLst/>
              <a:gdLst/>
              <a:ahLst/>
              <a:cxnLst/>
              <a:rect l="l" t="t" r="r" b="b"/>
              <a:pathLst>
                <a:path w="9448" h="218" extrusionOk="0">
                  <a:moveTo>
                    <a:pt x="0" y="0"/>
                  </a:moveTo>
                  <a:lnTo>
                    <a:pt x="0" y="218"/>
                  </a:lnTo>
                  <a:lnTo>
                    <a:pt x="9447" y="218"/>
                  </a:lnTo>
                  <a:lnTo>
                    <a:pt x="944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2157725" y="2876750"/>
              <a:ext cx="236200" cy="5450"/>
            </a:xfrm>
            <a:custGeom>
              <a:avLst/>
              <a:gdLst/>
              <a:ahLst/>
              <a:cxnLst/>
              <a:rect l="l" t="t" r="r" b="b"/>
              <a:pathLst>
                <a:path w="9448" h="218" extrusionOk="0">
                  <a:moveTo>
                    <a:pt x="0" y="0"/>
                  </a:moveTo>
                  <a:lnTo>
                    <a:pt x="0" y="218"/>
                  </a:lnTo>
                  <a:lnTo>
                    <a:pt x="9447" y="218"/>
                  </a:lnTo>
                  <a:lnTo>
                    <a:pt x="944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2157725" y="2889200"/>
              <a:ext cx="236200" cy="5425"/>
            </a:xfrm>
            <a:custGeom>
              <a:avLst/>
              <a:gdLst/>
              <a:ahLst/>
              <a:cxnLst/>
              <a:rect l="l" t="t" r="r" b="b"/>
              <a:pathLst>
                <a:path w="9448" h="217" extrusionOk="0">
                  <a:moveTo>
                    <a:pt x="0" y="0"/>
                  </a:moveTo>
                  <a:lnTo>
                    <a:pt x="0" y="216"/>
                  </a:lnTo>
                  <a:lnTo>
                    <a:pt x="9447" y="216"/>
                  </a:lnTo>
                  <a:lnTo>
                    <a:pt x="944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2157725" y="2957100"/>
              <a:ext cx="165400" cy="5450"/>
            </a:xfrm>
            <a:custGeom>
              <a:avLst/>
              <a:gdLst/>
              <a:ahLst/>
              <a:cxnLst/>
              <a:rect l="l" t="t" r="r" b="b"/>
              <a:pathLst>
                <a:path w="6616" h="218" extrusionOk="0">
                  <a:moveTo>
                    <a:pt x="0" y="0"/>
                  </a:moveTo>
                  <a:lnTo>
                    <a:pt x="0" y="218"/>
                  </a:lnTo>
                  <a:lnTo>
                    <a:pt x="6616" y="218"/>
                  </a:lnTo>
                  <a:lnTo>
                    <a:pt x="6616"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2157725" y="2969525"/>
              <a:ext cx="236200" cy="5450"/>
            </a:xfrm>
            <a:custGeom>
              <a:avLst/>
              <a:gdLst/>
              <a:ahLst/>
              <a:cxnLst/>
              <a:rect l="l" t="t" r="r" b="b"/>
              <a:pathLst>
                <a:path w="9448" h="218" extrusionOk="0">
                  <a:moveTo>
                    <a:pt x="0" y="0"/>
                  </a:moveTo>
                  <a:lnTo>
                    <a:pt x="0" y="217"/>
                  </a:lnTo>
                  <a:lnTo>
                    <a:pt x="9447" y="217"/>
                  </a:lnTo>
                  <a:lnTo>
                    <a:pt x="944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2157725" y="2981950"/>
              <a:ext cx="236200" cy="5450"/>
            </a:xfrm>
            <a:custGeom>
              <a:avLst/>
              <a:gdLst/>
              <a:ahLst/>
              <a:cxnLst/>
              <a:rect l="l" t="t" r="r" b="b"/>
              <a:pathLst>
                <a:path w="9448" h="218" extrusionOk="0">
                  <a:moveTo>
                    <a:pt x="0" y="1"/>
                  </a:moveTo>
                  <a:lnTo>
                    <a:pt x="0" y="217"/>
                  </a:lnTo>
                  <a:lnTo>
                    <a:pt x="9447" y="217"/>
                  </a:lnTo>
                  <a:lnTo>
                    <a:pt x="9447"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2157725" y="2910725"/>
              <a:ext cx="139225" cy="5450"/>
            </a:xfrm>
            <a:custGeom>
              <a:avLst/>
              <a:gdLst/>
              <a:ahLst/>
              <a:cxnLst/>
              <a:rect l="l" t="t" r="r" b="b"/>
              <a:pathLst>
                <a:path w="5569" h="218" extrusionOk="0">
                  <a:moveTo>
                    <a:pt x="0" y="0"/>
                  </a:moveTo>
                  <a:lnTo>
                    <a:pt x="0" y="218"/>
                  </a:lnTo>
                  <a:lnTo>
                    <a:pt x="5568" y="218"/>
                  </a:lnTo>
                  <a:lnTo>
                    <a:pt x="5568"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2157725" y="2923150"/>
              <a:ext cx="236200" cy="5450"/>
            </a:xfrm>
            <a:custGeom>
              <a:avLst/>
              <a:gdLst/>
              <a:ahLst/>
              <a:cxnLst/>
              <a:rect l="l" t="t" r="r" b="b"/>
              <a:pathLst>
                <a:path w="9448" h="218" extrusionOk="0">
                  <a:moveTo>
                    <a:pt x="0" y="0"/>
                  </a:moveTo>
                  <a:lnTo>
                    <a:pt x="0" y="218"/>
                  </a:lnTo>
                  <a:lnTo>
                    <a:pt x="9447" y="218"/>
                  </a:lnTo>
                  <a:lnTo>
                    <a:pt x="944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2157725" y="2935550"/>
              <a:ext cx="236200" cy="5475"/>
            </a:xfrm>
            <a:custGeom>
              <a:avLst/>
              <a:gdLst/>
              <a:ahLst/>
              <a:cxnLst/>
              <a:rect l="l" t="t" r="r" b="b"/>
              <a:pathLst>
                <a:path w="9448" h="219" extrusionOk="0">
                  <a:moveTo>
                    <a:pt x="0" y="1"/>
                  </a:moveTo>
                  <a:lnTo>
                    <a:pt x="0" y="218"/>
                  </a:lnTo>
                  <a:lnTo>
                    <a:pt x="9447" y="218"/>
                  </a:lnTo>
                  <a:lnTo>
                    <a:pt x="9447"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215522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215757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215990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216222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21645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2166900" y="2714075"/>
              <a:ext cx="2400" cy="134500"/>
            </a:xfrm>
            <a:custGeom>
              <a:avLst/>
              <a:gdLst/>
              <a:ahLst/>
              <a:cxnLst/>
              <a:rect l="l" t="t" r="r" b="b"/>
              <a:pathLst>
                <a:path w="96"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216927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217160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217395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21762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217860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218097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218330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218565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218797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219032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219265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219500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219735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219967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220202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220435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2206675" y="2714075"/>
              <a:ext cx="2400" cy="134500"/>
            </a:xfrm>
            <a:custGeom>
              <a:avLst/>
              <a:gdLst/>
              <a:ahLst/>
              <a:cxnLst/>
              <a:rect l="l" t="t" r="r" b="b"/>
              <a:pathLst>
                <a:path w="96"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220905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221137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221372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221605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221840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222075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222307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222542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222775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223010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2232425"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223477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23712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2239450" y="2714075"/>
              <a:ext cx="2375" cy="134500"/>
            </a:xfrm>
            <a:custGeom>
              <a:avLst/>
              <a:gdLst/>
              <a:ahLst/>
              <a:cxnLst/>
              <a:rect l="l" t="t" r="r" b="b"/>
              <a:pathLst>
                <a:path w="95" h="5380" extrusionOk="0">
                  <a:moveTo>
                    <a:pt x="0" y="0"/>
                  </a:moveTo>
                  <a:lnTo>
                    <a:pt x="0"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224180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224412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2246475"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224882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225115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225350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225582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22581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226050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226285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226520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226752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2698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27220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27455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27690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279225" y="2714075"/>
              <a:ext cx="2375" cy="134500"/>
            </a:xfrm>
            <a:custGeom>
              <a:avLst/>
              <a:gdLst/>
              <a:ahLst/>
              <a:cxnLst/>
              <a:rect l="l" t="t" r="r" b="b"/>
              <a:pathLst>
                <a:path w="95" h="5380" extrusionOk="0">
                  <a:moveTo>
                    <a:pt x="0" y="0"/>
                  </a:moveTo>
                  <a:lnTo>
                    <a:pt x="0"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2815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28390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28625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28860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29092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9327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9560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29795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300275"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30262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230497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230730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230965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2311975"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1435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231667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2319000" y="2714075"/>
              <a:ext cx="2375" cy="134500"/>
            </a:xfrm>
            <a:custGeom>
              <a:avLst/>
              <a:gdLst/>
              <a:ahLst/>
              <a:cxnLst/>
              <a:rect l="l" t="t" r="r" b="b"/>
              <a:pathLst>
                <a:path w="95" h="5380" extrusionOk="0">
                  <a:moveTo>
                    <a:pt x="0" y="0"/>
                  </a:moveTo>
                  <a:lnTo>
                    <a:pt x="0"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232135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232367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2326025"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2328375"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233072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33305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233537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233772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234005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4242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34475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7075"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34942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351750" y="2714075"/>
              <a:ext cx="2400" cy="134500"/>
            </a:xfrm>
            <a:custGeom>
              <a:avLst/>
              <a:gdLst/>
              <a:ahLst/>
              <a:cxnLst/>
              <a:rect l="l" t="t" r="r" b="b"/>
              <a:pathLst>
                <a:path w="96"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2354125"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2356450" y="2714075"/>
              <a:ext cx="2375" cy="134500"/>
            </a:xfrm>
            <a:custGeom>
              <a:avLst/>
              <a:gdLst/>
              <a:ahLst/>
              <a:cxnLst/>
              <a:rect l="l" t="t" r="r" b="b"/>
              <a:pathLst>
                <a:path w="95"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2358800"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236112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236345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365800" y="2714075"/>
              <a:ext cx="2375" cy="134500"/>
            </a:xfrm>
            <a:custGeom>
              <a:avLst/>
              <a:gdLst/>
              <a:ahLst/>
              <a:cxnLst/>
              <a:rect l="l" t="t" r="r" b="b"/>
              <a:pathLst>
                <a:path w="95"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36815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37050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372825" y="2714075"/>
              <a:ext cx="2350" cy="134500"/>
            </a:xfrm>
            <a:custGeom>
              <a:avLst/>
              <a:gdLst/>
              <a:ahLst/>
              <a:cxnLst/>
              <a:rect l="l" t="t" r="r" b="b"/>
              <a:pathLst>
                <a:path w="94" h="5380" extrusionOk="0">
                  <a:moveTo>
                    <a:pt x="0" y="0"/>
                  </a:moveTo>
                  <a:lnTo>
                    <a:pt x="0"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375150" y="2714075"/>
              <a:ext cx="2375" cy="134500"/>
            </a:xfrm>
            <a:custGeom>
              <a:avLst/>
              <a:gdLst/>
              <a:ahLst/>
              <a:cxnLst/>
              <a:rect l="l" t="t" r="r" b="b"/>
              <a:pathLst>
                <a:path w="95"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37750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379825" y="2714075"/>
              <a:ext cx="2400" cy="134500"/>
            </a:xfrm>
            <a:custGeom>
              <a:avLst/>
              <a:gdLst/>
              <a:ahLst/>
              <a:cxnLst/>
              <a:rect l="l" t="t" r="r" b="b"/>
              <a:pathLst>
                <a:path w="96"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382200" y="2714075"/>
              <a:ext cx="2350" cy="134500"/>
            </a:xfrm>
            <a:custGeom>
              <a:avLst/>
              <a:gdLst/>
              <a:ahLst/>
              <a:cxnLst/>
              <a:rect l="l" t="t" r="r" b="b"/>
              <a:pathLst>
                <a:path w="94" h="5380" extrusionOk="0">
                  <a:moveTo>
                    <a:pt x="0" y="0"/>
                  </a:moveTo>
                  <a:lnTo>
                    <a:pt x="0" y="5380"/>
                  </a:lnTo>
                  <a:lnTo>
                    <a:pt x="93" y="5380"/>
                  </a:lnTo>
                  <a:lnTo>
                    <a:pt x="9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4525" y="2714075"/>
              <a:ext cx="2375" cy="134500"/>
            </a:xfrm>
            <a:custGeom>
              <a:avLst/>
              <a:gdLst/>
              <a:ahLst/>
              <a:cxnLst/>
              <a:rect l="l" t="t" r="r" b="b"/>
              <a:pathLst>
                <a:path w="95" h="5380" extrusionOk="0">
                  <a:moveTo>
                    <a:pt x="0" y="0"/>
                  </a:moveTo>
                  <a:lnTo>
                    <a:pt x="0"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86875"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389200" y="2714075"/>
              <a:ext cx="2350" cy="134500"/>
            </a:xfrm>
            <a:custGeom>
              <a:avLst/>
              <a:gdLst/>
              <a:ahLst/>
              <a:cxnLst/>
              <a:rect l="l" t="t" r="r" b="b"/>
              <a:pathLst>
                <a:path w="94" h="5380" extrusionOk="0">
                  <a:moveTo>
                    <a:pt x="1" y="0"/>
                  </a:moveTo>
                  <a:lnTo>
                    <a:pt x="1" y="5380"/>
                  </a:lnTo>
                  <a:lnTo>
                    <a:pt x="94" y="5380"/>
                  </a:lnTo>
                  <a:lnTo>
                    <a:pt x="9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391525" y="2714075"/>
              <a:ext cx="2400" cy="134500"/>
            </a:xfrm>
            <a:custGeom>
              <a:avLst/>
              <a:gdLst/>
              <a:ahLst/>
              <a:cxnLst/>
              <a:rect l="l" t="t" r="r" b="b"/>
              <a:pathLst>
                <a:path w="96" h="5380" extrusionOk="0">
                  <a:moveTo>
                    <a:pt x="1" y="0"/>
                  </a:moveTo>
                  <a:lnTo>
                    <a:pt x="1" y="5380"/>
                  </a:lnTo>
                  <a:lnTo>
                    <a:pt x="95" y="5380"/>
                  </a:lnTo>
                  <a:lnTo>
                    <a:pt x="9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70825" y="2728500"/>
              <a:ext cx="90225" cy="105650"/>
            </a:xfrm>
            <a:custGeom>
              <a:avLst/>
              <a:gdLst/>
              <a:ahLst/>
              <a:cxnLst/>
              <a:rect l="l" t="t" r="r" b="b"/>
              <a:pathLst>
                <a:path w="3609" h="4226" extrusionOk="0">
                  <a:moveTo>
                    <a:pt x="159" y="1"/>
                  </a:moveTo>
                  <a:cubicBezTo>
                    <a:pt x="71" y="1"/>
                    <a:pt x="0" y="71"/>
                    <a:pt x="0" y="159"/>
                  </a:cubicBezTo>
                  <a:lnTo>
                    <a:pt x="0" y="4068"/>
                  </a:lnTo>
                  <a:cubicBezTo>
                    <a:pt x="0" y="4155"/>
                    <a:pt x="71" y="4225"/>
                    <a:pt x="158" y="4225"/>
                  </a:cubicBezTo>
                  <a:lnTo>
                    <a:pt x="3450" y="4225"/>
                  </a:lnTo>
                  <a:cubicBezTo>
                    <a:pt x="3538" y="4225"/>
                    <a:pt x="3609" y="4155"/>
                    <a:pt x="3609" y="4067"/>
                  </a:cubicBezTo>
                  <a:lnTo>
                    <a:pt x="3609" y="159"/>
                  </a:lnTo>
                  <a:cubicBezTo>
                    <a:pt x="3609" y="71"/>
                    <a:pt x="3538" y="1"/>
                    <a:pt x="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99425" y="2749925"/>
              <a:ext cx="30700" cy="36900"/>
            </a:xfrm>
            <a:custGeom>
              <a:avLst/>
              <a:gdLst/>
              <a:ahLst/>
              <a:cxnLst/>
              <a:rect l="l" t="t" r="r" b="b"/>
              <a:pathLst>
                <a:path w="1228" h="1476" extrusionOk="0">
                  <a:moveTo>
                    <a:pt x="621" y="1"/>
                  </a:moveTo>
                  <a:cubicBezTo>
                    <a:pt x="272" y="1"/>
                    <a:pt x="0" y="279"/>
                    <a:pt x="0" y="686"/>
                  </a:cubicBezTo>
                  <a:cubicBezTo>
                    <a:pt x="0" y="1093"/>
                    <a:pt x="373" y="1475"/>
                    <a:pt x="607" y="1475"/>
                  </a:cubicBezTo>
                  <a:lnTo>
                    <a:pt x="614" y="1475"/>
                  </a:lnTo>
                  <a:cubicBezTo>
                    <a:pt x="854" y="1475"/>
                    <a:pt x="1228" y="1093"/>
                    <a:pt x="1228" y="686"/>
                  </a:cubicBezTo>
                  <a:cubicBezTo>
                    <a:pt x="1228" y="279"/>
                    <a:pt x="957" y="1"/>
                    <a:pt x="62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182600" y="2791575"/>
              <a:ext cx="64325" cy="26525"/>
            </a:xfrm>
            <a:custGeom>
              <a:avLst/>
              <a:gdLst/>
              <a:ahLst/>
              <a:cxnLst/>
              <a:rect l="l" t="t" r="r" b="b"/>
              <a:pathLst>
                <a:path w="2573" h="1061" extrusionOk="0">
                  <a:moveTo>
                    <a:pt x="1286" y="0"/>
                  </a:moveTo>
                  <a:cubicBezTo>
                    <a:pt x="1119" y="0"/>
                    <a:pt x="953" y="23"/>
                    <a:pt x="790" y="68"/>
                  </a:cubicBezTo>
                  <a:cubicBezTo>
                    <a:pt x="645" y="107"/>
                    <a:pt x="505" y="159"/>
                    <a:pt x="371" y="224"/>
                  </a:cubicBezTo>
                  <a:cubicBezTo>
                    <a:pt x="279" y="269"/>
                    <a:pt x="208" y="321"/>
                    <a:pt x="154" y="394"/>
                  </a:cubicBezTo>
                  <a:cubicBezTo>
                    <a:pt x="101" y="465"/>
                    <a:pt x="64" y="555"/>
                    <a:pt x="40" y="672"/>
                  </a:cubicBezTo>
                  <a:cubicBezTo>
                    <a:pt x="33" y="701"/>
                    <a:pt x="20" y="840"/>
                    <a:pt x="0" y="1060"/>
                  </a:cubicBezTo>
                  <a:lnTo>
                    <a:pt x="2573" y="1060"/>
                  </a:lnTo>
                  <a:cubicBezTo>
                    <a:pt x="2553" y="840"/>
                    <a:pt x="2539" y="701"/>
                    <a:pt x="2533" y="672"/>
                  </a:cubicBezTo>
                  <a:cubicBezTo>
                    <a:pt x="2508" y="555"/>
                    <a:pt x="2472" y="465"/>
                    <a:pt x="2418" y="394"/>
                  </a:cubicBezTo>
                  <a:cubicBezTo>
                    <a:pt x="2364" y="321"/>
                    <a:pt x="2293" y="269"/>
                    <a:pt x="2202" y="224"/>
                  </a:cubicBezTo>
                  <a:cubicBezTo>
                    <a:pt x="2067" y="159"/>
                    <a:pt x="1928" y="107"/>
                    <a:pt x="1783" y="68"/>
                  </a:cubicBezTo>
                  <a:cubicBezTo>
                    <a:pt x="1620" y="23"/>
                    <a:pt x="1453" y="0"/>
                    <a:pt x="128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2301500" y="2758025"/>
              <a:ext cx="45300" cy="2450"/>
            </a:xfrm>
            <a:custGeom>
              <a:avLst/>
              <a:gdLst/>
              <a:ahLst/>
              <a:cxnLst/>
              <a:rect l="l" t="t" r="r" b="b"/>
              <a:pathLst>
                <a:path w="1812" h="98" extrusionOk="0">
                  <a:moveTo>
                    <a:pt x="1748" y="1"/>
                  </a:moveTo>
                  <a:cubicBezTo>
                    <a:pt x="1746" y="1"/>
                    <a:pt x="1745" y="1"/>
                    <a:pt x="1744" y="1"/>
                  </a:cubicBezTo>
                  <a:lnTo>
                    <a:pt x="62" y="1"/>
                  </a:lnTo>
                  <a:cubicBezTo>
                    <a:pt x="1" y="4"/>
                    <a:pt x="1" y="94"/>
                    <a:pt x="62" y="97"/>
                  </a:cubicBezTo>
                  <a:lnTo>
                    <a:pt x="1744" y="97"/>
                  </a:lnTo>
                  <a:cubicBezTo>
                    <a:pt x="1745" y="97"/>
                    <a:pt x="1746" y="97"/>
                    <a:pt x="1747" y="97"/>
                  </a:cubicBezTo>
                  <a:cubicBezTo>
                    <a:pt x="1811" y="97"/>
                    <a:pt x="1811" y="1"/>
                    <a:pt x="1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2301475" y="2749850"/>
              <a:ext cx="56450" cy="2450"/>
            </a:xfrm>
            <a:custGeom>
              <a:avLst/>
              <a:gdLst/>
              <a:ahLst/>
              <a:cxnLst/>
              <a:rect l="l" t="t" r="r" b="b"/>
              <a:pathLst>
                <a:path w="2258" h="98" extrusionOk="0">
                  <a:moveTo>
                    <a:pt x="63" y="1"/>
                  </a:moveTo>
                  <a:cubicBezTo>
                    <a:pt x="1" y="4"/>
                    <a:pt x="1" y="94"/>
                    <a:pt x="63" y="97"/>
                  </a:cubicBezTo>
                  <a:lnTo>
                    <a:pt x="2196" y="97"/>
                  </a:lnTo>
                  <a:cubicBezTo>
                    <a:pt x="2257" y="94"/>
                    <a:pt x="2257" y="4"/>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2301475" y="2741675"/>
              <a:ext cx="67725" cy="2475"/>
            </a:xfrm>
            <a:custGeom>
              <a:avLst/>
              <a:gdLst/>
              <a:ahLst/>
              <a:cxnLst/>
              <a:rect l="l" t="t" r="r" b="b"/>
              <a:pathLst>
                <a:path w="2709" h="99" extrusionOk="0">
                  <a:moveTo>
                    <a:pt x="63" y="1"/>
                  </a:moveTo>
                  <a:cubicBezTo>
                    <a:pt x="1" y="4"/>
                    <a:pt x="1" y="94"/>
                    <a:pt x="63" y="98"/>
                  </a:cubicBezTo>
                  <a:lnTo>
                    <a:pt x="2647" y="98"/>
                  </a:lnTo>
                  <a:cubicBezTo>
                    <a:pt x="2709" y="94"/>
                    <a:pt x="2709" y="4"/>
                    <a:pt x="2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2271225" y="2738950"/>
              <a:ext cx="24275" cy="24250"/>
            </a:xfrm>
            <a:custGeom>
              <a:avLst/>
              <a:gdLst/>
              <a:ahLst/>
              <a:cxnLst/>
              <a:rect l="l" t="t" r="r" b="b"/>
              <a:pathLst>
                <a:path w="971" h="970" extrusionOk="0">
                  <a:moveTo>
                    <a:pt x="55" y="0"/>
                  </a:moveTo>
                  <a:cubicBezTo>
                    <a:pt x="24" y="0"/>
                    <a:pt x="1" y="25"/>
                    <a:pt x="1" y="55"/>
                  </a:cubicBezTo>
                  <a:lnTo>
                    <a:pt x="1" y="915"/>
                  </a:lnTo>
                  <a:cubicBezTo>
                    <a:pt x="1" y="945"/>
                    <a:pt x="24" y="970"/>
                    <a:pt x="55" y="970"/>
                  </a:cubicBezTo>
                  <a:lnTo>
                    <a:pt x="915" y="970"/>
                  </a:lnTo>
                  <a:cubicBezTo>
                    <a:pt x="946" y="970"/>
                    <a:pt x="970" y="945"/>
                    <a:pt x="970" y="915"/>
                  </a:cubicBezTo>
                  <a:lnTo>
                    <a:pt x="970" y="55"/>
                  </a:lnTo>
                  <a:cubicBezTo>
                    <a:pt x="970" y="25"/>
                    <a:pt x="946" y="0"/>
                    <a:pt x="9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2274375" y="2744575"/>
              <a:ext cx="17650" cy="13000"/>
            </a:xfrm>
            <a:custGeom>
              <a:avLst/>
              <a:gdLst/>
              <a:ahLst/>
              <a:cxnLst/>
              <a:rect l="l" t="t" r="r" b="b"/>
              <a:pathLst>
                <a:path w="706" h="520" extrusionOk="0">
                  <a:moveTo>
                    <a:pt x="627" y="1"/>
                  </a:moveTo>
                  <a:cubicBezTo>
                    <a:pt x="613" y="1"/>
                    <a:pt x="598" y="7"/>
                    <a:pt x="586" y="21"/>
                  </a:cubicBezTo>
                  <a:lnTo>
                    <a:pt x="295" y="382"/>
                  </a:lnTo>
                  <a:lnTo>
                    <a:pt x="127" y="213"/>
                  </a:lnTo>
                  <a:cubicBezTo>
                    <a:pt x="114" y="197"/>
                    <a:pt x="99" y="191"/>
                    <a:pt x="85" y="191"/>
                  </a:cubicBezTo>
                  <a:cubicBezTo>
                    <a:pt x="40" y="191"/>
                    <a:pt x="0" y="252"/>
                    <a:pt x="49" y="291"/>
                  </a:cubicBezTo>
                  <a:lnTo>
                    <a:pt x="262" y="503"/>
                  </a:lnTo>
                  <a:cubicBezTo>
                    <a:pt x="271" y="513"/>
                    <a:pt x="285" y="519"/>
                    <a:pt x="300" y="519"/>
                  </a:cubicBezTo>
                  <a:lnTo>
                    <a:pt x="302" y="519"/>
                  </a:lnTo>
                  <a:cubicBezTo>
                    <a:pt x="318" y="518"/>
                    <a:pt x="332" y="511"/>
                    <a:pt x="342" y="499"/>
                  </a:cubicBezTo>
                  <a:lnTo>
                    <a:pt x="672" y="91"/>
                  </a:lnTo>
                  <a:cubicBezTo>
                    <a:pt x="705" y="49"/>
                    <a:pt x="668" y="1"/>
                    <a:pt x="627"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2301500" y="2787050"/>
              <a:ext cx="45300" cy="2425"/>
            </a:xfrm>
            <a:custGeom>
              <a:avLst/>
              <a:gdLst/>
              <a:ahLst/>
              <a:cxnLst/>
              <a:rect l="l" t="t" r="r" b="b"/>
              <a:pathLst>
                <a:path w="1812" h="97" extrusionOk="0">
                  <a:moveTo>
                    <a:pt x="1748" y="0"/>
                  </a:moveTo>
                  <a:cubicBezTo>
                    <a:pt x="1746" y="0"/>
                    <a:pt x="1745" y="0"/>
                    <a:pt x="1744" y="0"/>
                  </a:cubicBezTo>
                  <a:lnTo>
                    <a:pt x="62" y="0"/>
                  </a:lnTo>
                  <a:cubicBezTo>
                    <a:pt x="1" y="3"/>
                    <a:pt x="1" y="94"/>
                    <a:pt x="62" y="97"/>
                  </a:cubicBezTo>
                  <a:lnTo>
                    <a:pt x="1744" y="97"/>
                  </a:lnTo>
                  <a:cubicBezTo>
                    <a:pt x="1745" y="97"/>
                    <a:pt x="1746" y="97"/>
                    <a:pt x="1747" y="97"/>
                  </a:cubicBezTo>
                  <a:cubicBezTo>
                    <a:pt x="1811" y="97"/>
                    <a:pt x="1811" y="0"/>
                    <a:pt x="17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2301475" y="2778875"/>
              <a:ext cx="67725" cy="2425"/>
            </a:xfrm>
            <a:custGeom>
              <a:avLst/>
              <a:gdLst/>
              <a:ahLst/>
              <a:cxnLst/>
              <a:rect l="l" t="t" r="r" b="b"/>
              <a:pathLst>
                <a:path w="2709" h="97" extrusionOk="0">
                  <a:moveTo>
                    <a:pt x="63" y="0"/>
                  </a:moveTo>
                  <a:cubicBezTo>
                    <a:pt x="1" y="3"/>
                    <a:pt x="1" y="93"/>
                    <a:pt x="63" y="97"/>
                  </a:cubicBezTo>
                  <a:lnTo>
                    <a:pt x="2647" y="97"/>
                  </a:lnTo>
                  <a:cubicBezTo>
                    <a:pt x="2709" y="93"/>
                    <a:pt x="2709" y="3"/>
                    <a:pt x="2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2301475" y="2770700"/>
              <a:ext cx="67725" cy="2450"/>
            </a:xfrm>
            <a:custGeom>
              <a:avLst/>
              <a:gdLst/>
              <a:ahLst/>
              <a:cxnLst/>
              <a:rect l="l" t="t" r="r" b="b"/>
              <a:pathLst>
                <a:path w="2709" h="98" extrusionOk="0">
                  <a:moveTo>
                    <a:pt x="63" y="0"/>
                  </a:moveTo>
                  <a:cubicBezTo>
                    <a:pt x="1" y="3"/>
                    <a:pt x="1" y="94"/>
                    <a:pt x="63" y="97"/>
                  </a:cubicBezTo>
                  <a:lnTo>
                    <a:pt x="2647" y="97"/>
                  </a:lnTo>
                  <a:cubicBezTo>
                    <a:pt x="2709" y="94"/>
                    <a:pt x="2709" y="3"/>
                    <a:pt x="2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2271225" y="2767950"/>
              <a:ext cx="24275" cy="24275"/>
            </a:xfrm>
            <a:custGeom>
              <a:avLst/>
              <a:gdLst/>
              <a:ahLst/>
              <a:cxnLst/>
              <a:rect l="l" t="t" r="r" b="b"/>
              <a:pathLst>
                <a:path w="971" h="971" extrusionOk="0">
                  <a:moveTo>
                    <a:pt x="55" y="0"/>
                  </a:moveTo>
                  <a:cubicBezTo>
                    <a:pt x="24" y="0"/>
                    <a:pt x="1" y="25"/>
                    <a:pt x="1" y="55"/>
                  </a:cubicBezTo>
                  <a:lnTo>
                    <a:pt x="1" y="916"/>
                  </a:lnTo>
                  <a:cubicBezTo>
                    <a:pt x="1" y="946"/>
                    <a:pt x="24" y="970"/>
                    <a:pt x="55" y="970"/>
                  </a:cubicBezTo>
                  <a:lnTo>
                    <a:pt x="915" y="970"/>
                  </a:lnTo>
                  <a:cubicBezTo>
                    <a:pt x="946" y="970"/>
                    <a:pt x="970" y="946"/>
                    <a:pt x="970" y="916"/>
                  </a:cubicBezTo>
                  <a:lnTo>
                    <a:pt x="970" y="55"/>
                  </a:lnTo>
                  <a:cubicBezTo>
                    <a:pt x="970" y="25"/>
                    <a:pt x="946" y="0"/>
                    <a:pt x="9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2274375" y="2773600"/>
              <a:ext cx="17650" cy="12975"/>
            </a:xfrm>
            <a:custGeom>
              <a:avLst/>
              <a:gdLst/>
              <a:ahLst/>
              <a:cxnLst/>
              <a:rect l="l" t="t" r="r" b="b"/>
              <a:pathLst>
                <a:path w="706" h="519" extrusionOk="0">
                  <a:moveTo>
                    <a:pt x="627" y="0"/>
                  </a:moveTo>
                  <a:cubicBezTo>
                    <a:pt x="613" y="0"/>
                    <a:pt x="598" y="6"/>
                    <a:pt x="586" y="21"/>
                  </a:cubicBezTo>
                  <a:lnTo>
                    <a:pt x="295" y="381"/>
                  </a:lnTo>
                  <a:lnTo>
                    <a:pt x="127" y="212"/>
                  </a:lnTo>
                  <a:cubicBezTo>
                    <a:pt x="114" y="197"/>
                    <a:pt x="99" y="190"/>
                    <a:pt x="85" y="190"/>
                  </a:cubicBezTo>
                  <a:cubicBezTo>
                    <a:pt x="40" y="190"/>
                    <a:pt x="0" y="252"/>
                    <a:pt x="49" y="290"/>
                  </a:cubicBezTo>
                  <a:lnTo>
                    <a:pt x="262" y="502"/>
                  </a:lnTo>
                  <a:cubicBezTo>
                    <a:pt x="271" y="512"/>
                    <a:pt x="285" y="519"/>
                    <a:pt x="300" y="519"/>
                  </a:cubicBezTo>
                  <a:lnTo>
                    <a:pt x="302" y="519"/>
                  </a:lnTo>
                  <a:cubicBezTo>
                    <a:pt x="318" y="518"/>
                    <a:pt x="332" y="510"/>
                    <a:pt x="342" y="498"/>
                  </a:cubicBezTo>
                  <a:lnTo>
                    <a:pt x="672" y="91"/>
                  </a:lnTo>
                  <a:cubicBezTo>
                    <a:pt x="705" y="48"/>
                    <a:pt x="668" y="0"/>
                    <a:pt x="62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2301500" y="2816050"/>
              <a:ext cx="45300" cy="2450"/>
            </a:xfrm>
            <a:custGeom>
              <a:avLst/>
              <a:gdLst/>
              <a:ahLst/>
              <a:cxnLst/>
              <a:rect l="l" t="t" r="r" b="b"/>
              <a:pathLst>
                <a:path w="1812" h="98" extrusionOk="0">
                  <a:moveTo>
                    <a:pt x="1748" y="1"/>
                  </a:moveTo>
                  <a:cubicBezTo>
                    <a:pt x="1746" y="1"/>
                    <a:pt x="1745" y="1"/>
                    <a:pt x="1744" y="1"/>
                  </a:cubicBezTo>
                  <a:lnTo>
                    <a:pt x="62" y="1"/>
                  </a:lnTo>
                  <a:cubicBezTo>
                    <a:pt x="1" y="4"/>
                    <a:pt x="1" y="94"/>
                    <a:pt x="62" y="97"/>
                  </a:cubicBezTo>
                  <a:lnTo>
                    <a:pt x="1744" y="97"/>
                  </a:lnTo>
                  <a:cubicBezTo>
                    <a:pt x="1745" y="97"/>
                    <a:pt x="1746" y="97"/>
                    <a:pt x="1747" y="97"/>
                  </a:cubicBezTo>
                  <a:cubicBezTo>
                    <a:pt x="1811" y="97"/>
                    <a:pt x="1811" y="1"/>
                    <a:pt x="1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2301475" y="2807875"/>
              <a:ext cx="56450" cy="2425"/>
            </a:xfrm>
            <a:custGeom>
              <a:avLst/>
              <a:gdLst/>
              <a:ahLst/>
              <a:cxnLst/>
              <a:rect l="l" t="t" r="r" b="b"/>
              <a:pathLst>
                <a:path w="2258" h="97" extrusionOk="0">
                  <a:moveTo>
                    <a:pt x="63" y="1"/>
                  </a:moveTo>
                  <a:cubicBezTo>
                    <a:pt x="1" y="4"/>
                    <a:pt x="1" y="94"/>
                    <a:pt x="63" y="97"/>
                  </a:cubicBezTo>
                  <a:lnTo>
                    <a:pt x="2196" y="97"/>
                  </a:lnTo>
                  <a:cubicBezTo>
                    <a:pt x="2257" y="94"/>
                    <a:pt x="2257" y="4"/>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2301475" y="2799700"/>
              <a:ext cx="67725" cy="2450"/>
            </a:xfrm>
            <a:custGeom>
              <a:avLst/>
              <a:gdLst/>
              <a:ahLst/>
              <a:cxnLst/>
              <a:rect l="l" t="t" r="r" b="b"/>
              <a:pathLst>
                <a:path w="2709" h="98" extrusionOk="0">
                  <a:moveTo>
                    <a:pt x="63" y="1"/>
                  </a:moveTo>
                  <a:cubicBezTo>
                    <a:pt x="1" y="4"/>
                    <a:pt x="1" y="95"/>
                    <a:pt x="63" y="98"/>
                  </a:cubicBezTo>
                  <a:lnTo>
                    <a:pt x="2647" y="98"/>
                  </a:lnTo>
                  <a:cubicBezTo>
                    <a:pt x="2709" y="95"/>
                    <a:pt x="2709" y="4"/>
                    <a:pt x="2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2271225" y="2796950"/>
              <a:ext cx="24275" cy="24275"/>
            </a:xfrm>
            <a:custGeom>
              <a:avLst/>
              <a:gdLst/>
              <a:ahLst/>
              <a:cxnLst/>
              <a:rect l="l" t="t" r="r" b="b"/>
              <a:pathLst>
                <a:path w="971" h="971" extrusionOk="0">
                  <a:moveTo>
                    <a:pt x="55" y="1"/>
                  </a:moveTo>
                  <a:cubicBezTo>
                    <a:pt x="24" y="1"/>
                    <a:pt x="1" y="26"/>
                    <a:pt x="1" y="57"/>
                  </a:cubicBezTo>
                  <a:lnTo>
                    <a:pt x="1" y="916"/>
                  </a:lnTo>
                  <a:cubicBezTo>
                    <a:pt x="1" y="946"/>
                    <a:pt x="24" y="971"/>
                    <a:pt x="55" y="971"/>
                  </a:cubicBezTo>
                  <a:lnTo>
                    <a:pt x="915" y="971"/>
                  </a:lnTo>
                  <a:cubicBezTo>
                    <a:pt x="946" y="971"/>
                    <a:pt x="970" y="946"/>
                    <a:pt x="970" y="916"/>
                  </a:cubicBezTo>
                  <a:lnTo>
                    <a:pt x="970" y="57"/>
                  </a:lnTo>
                  <a:cubicBezTo>
                    <a:pt x="970" y="26"/>
                    <a:pt x="946" y="1"/>
                    <a:pt x="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2274750" y="2802600"/>
              <a:ext cx="17275" cy="13000"/>
            </a:xfrm>
            <a:custGeom>
              <a:avLst/>
              <a:gdLst/>
              <a:ahLst/>
              <a:cxnLst/>
              <a:rect l="l" t="t" r="r" b="b"/>
              <a:pathLst>
                <a:path w="691" h="520" extrusionOk="0">
                  <a:moveTo>
                    <a:pt x="613" y="1"/>
                  </a:moveTo>
                  <a:cubicBezTo>
                    <a:pt x="598" y="1"/>
                    <a:pt x="583" y="7"/>
                    <a:pt x="571" y="22"/>
                  </a:cubicBezTo>
                  <a:lnTo>
                    <a:pt x="280" y="381"/>
                  </a:lnTo>
                  <a:lnTo>
                    <a:pt x="112" y="213"/>
                  </a:lnTo>
                  <a:cubicBezTo>
                    <a:pt x="101" y="203"/>
                    <a:pt x="89" y="200"/>
                    <a:pt x="77" y="200"/>
                  </a:cubicBezTo>
                  <a:cubicBezTo>
                    <a:pt x="36" y="200"/>
                    <a:pt x="0" y="251"/>
                    <a:pt x="34" y="290"/>
                  </a:cubicBezTo>
                  <a:lnTo>
                    <a:pt x="247" y="503"/>
                  </a:lnTo>
                  <a:cubicBezTo>
                    <a:pt x="256" y="513"/>
                    <a:pt x="270" y="519"/>
                    <a:pt x="285" y="519"/>
                  </a:cubicBezTo>
                  <a:lnTo>
                    <a:pt x="287" y="519"/>
                  </a:lnTo>
                  <a:cubicBezTo>
                    <a:pt x="303" y="518"/>
                    <a:pt x="317" y="511"/>
                    <a:pt x="327" y="498"/>
                  </a:cubicBezTo>
                  <a:lnTo>
                    <a:pt x="657" y="92"/>
                  </a:lnTo>
                  <a:cubicBezTo>
                    <a:pt x="690" y="49"/>
                    <a:pt x="653" y="1"/>
                    <a:pt x="61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2926500" y="2968925"/>
              <a:ext cx="14375" cy="57125"/>
            </a:xfrm>
            <a:custGeom>
              <a:avLst/>
              <a:gdLst/>
              <a:ahLst/>
              <a:cxnLst/>
              <a:rect l="l" t="t" r="r" b="b"/>
              <a:pathLst>
                <a:path w="575" h="2285" extrusionOk="0">
                  <a:moveTo>
                    <a:pt x="0" y="0"/>
                  </a:moveTo>
                  <a:lnTo>
                    <a:pt x="0" y="2285"/>
                  </a:lnTo>
                  <a:lnTo>
                    <a:pt x="575" y="2285"/>
                  </a:lnTo>
                  <a:lnTo>
                    <a:pt x="575"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2902875" y="2988225"/>
              <a:ext cx="14350" cy="37825"/>
            </a:xfrm>
            <a:custGeom>
              <a:avLst/>
              <a:gdLst/>
              <a:ahLst/>
              <a:cxnLst/>
              <a:rect l="l" t="t" r="r" b="b"/>
              <a:pathLst>
                <a:path w="574" h="1513" extrusionOk="0">
                  <a:moveTo>
                    <a:pt x="0" y="0"/>
                  </a:moveTo>
                  <a:lnTo>
                    <a:pt x="0" y="1513"/>
                  </a:lnTo>
                  <a:lnTo>
                    <a:pt x="573" y="1513"/>
                  </a:lnTo>
                  <a:lnTo>
                    <a:pt x="573"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2950150" y="2946125"/>
              <a:ext cx="14350" cy="79925"/>
            </a:xfrm>
            <a:custGeom>
              <a:avLst/>
              <a:gdLst/>
              <a:ahLst/>
              <a:cxnLst/>
              <a:rect l="l" t="t" r="r" b="b"/>
              <a:pathLst>
                <a:path w="574" h="3197" extrusionOk="0">
                  <a:moveTo>
                    <a:pt x="0" y="0"/>
                  </a:moveTo>
                  <a:lnTo>
                    <a:pt x="0" y="3197"/>
                  </a:lnTo>
                  <a:lnTo>
                    <a:pt x="574" y="3197"/>
                  </a:lnTo>
                  <a:lnTo>
                    <a:pt x="57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2973775" y="2966525"/>
              <a:ext cx="14375" cy="59525"/>
            </a:xfrm>
            <a:custGeom>
              <a:avLst/>
              <a:gdLst/>
              <a:ahLst/>
              <a:cxnLst/>
              <a:rect l="l" t="t" r="r" b="b"/>
              <a:pathLst>
                <a:path w="575" h="2381" extrusionOk="0">
                  <a:moveTo>
                    <a:pt x="0" y="0"/>
                  </a:moveTo>
                  <a:lnTo>
                    <a:pt x="0" y="2381"/>
                  </a:lnTo>
                  <a:lnTo>
                    <a:pt x="575" y="2381"/>
                  </a:lnTo>
                  <a:lnTo>
                    <a:pt x="57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2997400" y="2960025"/>
              <a:ext cx="14375" cy="66025"/>
            </a:xfrm>
            <a:custGeom>
              <a:avLst/>
              <a:gdLst/>
              <a:ahLst/>
              <a:cxnLst/>
              <a:rect l="l" t="t" r="r" b="b"/>
              <a:pathLst>
                <a:path w="575" h="2641" extrusionOk="0">
                  <a:moveTo>
                    <a:pt x="0" y="0"/>
                  </a:moveTo>
                  <a:lnTo>
                    <a:pt x="0" y="2641"/>
                  </a:lnTo>
                  <a:lnTo>
                    <a:pt x="575" y="2641"/>
                  </a:lnTo>
                  <a:lnTo>
                    <a:pt x="575"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3021050" y="2972125"/>
              <a:ext cx="14350" cy="53925"/>
            </a:xfrm>
            <a:custGeom>
              <a:avLst/>
              <a:gdLst/>
              <a:ahLst/>
              <a:cxnLst/>
              <a:rect l="l" t="t" r="r" b="b"/>
              <a:pathLst>
                <a:path w="574" h="2157" extrusionOk="0">
                  <a:moveTo>
                    <a:pt x="0" y="1"/>
                  </a:moveTo>
                  <a:lnTo>
                    <a:pt x="0" y="2157"/>
                  </a:lnTo>
                  <a:lnTo>
                    <a:pt x="574" y="2157"/>
                  </a:lnTo>
                  <a:lnTo>
                    <a:pt x="574"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3044675" y="2944225"/>
              <a:ext cx="14400" cy="81825"/>
            </a:xfrm>
            <a:custGeom>
              <a:avLst/>
              <a:gdLst/>
              <a:ahLst/>
              <a:cxnLst/>
              <a:rect l="l" t="t" r="r" b="b"/>
              <a:pathLst>
                <a:path w="576" h="3273" extrusionOk="0">
                  <a:moveTo>
                    <a:pt x="1" y="1"/>
                  </a:moveTo>
                  <a:lnTo>
                    <a:pt x="1" y="3273"/>
                  </a:lnTo>
                  <a:lnTo>
                    <a:pt x="575" y="3273"/>
                  </a:lnTo>
                  <a:lnTo>
                    <a:pt x="575"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3068325" y="2914050"/>
              <a:ext cx="14375" cy="112000"/>
            </a:xfrm>
            <a:custGeom>
              <a:avLst/>
              <a:gdLst/>
              <a:ahLst/>
              <a:cxnLst/>
              <a:rect l="l" t="t" r="r" b="b"/>
              <a:pathLst>
                <a:path w="575" h="4480" extrusionOk="0">
                  <a:moveTo>
                    <a:pt x="1" y="1"/>
                  </a:moveTo>
                  <a:lnTo>
                    <a:pt x="1" y="4480"/>
                  </a:lnTo>
                  <a:lnTo>
                    <a:pt x="574" y="4480"/>
                  </a:lnTo>
                  <a:lnTo>
                    <a:pt x="5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2906775" y="2889875"/>
              <a:ext cx="170800" cy="69250"/>
            </a:xfrm>
            <a:custGeom>
              <a:avLst/>
              <a:gdLst/>
              <a:ahLst/>
              <a:cxnLst/>
              <a:rect l="l" t="t" r="r" b="b"/>
              <a:pathLst>
                <a:path w="6832" h="2770" extrusionOk="0">
                  <a:moveTo>
                    <a:pt x="6754" y="1"/>
                  </a:moveTo>
                  <a:cubicBezTo>
                    <a:pt x="6744" y="1"/>
                    <a:pt x="6734" y="4"/>
                    <a:pt x="6724" y="10"/>
                  </a:cubicBezTo>
                  <a:lnTo>
                    <a:pt x="3858" y="2024"/>
                  </a:lnTo>
                  <a:lnTo>
                    <a:pt x="1994" y="1331"/>
                  </a:lnTo>
                  <a:cubicBezTo>
                    <a:pt x="1988" y="1329"/>
                    <a:pt x="1981" y="1328"/>
                    <a:pt x="1974" y="1328"/>
                  </a:cubicBezTo>
                  <a:cubicBezTo>
                    <a:pt x="1963" y="1328"/>
                    <a:pt x="1952" y="1331"/>
                    <a:pt x="1943" y="1338"/>
                  </a:cubicBezTo>
                  <a:lnTo>
                    <a:pt x="44" y="2670"/>
                  </a:lnTo>
                  <a:cubicBezTo>
                    <a:pt x="0" y="2701"/>
                    <a:pt x="22" y="2770"/>
                    <a:pt x="75" y="2770"/>
                  </a:cubicBezTo>
                  <a:cubicBezTo>
                    <a:pt x="86" y="2770"/>
                    <a:pt x="98" y="2767"/>
                    <a:pt x="107" y="2761"/>
                  </a:cubicBezTo>
                  <a:lnTo>
                    <a:pt x="1983" y="1445"/>
                  </a:lnTo>
                  <a:lnTo>
                    <a:pt x="3847" y="2136"/>
                  </a:lnTo>
                  <a:cubicBezTo>
                    <a:pt x="3853" y="2139"/>
                    <a:pt x="3860" y="2140"/>
                    <a:pt x="3867" y="2140"/>
                  </a:cubicBezTo>
                  <a:cubicBezTo>
                    <a:pt x="3878" y="2140"/>
                    <a:pt x="3889" y="2137"/>
                    <a:pt x="3898" y="2130"/>
                  </a:cubicBezTo>
                  <a:lnTo>
                    <a:pt x="6787" y="99"/>
                  </a:lnTo>
                  <a:cubicBezTo>
                    <a:pt x="6832" y="64"/>
                    <a:pt x="6800" y="1"/>
                    <a:pt x="675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2899850" y="2948975"/>
              <a:ext cx="17575" cy="17575"/>
            </a:xfrm>
            <a:custGeom>
              <a:avLst/>
              <a:gdLst/>
              <a:ahLst/>
              <a:cxnLst/>
              <a:rect l="l" t="t" r="r" b="b"/>
              <a:pathLst>
                <a:path w="703" h="703" extrusionOk="0">
                  <a:moveTo>
                    <a:pt x="352" y="0"/>
                  </a:moveTo>
                  <a:cubicBezTo>
                    <a:pt x="158" y="0"/>
                    <a:pt x="1" y="158"/>
                    <a:pt x="1" y="351"/>
                  </a:cubicBezTo>
                  <a:cubicBezTo>
                    <a:pt x="1" y="545"/>
                    <a:pt x="158" y="702"/>
                    <a:pt x="352" y="702"/>
                  </a:cubicBezTo>
                  <a:cubicBezTo>
                    <a:pt x="545" y="702"/>
                    <a:pt x="703" y="545"/>
                    <a:pt x="703" y="351"/>
                  </a:cubicBezTo>
                  <a:cubicBezTo>
                    <a:pt x="703" y="158"/>
                    <a:pt x="545" y="0"/>
                    <a:pt x="352"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2946175" y="2915650"/>
              <a:ext cx="19950" cy="17575"/>
            </a:xfrm>
            <a:custGeom>
              <a:avLst/>
              <a:gdLst/>
              <a:ahLst/>
              <a:cxnLst/>
              <a:rect l="l" t="t" r="r" b="b"/>
              <a:pathLst>
                <a:path w="798" h="703" extrusionOk="0">
                  <a:moveTo>
                    <a:pt x="399" y="1"/>
                  </a:moveTo>
                  <a:cubicBezTo>
                    <a:pt x="261" y="1"/>
                    <a:pt x="131" y="82"/>
                    <a:pt x="75" y="217"/>
                  </a:cubicBezTo>
                  <a:cubicBezTo>
                    <a:pt x="1" y="396"/>
                    <a:pt x="86" y="601"/>
                    <a:pt x="265" y="676"/>
                  </a:cubicBezTo>
                  <a:cubicBezTo>
                    <a:pt x="309" y="694"/>
                    <a:pt x="354" y="703"/>
                    <a:pt x="399" y="703"/>
                  </a:cubicBezTo>
                  <a:cubicBezTo>
                    <a:pt x="536" y="703"/>
                    <a:pt x="667" y="621"/>
                    <a:pt x="723" y="485"/>
                  </a:cubicBezTo>
                  <a:cubicBezTo>
                    <a:pt x="798" y="307"/>
                    <a:pt x="712" y="101"/>
                    <a:pt x="533" y="28"/>
                  </a:cubicBezTo>
                  <a:cubicBezTo>
                    <a:pt x="489" y="10"/>
                    <a:pt x="444" y="1"/>
                    <a:pt x="39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2992200" y="2933200"/>
              <a:ext cx="20525" cy="17575"/>
            </a:xfrm>
            <a:custGeom>
              <a:avLst/>
              <a:gdLst/>
              <a:ahLst/>
              <a:cxnLst/>
              <a:rect l="l" t="t" r="r" b="b"/>
              <a:pathLst>
                <a:path w="821" h="703" extrusionOk="0">
                  <a:moveTo>
                    <a:pt x="469" y="1"/>
                  </a:moveTo>
                  <a:cubicBezTo>
                    <a:pt x="157" y="1"/>
                    <a:pt x="0" y="379"/>
                    <a:pt x="221" y="600"/>
                  </a:cubicBezTo>
                  <a:cubicBezTo>
                    <a:pt x="288" y="667"/>
                    <a:pt x="377" y="703"/>
                    <a:pt x="469" y="703"/>
                  </a:cubicBezTo>
                  <a:cubicBezTo>
                    <a:pt x="514" y="703"/>
                    <a:pt x="560" y="694"/>
                    <a:pt x="604" y="676"/>
                  </a:cubicBezTo>
                  <a:cubicBezTo>
                    <a:pt x="735" y="622"/>
                    <a:pt x="820" y="494"/>
                    <a:pt x="820" y="352"/>
                  </a:cubicBezTo>
                  <a:cubicBezTo>
                    <a:pt x="820" y="158"/>
                    <a:pt x="663" y="1"/>
                    <a:pt x="46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3063900" y="2882425"/>
              <a:ext cx="20550" cy="17600"/>
            </a:xfrm>
            <a:custGeom>
              <a:avLst/>
              <a:gdLst/>
              <a:ahLst/>
              <a:cxnLst/>
              <a:rect l="l" t="t" r="r" b="b"/>
              <a:pathLst>
                <a:path w="822" h="704" extrusionOk="0">
                  <a:moveTo>
                    <a:pt x="471" y="1"/>
                  </a:moveTo>
                  <a:cubicBezTo>
                    <a:pt x="158" y="1"/>
                    <a:pt x="1" y="380"/>
                    <a:pt x="222" y="600"/>
                  </a:cubicBezTo>
                  <a:cubicBezTo>
                    <a:pt x="289" y="668"/>
                    <a:pt x="380" y="703"/>
                    <a:pt x="471" y="703"/>
                  </a:cubicBezTo>
                  <a:cubicBezTo>
                    <a:pt x="516" y="703"/>
                    <a:pt x="561" y="695"/>
                    <a:pt x="604" y="677"/>
                  </a:cubicBezTo>
                  <a:cubicBezTo>
                    <a:pt x="736" y="622"/>
                    <a:pt x="820" y="495"/>
                    <a:pt x="822" y="352"/>
                  </a:cubicBezTo>
                  <a:cubicBezTo>
                    <a:pt x="822" y="158"/>
                    <a:pt x="664" y="1"/>
                    <a:pt x="471"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82800" y="2890000"/>
              <a:ext cx="209325" cy="152950"/>
            </a:xfrm>
            <a:custGeom>
              <a:avLst/>
              <a:gdLst/>
              <a:ahLst/>
              <a:cxnLst/>
              <a:rect l="l" t="t" r="r" b="b"/>
              <a:pathLst>
                <a:path w="8373" h="6118" extrusionOk="0">
                  <a:moveTo>
                    <a:pt x="57" y="1"/>
                  </a:moveTo>
                  <a:cubicBezTo>
                    <a:pt x="29" y="1"/>
                    <a:pt x="1" y="20"/>
                    <a:pt x="3" y="58"/>
                  </a:cubicBezTo>
                  <a:lnTo>
                    <a:pt x="3" y="6064"/>
                  </a:lnTo>
                  <a:cubicBezTo>
                    <a:pt x="3" y="6094"/>
                    <a:pt x="28" y="6118"/>
                    <a:pt x="58" y="6118"/>
                  </a:cubicBezTo>
                  <a:lnTo>
                    <a:pt x="8316" y="6118"/>
                  </a:lnTo>
                  <a:cubicBezTo>
                    <a:pt x="8317" y="6118"/>
                    <a:pt x="8318" y="6118"/>
                    <a:pt x="8320" y="6118"/>
                  </a:cubicBezTo>
                  <a:cubicBezTo>
                    <a:pt x="8349" y="6118"/>
                    <a:pt x="8373" y="6094"/>
                    <a:pt x="8373" y="6063"/>
                  </a:cubicBezTo>
                  <a:cubicBezTo>
                    <a:pt x="8373" y="6033"/>
                    <a:pt x="8349" y="6009"/>
                    <a:pt x="8320" y="6009"/>
                  </a:cubicBezTo>
                  <a:cubicBezTo>
                    <a:pt x="8318" y="6009"/>
                    <a:pt x="8317" y="6009"/>
                    <a:pt x="8316" y="6009"/>
                  </a:cubicBezTo>
                  <a:lnTo>
                    <a:pt x="113" y="6009"/>
                  </a:lnTo>
                  <a:lnTo>
                    <a:pt x="113" y="58"/>
                  </a:lnTo>
                  <a:cubicBezTo>
                    <a:pt x="114" y="20"/>
                    <a:pt x="86" y="1"/>
                    <a:pt x="57"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3545150" y="2987150"/>
              <a:ext cx="79025" cy="77175"/>
            </a:xfrm>
            <a:custGeom>
              <a:avLst/>
              <a:gdLst/>
              <a:ahLst/>
              <a:cxnLst/>
              <a:rect l="l" t="t" r="r" b="b"/>
              <a:pathLst>
                <a:path w="3161" h="3087" extrusionOk="0">
                  <a:moveTo>
                    <a:pt x="684" y="0"/>
                  </a:moveTo>
                  <a:cubicBezTo>
                    <a:pt x="580" y="0"/>
                    <a:pt x="482" y="62"/>
                    <a:pt x="439" y="164"/>
                  </a:cubicBezTo>
                  <a:lnTo>
                    <a:pt x="23" y="1130"/>
                  </a:lnTo>
                  <a:cubicBezTo>
                    <a:pt x="21" y="1136"/>
                    <a:pt x="19" y="1142"/>
                    <a:pt x="17" y="1147"/>
                  </a:cubicBezTo>
                  <a:cubicBezTo>
                    <a:pt x="14" y="1153"/>
                    <a:pt x="12" y="1158"/>
                    <a:pt x="11" y="1165"/>
                  </a:cubicBezTo>
                  <a:cubicBezTo>
                    <a:pt x="8" y="1174"/>
                    <a:pt x="6" y="1184"/>
                    <a:pt x="5" y="1194"/>
                  </a:cubicBezTo>
                  <a:cubicBezTo>
                    <a:pt x="4" y="1200"/>
                    <a:pt x="2" y="1206"/>
                    <a:pt x="2" y="1212"/>
                  </a:cubicBezTo>
                  <a:cubicBezTo>
                    <a:pt x="2" y="1221"/>
                    <a:pt x="1" y="1232"/>
                    <a:pt x="2" y="1242"/>
                  </a:cubicBezTo>
                  <a:cubicBezTo>
                    <a:pt x="2" y="1247"/>
                    <a:pt x="2" y="1254"/>
                    <a:pt x="3" y="1260"/>
                  </a:cubicBezTo>
                  <a:cubicBezTo>
                    <a:pt x="4" y="1275"/>
                    <a:pt x="7" y="1292"/>
                    <a:pt x="11" y="1306"/>
                  </a:cubicBezTo>
                  <a:cubicBezTo>
                    <a:pt x="12" y="1310"/>
                    <a:pt x="14" y="1316"/>
                    <a:pt x="15" y="1320"/>
                  </a:cubicBezTo>
                  <a:cubicBezTo>
                    <a:pt x="19" y="1328"/>
                    <a:pt x="22" y="1336"/>
                    <a:pt x="26" y="1345"/>
                  </a:cubicBezTo>
                  <a:lnTo>
                    <a:pt x="27" y="1349"/>
                  </a:lnTo>
                  <a:lnTo>
                    <a:pt x="32" y="1357"/>
                  </a:lnTo>
                  <a:cubicBezTo>
                    <a:pt x="34" y="1362"/>
                    <a:pt x="37" y="1367"/>
                    <a:pt x="41" y="1373"/>
                  </a:cubicBezTo>
                  <a:cubicBezTo>
                    <a:pt x="46" y="1380"/>
                    <a:pt x="51" y="1388"/>
                    <a:pt x="56" y="1395"/>
                  </a:cubicBezTo>
                  <a:cubicBezTo>
                    <a:pt x="60" y="1401"/>
                    <a:pt x="64" y="1406"/>
                    <a:pt x="69" y="1411"/>
                  </a:cubicBezTo>
                  <a:cubicBezTo>
                    <a:pt x="76" y="1417"/>
                    <a:pt x="82" y="1424"/>
                    <a:pt x="89" y="1431"/>
                  </a:cubicBezTo>
                  <a:cubicBezTo>
                    <a:pt x="93" y="1435"/>
                    <a:pt x="97" y="1438"/>
                    <a:pt x="102" y="1441"/>
                  </a:cubicBezTo>
                  <a:cubicBezTo>
                    <a:pt x="106" y="1444"/>
                    <a:pt x="110" y="1447"/>
                    <a:pt x="114" y="1450"/>
                  </a:cubicBezTo>
                  <a:lnTo>
                    <a:pt x="1042" y="2102"/>
                  </a:lnTo>
                  <a:cubicBezTo>
                    <a:pt x="1089" y="2135"/>
                    <a:pt x="1142" y="2151"/>
                    <a:pt x="1196" y="2151"/>
                  </a:cubicBezTo>
                  <a:cubicBezTo>
                    <a:pt x="1279" y="2151"/>
                    <a:pt x="1361" y="2112"/>
                    <a:pt x="1412" y="2039"/>
                  </a:cubicBezTo>
                  <a:cubicBezTo>
                    <a:pt x="1497" y="1919"/>
                    <a:pt x="1467" y="1754"/>
                    <a:pt x="1346" y="1670"/>
                  </a:cubicBezTo>
                  <a:lnTo>
                    <a:pt x="840" y="1315"/>
                  </a:lnTo>
                  <a:cubicBezTo>
                    <a:pt x="930" y="1299"/>
                    <a:pt x="1018" y="1292"/>
                    <a:pt x="1105" y="1292"/>
                  </a:cubicBezTo>
                  <a:cubicBezTo>
                    <a:pt x="1932" y="1292"/>
                    <a:pt x="2632" y="1963"/>
                    <a:pt x="2632" y="2823"/>
                  </a:cubicBezTo>
                  <a:cubicBezTo>
                    <a:pt x="2632" y="2969"/>
                    <a:pt x="2750" y="3087"/>
                    <a:pt x="2896" y="3087"/>
                  </a:cubicBezTo>
                  <a:cubicBezTo>
                    <a:pt x="3042" y="3087"/>
                    <a:pt x="3160" y="2969"/>
                    <a:pt x="3160" y="2823"/>
                  </a:cubicBezTo>
                  <a:cubicBezTo>
                    <a:pt x="3160" y="1687"/>
                    <a:pt x="2237" y="764"/>
                    <a:pt x="1101" y="764"/>
                  </a:cubicBezTo>
                  <a:cubicBezTo>
                    <a:pt x="981" y="764"/>
                    <a:pt x="860" y="774"/>
                    <a:pt x="742" y="796"/>
                  </a:cubicBezTo>
                  <a:lnTo>
                    <a:pt x="924" y="373"/>
                  </a:lnTo>
                  <a:cubicBezTo>
                    <a:pt x="984" y="238"/>
                    <a:pt x="922" y="81"/>
                    <a:pt x="788" y="22"/>
                  </a:cubicBezTo>
                  <a:cubicBezTo>
                    <a:pt x="754" y="7"/>
                    <a:pt x="719" y="0"/>
                    <a:pt x="68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3524775" y="3045750"/>
              <a:ext cx="78850" cy="77650"/>
            </a:xfrm>
            <a:custGeom>
              <a:avLst/>
              <a:gdLst/>
              <a:ahLst/>
              <a:cxnLst/>
              <a:rect l="l" t="t" r="r" b="b"/>
              <a:pathLst>
                <a:path w="3154" h="3106" extrusionOk="0">
                  <a:moveTo>
                    <a:pt x="275" y="1"/>
                  </a:moveTo>
                  <a:cubicBezTo>
                    <a:pt x="131" y="1"/>
                    <a:pt x="13" y="117"/>
                    <a:pt x="12" y="261"/>
                  </a:cubicBezTo>
                  <a:cubicBezTo>
                    <a:pt x="0" y="1397"/>
                    <a:pt x="914" y="2330"/>
                    <a:pt x="2050" y="2341"/>
                  </a:cubicBezTo>
                  <a:lnTo>
                    <a:pt x="2071" y="2341"/>
                  </a:lnTo>
                  <a:cubicBezTo>
                    <a:pt x="2184" y="2341"/>
                    <a:pt x="2297" y="2332"/>
                    <a:pt x="2410" y="2313"/>
                  </a:cubicBezTo>
                  <a:lnTo>
                    <a:pt x="2410" y="2313"/>
                  </a:lnTo>
                  <a:lnTo>
                    <a:pt x="2224" y="2734"/>
                  </a:lnTo>
                  <a:cubicBezTo>
                    <a:pt x="2146" y="2909"/>
                    <a:pt x="2273" y="3106"/>
                    <a:pt x="2465" y="3106"/>
                  </a:cubicBezTo>
                  <a:cubicBezTo>
                    <a:pt x="2568" y="3106"/>
                    <a:pt x="2663" y="3044"/>
                    <a:pt x="2705" y="2949"/>
                  </a:cubicBezTo>
                  <a:lnTo>
                    <a:pt x="3132" y="1986"/>
                  </a:lnTo>
                  <a:cubicBezTo>
                    <a:pt x="3134" y="1981"/>
                    <a:pt x="3136" y="1975"/>
                    <a:pt x="3138" y="1969"/>
                  </a:cubicBezTo>
                  <a:cubicBezTo>
                    <a:pt x="3140" y="1963"/>
                    <a:pt x="3142" y="1958"/>
                    <a:pt x="3143" y="1953"/>
                  </a:cubicBezTo>
                  <a:cubicBezTo>
                    <a:pt x="3146" y="1942"/>
                    <a:pt x="3148" y="1933"/>
                    <a:pt x="3150" y="1923"/>
                  </a:cubicBezTo>
                  <a:cubicBezTo>
                    <a:pt x="3151" y="1917"/>
                    <a:pt x="3152" y="1910"/>
                    <a:pt x="3152" y="1905"/>
                  </a:cubicBezTo>
                  <a:cubicBezTo>
                    <a:pt x="3153" y="1895"/>
                    <a:pt x="3153" y="1885"/>
                    <a:pt x="3153" y="1874"/>
                  </a:cubicBezTo>
                  <a:lnTo>
                    <a:pt x="3153" y="1857"/>
                  </a:lnTo>
                  <a:cubicBezTo>
                    <a:pt x="3152" y="1841"/>
                    <a:pt x="3149" y="1826"/>
                    <a:pt x="3145" y="1810"/>
                  </a:cubicBezTo>
                  <a:cubicBezTo>
                    <a:pt x="3144" y="1805"/>
                    <a:pt x="3143" y="1801"/>
                    <a:pt x="3141" y="1797"/>
                  </a:cubicBezTo>
                  <a:cubicBezTo>
                    <a:pt x="3138" y="1788"/>
                    <a:pt x="3135" y="1780"/>
                    <a:pt x="3132" y="1772"/>
                  </a:cubicBezTo>
                  <a:lnTo>
                    <a:pt x="3131" y="1769"/>
                  </a:lnTo>
                  <a:lnTo>
                    <a:pt x="3125" y="1758"/>
                  </a:lnTo>
                  <a:cubicBezTo>
                    <a:pt x="3122" y="1753"/>
                    <a:pt x="3119" y="1748"/>
                    <a:pt x="3117" y="1744"/>
                  </a:cubicBezTo>
                  <a:cubicBezTo>
                    <a:pt x="3112" y="1735"/>
                    <a:pt x="3106" y="1726"/>
                    <a:pt x="3102" y="1721"/>
                  </a:cubicBezTo>
                  <a:cubicBezTo>
                    <a:pt x="3097" y="1716"/>
                    <a:pt x="3093" y="1711"/>
                    <a:pt x="3088" y="1705"/>
                  </a:cubicBezTo>
                  <a:cubicBezTo>
                    <a:pt x="3082" y="1698"/>
                    <a:pt x="3075" y="1691"/>
                    <a:pt x="3067" y="1685"/>
                  </a:cubicBezTo>
                  <a:cubicBezTo>
                    <a:pt x="3064" y="1681"/>
                    <a:pt x="3060" y="1678"/>
                    <a:pt x="3056" y="1674"/>
                  </a:cubicBezTo>
                  <a:cubicBezTo>
                    <a:pt x="3052" y="1671"/>
                    <a:pt x="3048" y="1668"/>
                    <a:pt x="3044" y="1665"/>
                  </a:cubicBezTo>
                  <a:lnTo>
                    <a:pt x="2122" y="1004"/>
                  </a:lnTo>
                  <a:cubicBezTo>
                    <a:pt x="2076" y="970"/>
                    <a:pt x="2022" y="954"/>
                    <a:pt x="1968" y="954"/>
                  </a:cubicBezTo>
                  <a:cubicBezTo>
                    <a:pt x="1886" y="954"/>
                    <a:pt x="1805" y="992"/>
                    <a:pt x="1754" y="1065"/>
                  </a:cubicBezTo>
                  <a:cubicBezTo>
                    <a:pt x="1669" y="1183"/>
                    <a:pt x="1696" y="1348"/>
                    <a:pt x="1814" y="1433"/>
                  </a:cubicBezTo>
                  <a:lnTo>
                    <a:pt x="2317" y="1793"/>
                  </a:lnTo>
                  <a:cubicBezTo>
                    <a:pt x="2235" y="1807"/>
                    <a:pt x="2153" y="1813"/>
                    <a:pt x="2071" y="1813"/>
                  </a:cubicBezTo>
                  <a:lnTo>
                    <a:pt x="2055" y="1813"/>
                  </a:lnTo>
                  <a:cubicBezTo>
                    <a:pt x="1210" y="1804"/>
                    <a:pt x="532" y="1112"/>
                    <a:pt x="540" y="267"/>
                  </a:cubicBezTo>
                  <a:cubicBezTo>
                    <a:pt x="542" y="121"/>
                    <a:pt x="424" y="2"/>
                    <a:pt x="279" y="1"/>
                  </a:cubicBezTo>
                  <a:cubicBezTo>
                    <a:pt x="277" y="1"/>
                    <a:pt x="276" y="1"/>
                    <a:pt x="275"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3068725" y="2649425"/>
              <a:ext cx="477900" cy="517750"/>
            </a:xfrm>
            <a:custGeom>
              <a:avLst/>
              <a:gdLst/>
              <a:ahLst/>
              <a:cxnLst/>
              <a:rect l="l" t="t" r="r" b="b"/>
              <a:pathLst>
                <a:path w="19116" h="20710" extrusionOk="0">
                  <a:moveTo>
                    <a:pt x="9566" y="1"/>
                  </a:moveTo>
                  <a:cubicBezTo>
                    <a:pt x="9564" y="1"/>
                    <a:pt x="9562" y="1"/>
                    <a:pt x="9561" y="1"/>
                  </a:cubicBezTo>
                  <a:lnTo>
                    <a:pt x="9552" y="1"/>
                  </a:lnTo>
                  <a:cubicBezTo>
                    <a:pt x="9161" y="2"/>
                    <a:pt x="8778" y="115"/>
                    <a:pt x="8449" y="329"/>
                  </a:cubicBezTo>
                  <a:cubicBezTo>
                    <a:pt x="7305" y="1067"/>
                    <a:pt x="5983" y="1442"/>
                    <a:pt x="4520" y="1442"/>
                  </a:cubicBezTo>
                  <a:cubicBezTo>
                    <a:pt x="3704" y="1442"/>
                    <a:pt x="3040" y="1330"/>
                    <a:pt x="2601" y="1254"/>
                  </a:cubicBezTo>
                  <a:cubicBezTo>
                    <a:pt x="2353" y="1212"/>
                    <a:pt x="2203" y="1186"/>
                    <a:pt x="2063" y="1186"/>
                  </a:cubicBezTo>
                  <a:cubicBezTo>
                    <a:pt x="938" y="1187"/>
                    <a:pt x="25" y="2096"/>
                    <a:pt x="19" y="3221"/>
                  </a:cubicBezTo>
                  <a:cubicBezTo>
                    <a:pt x="0" y="6727"/>
                    <a:pt x="704" y="9971"/>
                    <a:pt x="2110" y="12863"/>
                  </a:cubicBezTo>
                  <a:cubicBezTo>
                    <a:pt x="3518" y="15759"/>
                    <a:pt x="5609" y="18261"/>
                    <a:pt x="8325" y="20299"/>
                  </a:cubicBezTo>
                  <a:cubicBezTo>
                    <a:pt x="8676" y="20566"/>
                    <a:pt x="9106" y="20709"/>
                    <a:pt x="9548" y="20709"/>
                  </a:cubicBezTo>
                  <a:cubicBezTo>
                    <a:pt x="9549" y="20709"/>
                    <a:pt x="9551" y="20709"/>
                    <a:pt x="9552" y="20709"/>
                  </a:cubicBezTo>
                  <a:lnTo>
                    <a:pt x="9555" y="20709"/>
                  </a:lnTo>
                  <a:cubicBezTo>
                    <a:pt x="10000" y="20709"/>
                    <a:pt x="10431" y="20564"/>
                    <a:pt x="10785" y="20296"/>
                  </a:cubicBezTo>
                  <a:cubicBezTo>
                    <a:pt x="13554" y="18202"/>
                    <a:pt x="15669" y="15659"/>
                    <a:pt x="17068" y="12735"/>
                  </a:cubicBezTo>
                  <a:cubicBezTo>
                    <a:pt x="18434" y="9886"/>
                    <a:pt x="19116" y="6684"/>
                    <a:pt x="19098" y="3221"/>
                  </a:cubicBezTo>
                  <a:cubicBezTo>
                    <a:pt x="19092" y="2096"/>
                    <a:pt x="18178" y="1187"/>
                    <a:pt x="17054" y="1186"/>
                  </a:cubicBezTo>
                  <a:cubicBezTo>
                    <a:pt x="16901" y="1186"/>
                    <a:pt x="16728" y="1215"/>
                    <a:pt x="16466" y="1257"/>
                  </a:cubicBezTo>
                  <a:cubicBezTo>
                    <a:pt x="16029" y="1330"/>
                    <a:pt x="15371" y="1438"/>
                    <a:pt x="14583" y="1438"/>
                  </a:cubicBezTo>
                  <a:cubicBezTo>
                    <a:pt x="13133" y="1438"/>
                    <a:pt x="11814" y="1064"/>
                    <a:pt x="10664" y="324"/>
                  </a:cubicBezTo>
                  <a:cubicBezTo>
                    <a:pt x="10336" y="113"/>
                    <a:pt x="9955" y="1"/>
                    <a:pt x="956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3068725" y="2649425"/>
              <a:ext cx="477900" cy="517750"/>
            </a:xfrm>
            <a:custGeom>
              <a:avLst/>
              <a:gdLst/>
              <a:ahLst/>
              <a:cxnLst/>
              <a:rect l="l" t="t" r="r" b="b"/>
              <a:pathLst>
                <a:path w="19116" h="20710" extrusionOk="0">
                  <a:moveTo>
                    <a:pt x="9566" y="1"/>
                  </a:moveTo>
                  <a:cubicBezTo>
                    <a:pt x="9564" y="1"/>
                    <a:pt x="9562" y="1"/>
                    <a:pt x="9561" y="1"/>
                  </a:cubicBezTo>
                  <a:lnTo>
                    <a:pt x="9552" y="1"/>
                  </a:lnTo>
                  <a:cubicBezTo>
                    <a:pt x="9161" y="2"/>
                    <a:pt x="8778" y="115"/>
                    <a:pt x="8449" y="329"/>
                  </a:cubicBezTo>
                  <a:cubicBezTo>
                    <a:pt x="7305" y="1067"/>
                    <a:pt x="5983" y="1442"/>
                    <a:pt x="4520" y="1442"/>
                  </a:cubicBezTo>
                  <a:cubicBezTo>
                    <a:pt x="3704" y="1442"/>
                    <a:pt x="3040" y="1330"/>
                    <a:pt x="2601" y="1254"/>
                  </a:cubicBezTo>
                  <a:cubicBezTo>
                    <a:pt x="2353" y="1212"/>
                    <a:pt x="2203" y="1186"/>
                    <a:pt x="2063" y="1186"/>
                  </a:cubicBezTo>
                  <a:cubicBezTo>
                    <a:pt x="938" y="1187"/>
                    <a:pt x="25" y="2096"/>
                    <a:pt x="19" y="3221"/>
                  </a:cubicBezTo>
                  <a:cubicBezTo>
                    <a:pt x="0" y="6727"/>
                    <a:pt x="704" y="9971"/>
                    <a:pt x="2110" y="12863"/>
                  </a:cubicBezTo>
                  <a:cubicBezTo>
                    <a:pt x="3518" y="15759"/>
                    <a:pt x="5609" y="18261"/>
                    <a:pt x="8325" y="20299"/>
                  </a:cubicBezTo>
                  <a:cubicBezTo>
                    <a:pt x="8676" y="20566"/>
                    <a:pt x="9106" y="20709"/>
                    <a:pt x="9548" y="20709"/>
                  </a:cubicBezTo>
                  <a:cubicBezTo>
                    <a:pt x="9549" y="20709"/>
                    <a:pt x="9551" y="20709"/>
                    <a:pt x="9552" y="20709"/>
                  </a:cubicBezTo>
                  <a:lnTo>
                    <a:pt x="9555" y="20709"/>
                  </a:lnTo>
                  <a:cubicBezTo>
                    <a:pt x="10000" y="20709"/>
                    <a:pt x="10431" y="20564"/>
                    <a:pt x="10785" y="20296"/>
                  </a:cubicBezTo>
                  <a:cubicBezTo>
                    <a:pt x="13554" y="18202"/>
                    <a:pt x="15669" y="15659"/>
                    <a:pt x="17068" y="12735"/>
                  </a:cubicBezTo>
                  <a:cubicBezTo>
                    <a:pt x="18434" y="9886"/>
                    <a:pt x="19116" y="6684"/>
                    <a:pt x="19098" y="3221"/>
                  </a:cubicBezTo>
                  <a:cubicBezTo>
                    <a:pt x="19092" y="2096"/>
                    <a:pt x="18178" y="1187"/>
                    <a:pt x="17054" y="1186"/>
                  </a:cubicBezTo>
                  <a:cubicBezTo>
                    <a:pt x="16901" y="1186"/>
                    <a:pt x="16728" y="1215"/>
                    <a:pt x="16466" y="1257"/>
                  </a:cubicBezTo>
                  <a:cubicBezTo>
                    <a:pt x="16029" y="1330"/>
                    <a:pt x="15371" y="1438"/>
                    <a:pt x="14583" y="1438"/>
                  </a:cubicBezTo>
                  <a:cubicBezTo>
                    <a:pt x="13133" y="1438"/>
                    <a:pt x="11814" y="1064"/>
                    <a:pt x="10664" y="324"/>
                  </a:cubicBezTo>
                  <a:cubicBezTo>
                    <a:pt x="10336" y="113"/>
                    <a:pt x="9955" y="1"/>
                    <a:pt x="9566"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3087075" y="2668425"/>
              <a:ext cx="441250" cy="479750"/>
            </a:xfrm>
            <a:custGeom>
              <a:avLst/>
              <a:gdLst/>
              <a:ahLst/>
              <a:cxnLst/>
              <a:rect l="l" t="t" r="r" b="b"/>
              <a:pathLst>
                <a:path w="17650" h="19190" extrusionOk="0">
                  <a:moveTo>
                    <a:pt x="8831" y="0"/>
                  </a:moveTo>
                  <a:cubicBezTo>
                    <a:pt x="8829" y="0"/>
                    <a:pt x="8827" y="0"/>
                    <a:pt x="8826" y="0"/>
                  </a:cubicBezTo>
                  <a:lnTo>
                    <a:pt x="8819" y="0"/>
                  </a:lnTo>
                  <a:cubicBezTo>
                    <a:pt x="8520" y="1"/>
                    <a:pt x="8227" y="88"/>
                    <a:pt x="7976" y="251"/>
                  </a:cubicBezTo>
                  <a:cubicBezTo>
                    <a:pt x="6803" y="1010"/>
                    <a:pt x="5450" y="1394"/>
                    <a:pt x="3954" y="1394"/>
                  </a:cubicBezTo>
                  <a:cubicBezTo>
                    <a:pt x="3131" y="1394"/>
                    <a:pt x="2443" y="1277"/>
                    <a:pt x="2032" y="1206"/>
                  </a:cubicBezTo>
                  <a:cubicBezTo>
                    <a:pt x="1820" y="1170"/>
                    <a:pt x="1680" y="1146"/>
                    <a:pt x="1581" y="1146"/>
                  </a:cubicBezTo>
                  <a:cubicBezTo>
                    <a:pt x="721" y="1147"/>
                    <a:pt x="22" y="1842"/>
                    <a:pt x="18" y="2703"/>
                  </a:cubicBezTo>
                  <a:cubicBezTo>
                    <a:pt x="0" y="6027"/>
                    <a:pt x="666" y="9100"/>
                    <a:pt x="1997" y="11839"/>
                  </a:cubicBezTo>
                  <a:cubicBezTo>
                    <a:pt x="3328" y="14578"/>
                    <a:pt x="5307" y="16945"/>
                    <a:pt x="7880" y="18876"/>
                  </a:cubicBezTo>
                  <a:cubicBezTo>
                    <a:pt x="8151" y="19080"/>
                    <a:pt x="8481" y="19190"/>
                    <a:pt x="8820" y="19190"/>
                  </a:cubicBezTo>
                  <a:cubicBezTo>
                    <a:pt x="9160" y="19190"/>
                    <a:pt x="9490" y="19079"/>
                    <a:pt x="9760" y="18873"/>
                  </a:cubicBezTo>
                  <a:cubicBezTo>
                    <a:pt x="12384" y="16890"/>
                    <a:pt x="14386" y="14483"/>
                    <a:pt x="15710" y="11718"/>
                  </a:cubicBezTo>
                  <a:cubicBezTo>
                    <a:pt x="17002" y="9020"/>
                    <a:pt x="17649" y="5988"/>
                    <a:pt x="17631" y="2703"/>
                  </a:cubicBezTo>
                  <a:cubicBezTo>
                    <a:pt x="17626" y="1843"/>
                    <a:pt x="16928" y="1147"/>
                    <a:pt x="16067" y="1146"/>
                  </a:cubicBezTo>
                  <a:cubicBezTo>
                    <a:pt x="15954" y="1146"/>
                    <a:pt x="15799" y="1172"/>
                    <a:pt x="15566" y="1210"/>
                  </a:cubicBezTo>
                  <a:cubicBezTo>
                    <a:pt x="15132" y="1283"/>
                    <a:pt x="14474" y="1391"/>
                    <a:pt x="13679" y="1391"/>
                  </a:cubicBezTo>
                  <a:cubicBezTo>
                    <a:pt x="12198" y="1391"/>
                    <a:pt x="10849" y="1006"/>
                    <a:pt x="9669" y="248"/>
                  </a:cubicBezTo>
                  <a:cubicBezTo>
                    <a:pt x="9419" y="86"/>
                    <a:pt x="9128" y="0"/>
                    <a:pt x="8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3091675" y="2673025"/>
              <a:ext cx="432025" cy="470550"/>
            </a:xfrm>
            <a:custGeom>
              <a:avLst/>
              <a:gdLst/>
              <a:ahLst/>
              <a:cxnLst/>
              <a:rect l="l" t="t" r="r" b="b"/>
              <a:pathLst>
                <a:path w="17281" h="18822" extrusionOk="0">
                  <a:moveTo>
                    <a:pt x="8636" y="1"/>
                  </a:moveTo>
                  <a:cubicBezTo>
                    <a:pt x="8372" y="2"/>
                    <a:pt x="8114" y="78"/>
                    <a:pt x="7892" y="222"/>
                  </a:cubicBezTo>
                  <a:cubicBezTo>
                    <a:pt x="6688" y="1001"/>
                    <a:pt x="5302" y="1395"/>
                    <a:pt x="3770" y="1395"/>
                  </a:cubicBezTo>
                  <a:cubicBezTo>
                    <a:pt x="2932" y="1395"/>
                    <a:pt x="2234" y="1276"/>
                    <a:pt x="1817" y="1204"/>
                  </a:cubicBezTo>
                  <a:cubicBezTo>
                    <a:pt x="1615" y="1169"/>
                    <a:pt x="1482" y="1146"/>
                    <a:pt x="1397" y="1146"/>
                  </a:cubicBezTo>
                  <a:cubicBezTo>
                    <a:pt x="638" y="1148"/>
                    <a:pt x="22" y="1761"/>
                    <a:pt x="18" y="2520"/>
                  </a:cubicBezTo>
                  <a:cubicBezTo>
                    <a:pt x="0" y="5815"/>
                    <a:pt x="660" y="8862"/>
                    <a:pt x="1978" y="11574"/>
                  </a:cubicBezTo>
                  <a:cubicBezTo>
                    <a:pt x="3297" y="14286"/>
                    <a:pt x="5257" y="16632"/>
                    <a:pt x="7806" y="18545"/>
                  </a:cubicBezTo>
                  <a:cubicBezTo>
                    <a:pt x="8044" y="18724"/>
                    <a:pt x="8333" y="18821"/>
                    <a:pt x="8632" y="18821"/>
                  </a:cubicBezTo>
                  <a:cubicBezTo>
                    <a:pt x="8633" y="18821"/>
                    <a:pt x="8635" y="18821"/>
                    <a:pt x="8636" y="18821"/>
                  </a:cubicBezTo>
                  <a:cubicBezTo>
                    <a:pt x="8936" y="18821"/>
                    <a:pt x="9228" y="18724"/>
                    <a:pt x="9466" y="18542"/>
                  </a:cubicBezTo>
                  <a:cubicBezTo>
                    <a:pt x="12066" y="16577"/>
                    <a:pt x="14049" y="14192"/>
                    <a:pt x="15361" y="11454"/>
                  </a:cubicBezTo>
                  <a:cubicBezTo>
                    <a:pt x="16641" y="8783"/>
                    <a:pt x="17281" y="5777"/>
                    <a:pt x="17263" y="2520"/>
                  </a:cubicBezTo>
                  <a:cubicBezTo>
                    <a:pt x="17259" y="1760"/>
                    <a:pt x="16642" y="1148"/>
                    <a:pt x="15883" y="1148"/>
                  </a:cubicBezTo>
                  <a:cubicBezTo>
                    <a:pt x="15784" y="1148"/>
                    <a:pt x="15629" y="1173"/>
                    <a:pt x="15412" y="1209"/>
                  </a:cubicBezTo>
                  <a:cubicBezTo>
                    <a:pt x="14971" y="1281"/>
                    <a:pt x="14306" y="1392"/>
                    <a:pt x="13495" y="1392"/>
                  </a:cubicBezTo>
                  <a:cubicBezTo>
                    <a:pt x="11978" y="1392"/>
                    <a:pt x="10596" y="997"/>
                    <a:pt x="9386" y="219"/>
                  </a:cubicBezTo>
                  <a:cubicBezTo>
                    <a:pt x="9164" y="76"/>
                    <a:pt x="8906" y="1"/>
                    <a:pt x="8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3221925" y="2748225"/>
              <a:ext cx="173950" cy="223725"/>
            </a:xfrm>
            <a:custGeom>
              <a:avLst/>
              <a:gdLst/>
              <a:ahLst/>
              <a:cxnLst/>
              <a:rect l="l" t="t" r="r" b="b"/>
              <a:pathLst>
                <a:path w="6958" h="8949" extrusionOk="0">
                  <a:moveTo>
                    <a:pt x="3477" y="1565"/>
                  </a:moveTo>
                  <a:cubicBezTo>
                    <a:pt x="3928" y="1565"/>
                    <a:pt x="4319" y="1844"/>
                    <a:pt x="4406" y="2230"/>
                  </a:cubicBezTo>
                  <a:cubicBezTo>
                    <a:pt x="4424" y="2313"/>
                    <a:pt x="4426" y="2342"/>
                    <a:pt x="4423" y="2678"/>
                  </a:cubicBezTo>
                  <a:cubicBezTo>
                    <a:pt x="4423" y="2803"/>
                    <a:pt x="4422" y="2970"/>
                    <a:pt x="4422" y="3195"/>
                  </a:cubicBezTo>
                  <a:lnTo>
                    <a:pt x="2533" y="3195"/>
                  </a:lnTo>
                  <a:cubicBezTo>
                    <a:pt x="2533" y="2969"/>
                    <a:pt x="2532" y="2802"/>
                    <a:pt x="2531" y="2676"/>
                  </a:cubicBezTo>
                  <a:cubicBezTo>
                    <a:pt x="2529" y="2339"/>
                    <a:pt x="2530" y="2314"/>
                    <a:pt x="2549" y="2230"/>
                  </a:cubicBezTo>
                  <a:cubicBezTo>
                    <a:pt x="2637" y="1844"/>
                    <a:pt x="3027" y="1565"/>
                    <a:pt x="3477" y="1565"/>
                  </a:cubicBezTo>
                  <a:close/>
                  <a:moveTo>
                    <a:pt x="3477" y="1"/>
                  </a:moveTo>
                  <a:cubicBezTo>
                    <a:pt x="2050" y="1"/>
                    <a:pt x="888" y="1073"/>
                    <a:pt x="888" y="2390"/>
                  </a:cubicBezTo>
                  <a:lnTo>
                    <a:pt x="888" y="3199"/>
                  </a:lnTo>
                  <a:cubicBezTo>
                    <a:pt x="467" y="3240"/>
                    <a:pt x="111" y="3535"/>
                    <a:pt x="22" y="3931"/>
                  </a:cubicBezTo>
                  <a:cubicBezTo>
                    <a:pt x="8" y="3990"/>
                    <a:pt x="2" y="4017"/>
                    <a:pt x="0" y="6042"/>
                  </a:cubicBezTo>
                  <a:lnTo>
                    <a:pt x="0" y="8018"/>
                  </a:lnTo>
                  <a:cubicBezTo>
                    <a:pt x="0" y="8530"/>
                    <a:pt x="442" y="8947"/>
                    <a:pt x="985" y="8947"/>
                  </a:cubicBezTo>
                  <a:lnTo>
                    <a:pt x="5971" y="8948"/>
                  </a:lnTo>
                  <a:cubicBezTo>
                    <a:pt x="6513" y="8948"/>
                    <a:pt x="6955" y="8530"/>
                    <a:pt x="6955" y="8017"/>
                  </a:cubicBezTo>
                  <a:cubicBezTo>
                    <a:pt x="6957" y="4064"/>
                    <a:pt x="6950" y="4020"/>
                    <a:pt x="6943" y="3979"/>
                  </a:cubicBezTo>
                  <a:cubicBezTo>
                    <a:pt x="6871" y="3555"/>
                    <a:pt x="6511" y="3241"/>
                    <a:pt x="6068" y="3200"/>
                  </a:cubicBezTo>
                  <a:lnTo>
                    <a:pt x="6068" y="2390"/>
                  </a:lnTo>
                  <a:cubicBezTo>
                    <a:pt x="6068" y="1073"/>
                    <a:pt x="4906" y="1"/>
                    <a:pt x="3477"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3231475" y="2757875"/>
              <a:ext cx="154775" cy="204425"/>
            </a:xfrm>
            <a:custGeom>
              <a:avLst/>
              <a:gdLst/>
              <a:ahLst/>
              <a:cxnLst/>
              <a:rect l="l" t="t" r="r" b="b"/>
              <a:pathLst>
                <a:path w="6191" h="8177" extrusionOk="0">
                  <a:moveTo>
                    <a:pt x="3095" y="794"/>
                  </a:moveTo>
                  <a:cubicBezTo>
                    <a:pt x="3738" y="794"/>
                    <a:pt x="4275" y="1209"/>
                    <a:pt x="4399" y="1761"/>
                  </a:cubicBezTo>
                  <a:cubicBezTo>
                    <a:pt x="4446" y="1966"/>
                    <a:pt x="4419" y="2013"/>
                    <a:pt x="4427" y="3194"/>
                  </a:cubicBezTo>
                  <a:lnTo>
                    <a:pt x="1764" y="3194"/>
                  </a:lnTo>
                  <a:cubicBezTo>
                    <a:pt x="1772" y="2011"/>
                    <a:pt x="1744" y="1966"/>
                    <a:pt x="1791" y="1761"/>
                  </a:cubicBezTo>
                  <a:cubicBezTo>
                    <a:pt x="1916" y="1209"/>
                    <a:pt x="2453" y="794"/>
                    <a:pt x="3095" y="794"/>
                  </a:cubicBezTo>
                  <a:close/>
                  <a:moveTo>
                    <a:pt x="3096" y="4336"/>
                  </a:moveTo>
                  <a:cubicBezTo>
                    <a:pt x="3544" y="4336"/>
                    <a:pt x="3907" y="4665"/>
                    <a:pt x="3907" y="5072"/>
                  </a:cubicBezTo>
                  <a:cubicBezTo>
                    <a:pt x="3907" y="5317"/>
                    <a:pt x="3774" y="5534"/>
                    <a:pt x="3571" y="5667"/>
                  </a:cubicBezTo>
                  <a:lnTo>
                    <a:pt x="3850" y="6852"/>
                  </a:lnTo>
                  <a:cubicBezTo>
                    <a:pt x="3852" y="6861"/>
                    <a:pt x="3853" y="6868"/>
                    <a:pt x="3854" y="6876"/>
                  </a:cubicBezTo>
                  <a:cubicBezTo>
                    <a:pt x="3859" y="6928"/>
                    <a:pt x="3842" y="6980"/>
                    <a:pt x="3806" y="7018"/>
                  </a:cubicBezTo>
                  <a:cubicBezTo>
                    <a:pt x="3764" y="7065"/>
                    <a:pt x="3704" y="7091"/>
                    <a:pt x="3641" y="7091"/>
                  </a:cubicBezTo>
                  <a:cubicBezTo>
                    <a:pt x="3640" y="7091"/>
                    <a:pt x="3639" y="7091"/>
                    <a:pt x="3638" y="7091"/>
                  </a:cubicBezTo>
                  <a:lnTo>
                    <a:pt x="2555" y="7091"/>
                  </a:lnTo>
                  <a:cubicBezTo>
                    <a:pt x="2554" y="7091"/>
                    <a:pt x="2552" y="7091"/>
                    <a:pt x="2551" y="7091"/>
                  </a:cubicBezTo>
                  <a:cubicBezTo>
                    <a:pt x="2487" y="7091"/>
                    <a:pt x="2428" y="7065"/>
                    <a:pt x="2385" y="7018"/>
                  </a:cubicBezTo>
                  <a:cubicBezTo>
                    <a:pt x="2355" y="6985"/>
                    <a:pt x="2338" y="6942"/>
                    <a:pt x="2336" y="6898"/>
                  </a:cubicBezTo>
                  <a:cubicBezTo>
                    <a:pt x="2336" y="6883"/>
                    <a:pt x="2338" y="6868"/>
                    <a:pt x="2342" y="6852"/>
                  </a:cubicBezTo>
                  <a:lnTo>
                    <a:pt x="2620" y="5667"/>
                  </a:lnTo>
                  <a:cubicBezTo>
                    <a:pt x="2417" y="5534"/>
                    <a:pt x="2286" y="5317"/>
                    <a:pt x="2286" y="5072"/>
                  </a:cubicBezTo>
                  <a:cubicBezTo>
                    <a:pt x="2286" y="4665"/>
                    <a:pt x="2648" y="4336"/>
                    <a:pt x="3096" y="4336"/>
                  </a:cubicBezTo>
                  <a:close/>
                  <a:moveTo>
                    <a:pt x="3095" y="1"/>
                  </a:moveTo>
                  <a:cubicBezTo>
                    <a:pt x="1889" y="1"/>
                    <a:pt x="891" y="891"/>
                    <a:pt x="891" y="2004"/>
                  </a:cubicBezTo>
                  <a:lnTo>
                    <a:pt x="891" y="3194"/>
                  </a:lnTo>
                  <a:lnTo>
                    <a:pt x="604" y="3194"/>
                  </a:lnTo>
                  <a:cubicBezTo>
                    <a:pt x="304" y="3194"/>
                    <a:pt x="71" y="3389"/>
                    <a:pt x="16" y="3629"/>
                  </a:cubicBezTo>
                  <a:cubicBezTo>
                    <a:pt x="0" y="3700"/>
                    <a:pt x="3" y="7630"/>
                    <a:pt x="3" y="7632"/>
                  </a:cubicBezTo>
                  <a:cubicBezTo>
                    <a:pt x="3" y="7921"/>
                    <a:pt x="259" y="8176"/>
                    <a:pt x="604" y="8176"/>
                  </a:cubicBezTo>
                  <a:lnTo>
                    <a:pt x="5588" y="8176"/>
                  </a:lnTo>
                  <a:cubicBezTo>
                    <a:pt x="5931" y="8176"/>
                    <a:pt x="6187" y="7922"/>
                    <a:pt x="6187" y="7632"/>
                  </a:cubicBezTo>
                  <a:cubicBezTo>
                    <a:pt x="6187" y="7630"/>
                    <a:pt x="6190" y="3711"/>
                    <a:pt x="6181" y="3656"/>
                  </a:cubicBezTo>
                  <a:cubicBezTo>
                    <a:pt x="6137" y="3401"/>
                    <a:pt x="5896" y="3194"/>
                    <a:pt x="5588" y="3194"/>
                  </a:cubicBezTo>
                  <a:lnTo>
                    <a:pt x="5300" y="3194"/>
                  </a:lnTo>
                  <a:lnTo>
                    <a:pt x="5300" y="2004"/>
                  </a:lnTo>
                  <a:cubicBezTo>
                    <a:pt x="5300" y="889"/>
                    <a:pt x="4299" y="1"/>
                    <a:pt x="3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92275" y="3126750"/>
              <a:ext cx="6000" cy="97875"/>
            </a:xfrm>
            <a:custGeom>
              <a:avLst/>
              <a:gdLst/>
              <a:ahLst/>
              <a:cxnLst/>
              <a:rect l="l" t="t" r="r" b="b"/>
              <a:pathLst>
                <a:path w="240" h="3915" extrusionOk="0">
                  <a:moveTo>
                    <a:pt x="0" y="1"/>
                  </a:moveTo>
                  <a:lnTo>
                    <a:pt x="0" y="3914"/>
                  </a:lnTo>
                  <a:lnTo>
                    <a:pt x="239" y="3914"/>
                  </a:lnTo>
                  <a:lnTo>
                    <a:pt x="23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98250" y="3126750"/>
              <a:ext cx="6025" cy="97875"/>
            </a:xfrm>
            <a:custGeom>
              <a:avLst/>
              <a:gdLst/>
              <a:ahLst/>
              <a:cxnLst/>
              <a:rect l="l" t="t" r="r" b="b"/>
              <a:pathLst>
                <a:path w="241" h="3915" extrusionOk="0">
                  <a:moveTo>
                    <a:pt x="0" y="1"/>
                  </a:moveTo>
                  <a:lnTo>
                    <a:pt x="0" y="3914"/>
                  </a:lnTo>
                  <a:lnTo>
                    <a:pt x="240" y="3914"/>
                  </a:lnTo>
                  <a:lnTo>
                    <a:pt x="240"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5" name="TextBox 4"/>
          <p:cNvSpPr txBox="1"/>
          <p:nvPr/>
        </p:nvSpPr>
        <p:spPr>
          <a:xfrm>
            <a:off x="193025" y="882004"/>
            <a:ext cx="9006841" cy="523220"/>
          </a:xfrm>
          <a:prstGeom prst="rect">
            <a:avLst/>
          </a:prstGeom>
          <a:noFill/>
        </p:spPr>
        <p:txBody>
          <a:bodyPr wrap="square" rtlCol="0">
            <a:spAutoFit/>
          </a:bodyPr>
          <a:lstStyle/>
          <a:p>
            <a:pPr algn="just"/>
            <a:r>
              <a:rPr lang="vi-VN"/>
              <a:t>JWE JSON </a:t>
            </a:r>
            <a:r>
              <a:rPr lang="vi-VN" smtClean="0"/>
              <a:t>Serialization biểu thị nội dung mã hóa dưới dạng JSON. </a:t>
            </a:r>
            <a:r>
              <a:rPr lang="en-US" err="1" smtClean="0"/>
              <a:t>Biểu</a:t>
            </a:r>
            <a:r>
              <a:rPr lang="en-US" smtClean="0"/>
              <a:t> </a:t>
            </a:r>
            <a:r>
              <a:rPr lang="en-US" err="1" smtClean="0"/>
              <a:t>diễn</a:t>
            </a:r>
            <a:r>
              <a:rPr lang="en-US" smtClean="0"/>
              <a:t> </a:t>
            </a:r>
            <a:r>
              <a:rPr lang="en-US" err="1" smtClean="0"/>
              <a:t>này</a:t>
            </a:r>
            <a:r>
              <a:rPr lang="en-US" smtClean="0"/>
              <a:t> </a:t>
            </a:r>
            <a:r>
              <a:rPr lang="en-US" err="1" smtClean="0"/>
              <a:t>không</a:t>
            </a:r>
            <a:r>
              <a:rPr lang="en-US" smtClean="0"/>
              <a:t> </a:t>
            </a:r>
            <a:r>
              <a:rPr lang="en-US" err="1" smtClean="0"/>
              <a:t>tối</a:t>
            </a:r>
            <a:r>
              <a:rPr lang="en-US" smtClean="0"/>
              <a:t> </a:t>
            </a:r>
            <a:r>
              <a:rPr lang="en-US" err="1" smtClean="0"/>
              <a:t>ưu</a:t>
            </a:r>
            <a:r>
              <a:rPr lang="en-US" smtClean="0"/>
              <a:t> </a:t>
            </a:r>
            <a:r>
              <a:rPr lang="en-US" err="1" smtClean="0"/>
              <a:t>cho</a:t>
            </a:r>
            <a:r>
              <a:rPr lang="en-US" smtClean="0"/>
              <a:t> </a:t>
            </a:r>
            <a:r>
              <a:rPr lang="en-US" err="1" smtClean="0"/>
              <a:t>hóa</a:t>
            </a:r>
            <a:r>
              <a:rPr lang="en-US" smtClean="0"/>
              <a:t> </a:t>
            </a:r>
            <a:r>
              <a:rPr lang="en-US" err="1" smtClean="0"/>
              <a:t>cho</a:t>
            </a:r>
            <a:r>
              <a:rPr lang="en-US" smtClean="0"/>
              <a:t> </a:t>
            </a:r>
            <a:r>
              <a:rPr lang="en-US" err="1" smtClean="0"/>
              <a:t>độ</a:t>
            </a:r>
            <a:r>
              <a:rPr lang="en-US" smtClean="0"/>
              <a:t> </a:t>
            </a:r>
            <a:r>
              <a:rPr lang="en-US" err="1" smtClean="0"/>
              <a:t>gọn</a:t>
            </a:r>
            <a:r>
              <a:rPr lang="en-US" smtClean="0"/>
              <a:t> </a:t>
            </a:r>
            <a:r>
              <a:rPr lang="en-US" err="1" smtClean="0"/>
              <a:t>cũng</a:t>
            </a:r>
            <a:r>
              <a:rPr lang="en-US" smtClean="0"/>
              <a:t> </a:t>
            </a:r>
            <a:r>
              <a:rPr lang="en-US" err="1" smtClean="0"/>
              <a:t>như</a:t>
            </a:r>
            <a:r>
              <a:rPr lang="en-US" smtClean="0"/>
              <a:t> </a:t>
            </a:r>
            <a:r>
              <a:rPr lang="en-US" err="1" smtClean="0"/>
              <a:t>độ</a:t>
            </a:r>
            <a:r>
              <a:rPr lang="en-US" smtClean="0"/>
              <a:t> an </a:t>
            </a:r>
            <a:r>
              <a:rPr lang="en-US" err="1" smtClean="0"/>
              <a:t>toàn</a:t>
            </a:r>
            <a:r>
              <a:rPr lang="en-US" smtClean="0"/>
              <a:t> </a:t>
            </a:r>
            <a:r>
              <a:rPr lang="en-US" err="1" smtClean="0"/>
              <a:t>của</a:t>
            </a:r>
            <a:r>
              <a:rPr lang="en-US" smtClean="0"/>
              <a:t> URL.</a:t>
            </a:r>
            <a:endParaRPr lang="vi-VN"/>
          </a:p>
        </p:txBody>
      </p:sp>
      <p:sp>
        <p:nvSpPr>
          <p:cNvPr id="7" name="TextBox 6"/>
          <p:cNvSpPr txBox="1"/>
          <p:nvPr/>
        </p:nvSpPr>
        <p:spPr>
          <a:xfrm>
            <a:off x="121920" y="1774121"/>
            <a:ext cx="9022080" cy="2031325"/>
          </a:xfrm>
          <a:prstGeom prst="rect">
            <a:avLst/>
          </a:prstGeom>
          <a:noFill/>
        </p:spPr>
        <p:txBody>
          <a:bodyPr wrap="square" rtlCol="0">
            <a:spAutoFit/>
          </a:bodyPr>
          <a:lstStyle/>
          <a:p>
            <a:pPr algn="just"/>
            <a:r>
              <a:rPr lang="vi-VN"/>
              <a:t>JWE Compact </a:t>
            </a:r>
            <a:r>
              <a:rPr lang="vi-VN" smtClean="0"/>
              <a:t>Serialization thể hiện dữ liệu được mã hóa dưới dạng chuỗi nhỏ gọn và an toàn hơn với URL. Chuỗi này có dạng: </a:t>
            </a:r>
          </a:p>
          <a:p>
            <a:r>
              <a:rPr lang="vi-VN"/>
              <a:t> </a:t>
            </a:r>
            <a:r>
              <a:rPr lang="vi-VN" smtClean="0"/>
              <a:t>     </a:t>
            </a:r>
            <a:r>
              <a:rPr lang="vi-VN" smtClean="0">
                <a:solidFill>
                  <a:schemeClr val="accent1"/>
                </a:solidFill>
              </a:rPr>
              <a:t>BASE64URL(UTF8(JWE </a:t>
            </a:r>
            <a:r>
              <a:rPr lang="vi-VN">
                <a:solidFill>
                  <a:schemeClr val="accent1"/>
                </a:solidFill>
              </a:rPr>
              <a:t>Protected Header)) || '.' ||</a:t>
            </a:r>
          </a:p>
          <a:p>
            <a:r>
              <a:rPr lang="vi-VN">
                <a:solidFill>
                  <a:schemeClr val="accent1"/>
                </a:solidFill>
              </a:rPr>
              <a:t>      BASE64URL(JWE Encrypted Key) || '.' ||</a:t>
            </a:r>
          </a:p>
          <a:p>
            <a:r>
              <a:rPr lang="vi-VN">
                <a:solidFill>
                  <a:schemeClr val="accent1"/>
                </a:solidFill>
              </a:rPr>
              <a:t>      BASE64URL(JWE Initialization Vector) || '.' ||</a:t>
            </a:r>
          </a:p>
          <a:p>
            <a:r>
              <a:rPr lang="vi-VN">
                <a:solidFill>
                  <a:schemeClr val="accent1"/>
                </a:solidFill>
              </a:rPr>
              <a:t>      BASE64URL(JWE Ciphertext) || '.' ||</a:t>
            </a:r>
          </a:p>
          <a:p>
            <a:r>
              <a:rPr lang="vi-VN">
                <a:solidFill>
                  <a:schemeClr val="accent1"/>
                </a:solidFill>
              </a:rPr>
              <a:t>      BASE64URL(JWE Authentication Tag</a:t>
            </a:r>
            <a:r>
              <a:rPr lang="vi-VN" smtClean="0">
                <a:solidFill>
                  <a:schemeClr val="accent1"/>
                </a:solidFill>
              </a:rPr>
              <a:t>)</a:t>
            </a:r>
          </a:p>
          <a:p>
            <a:pPr algn="just"/>
            <a:r>
              <a:rPr lang="vi-VN">
                <a:solidFill>
                  <a:schemeClr val="tx1"/>
                </a:solidFill>
              </a:rPr>
              <a:t>JWE Compact Serialization chỉ hỗ trợ một người nhận </a:t>
            </a:r>
            <a:r>
              <a:rPr lang="vi-VN" smtClean="0">
                <a:solidFill>
                  <a:schemeClr val="tx1"/>
                </a:solidFill>
              </a:rPr>
              <a:t>và nó </a:t>
            </a:r>
            <a:r>
              <a:rPr lang="vi-VN">
                <a:solidFill>
                  <a:schemeClr val="tx1"/>
                </a:solidFill>
              </a:rPr>
              <a:t>không cung cấp cú pháp để biểu diễn JWE Shared Unprotected Header, </a:t>
            </a:r>
            <a:r>
              <a:rPr lang="en-US" smtClean="0">
                <a:solidFill>
                  <a:schemeClr val="tx1"/>
                </a:solidFill>
              </a:rPr>
              <a:t>JWE Per-Recipient </a:t>
            </a:r>
            <a:r>
              <a:rPr lang="en-US">
                <a:solidFill>
                  <a:schemeClr val="tx1"/>
                </a:solidFill>
              </a:rPr>
              <a:t>Unprotected Header, or JWE AAD values.</a:t>
            </a:r>
            <a:endParaRPr lang="vi-VN">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20980" y="2125230"/>
            <a:ext cx="4298506" cy="11388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CÁCH HOẠT ĐỘNG CỦA </a:t>
            </a:r>
            <a:r>
              <a:rPr lang="vi-VN" smtClean="0">
                <a:solidFill>
                  <a:schemeClr val="accent1"/>
                </a:solidFill>
              </a:rPr>
              <a:t> JWE</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03</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6279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9" name="Rectangle 8"/>
          <p:cNvSpPr/>
          <p:nvPr/>
        </p:nvSpPr>
        <p:spPr>
          <a:xfrm>
            <a:off x="251460" y="770124"/>
            <a:ext cx="7985760" cy="2893100"/>
          </a:xfrm>
          <a:prstGeom prst="rect">
            <a:avLst/>
          </a:prstGeom>
        </p:spPr>
        <p:txBody>
          <a:bodyPr wrap="square">
            <a:spAutoFit/>
          </a:bodyPr>
          <a:lstStyle/>
          <a:p>
            <a:r>
              <a:rPr lang="vi-VN">
                <a:solidFill>
                  <a:srgbClr val="FF0000"/>
                </a:solidFill>
              </a:rPr>
              <a:t>Bước 1: Tạo thông điệp</a:t>
            </a:r>
          </a:p>
          <a:p>
            <a:r>
              <a:rPr lang="vi-VN"/>
              <a:t>Người gửi tạo một thông điệp trong định dạng JSON. </a:t>
            </a:r>
            <a:r>
              <a:rPr lang="vi-VN"/>
              <a:t>Ví </a:t>
            </a:r>
            <a:r>
              <a:rPr lang="vi-VN" smtClean="0"/>
              <a:t>dụ:</a:t>
            </a:r>
          </a:p>
          <a:p>
            <a:r>
              <a:rPr lang="vi-VN">
                <a:solidFill>
                  <a:srgbClr val="00B050"/>
                </a:solidFill>
              </a:rPr>
              <a:t>{ </a:t>
            </a:r>
            <a:endParaRPr lang="vi-VN" smtClean="0">
              <a:solidFill>
                <a:srgbClr val="00B050"/>
              </a:solidFill>
            </a:endParaRPr>
          </a:p>
          <a:p>
            <a:r>
              <a:rPr lang="vi-VN">
                <a:solidFill>
                  <a:srgbClr val="00B050"/>
                </a:solidFill>
              </a:rPr>
              <a:t> </a:t>
            </a:r>
            <a:r>
              <a:rPr lang="vi-VN" smtClean="0">
                <a:solidFill>
                  <a:srgbClr val="00B050"/>
                </a:solidFill>
              </a:rPr>
              <a:t>    "</a:t>
            </a:r>
            <a:r>
              <a:rPr lang="vi-VN">
                <a:solidFill>
                  <a:srgbClr val="00B050"/>
                </a:solidFill>
              </a:rPr>
              <a:t>content": "Hello, World</a:t>
            </a:r>
            <a:r>
              <a:rPr lang="vi-VN">
                <a:solidFill>
                  <a:srgbClr val="00B050"/>
                </a:solidFill>
              </a:rPr>
              <a:t>!" </a:t>
            </a:r>
            <a:endParaRPr lang="vi-VN" smtClean="0">
              <a:solidFill>
                <a:srgbClr val="00B050"/>
              </a:solidFill>
            </a:endParaRPr>
          </a:p>
          <a:p>
            <a:r>
              <a:rPr lang="vi-VN" smtClean="0">
                <a:solidFill>
                  <a:srgbClr val="00B050"/>
                </a:solidFill>
              </a:rPr>
              <a:t>}</a:t>
            </a:r>
          </a:p>
          <a:p>
            <a:endParaRPr lang="vi-VN" smtClean="0">
              <a:solidFill>
                <a:srgbClr val="00B050"/>
              </a:solidFill>
            </a:endParaRPr>
          </a:p>
          <a:p>
            <a:r>
              <a:rPr lang="vi-VN">
                <a:solidFill>
                  <a:srgbClr val="FF0000"/>
                </a:solidFill>
              </a:rPr>
              <a:t>Bước 2: Mã hóa thông </a:t>
            </a:r>
            <a:r>
              <a:rPr lang="vi-VN">
                <a:solidFill>
                  <a:srgbClr val="FF0000"/>
                </a:solidFill>
              </a:rPr>
              <a:t>điệp </a:t>
            </a:r>
            <a:endParaRPr lang="vi-VN" smtClean="0">
              <a:solidFill>
                <a:srgbClr val="FF0000"/>
              </a:solidFill>
            </a:endParaRPr>
          </a:p>
          <a:p>
            <a:r>
              <a:rPr lang="vi-VN" smtClean="0"/>
              <a:t>Người </a:t>
            </a:r>
            <a:r>
              <a:rPr lang="vi-VN"/>
              <a:t>gửi sử dụng một </a:t>
            </a:r>
            <a:r>
              <a:rPr lang="vi-VN"/>
              <a:t>khóa </a:t>
            </a:r>
            <a:r>
              <a:rPr lang="vi-VN" smtClean="0"/>
              <a:t>bí mật </a:t>
            </a:r>
            <a:r>
              <a:rPr lang="vi-VN"/>
              <a:t>(encryption key) để mã hóa thông điệp. Quá trình này có thể sử dụng các thuật toán mã hóa như AES (Advanced Encryption Standard</a:t>
            </a:r>
            <a:r>
              <a:rPr lang="vi-VN"/>
              <a:t>). </a:t>
            </a:r>
            <a:endParaRPr lang="vi-VN" smtClean="0"/>
          </a:p>
          <a:p>
            <a:endParaRPr lang="vi-VN" smtClean="0"/>
          </a:p>
          <a:p>
            <a:r>
              <a:rPr lang="vi-VN">
                <a:solidFill>
                  <a:srgbClr val="FF0000"/>
                </a:solidFill>
              </a:rPr>
              <a:t>Bước 3: Tạo JWE</a:t>
            </a:r>
          </a:p>
          <a:p>
            <a:r>
              <a:rPr lang="vi-VN">
                <a:solidFill>
                  <a:schemeClr val="tx1"/>
                </a:solidFill>
              </a:rPr>
              <a:t>Người gửi tạo một JWE bằng cách sử dụng JSON để đóng gói thông điệp đã mã hóa và các thông tin bổ sung như khóa mã, thuật toán mã hóa, và các thông tin xác thực. Ví </a:t>
            </a:r>
            <a:r>
              <a:rPr lang="vi-VN">
                <a:solidFill>
                  <a:schemeClr val="tx1"/>
                </a:solidFill>
              </a:rPr>
              <a:t>dụ</a:t>
            </a:r>
            <a:r>
              <a:rPr lang="vi-VN" smtClean="0">
                <a:solidFill>
                  <a:schemeClr val="tx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29457" y="678180"/>
            <a:ext cx="3754863" cy="3775786"/>
          </a:xfrm>
          <a:prstGeom prst="rect">
            <a:avLst/>
          </a:prstGeom>
        </p:spPr>
      </p:pic>
      <p:sp>
        <p:nvSpPr>
          <p:cNvPr id="3" name="TextBox 2"/>
          <p:cNvSpPr txBox="1"/>
          <p:nvPr/>
        </p:nvSpPr>
        <p:spPr>
          <a:xfrm>
            <a:off x="4084320" y="678180"/>
            <a:ext cx="4785360" cy="1169551"/>
          </a:xfrm>
          <a:prstGeom prst="rect">
            <a:avLst/>
          </a:prstGeom>
          <a:noFill/>
        </p:spPr>
        <p:txBody>
          <a:bodyPr wrap="square" rtlCol="0">
            <a:spAutoFit/>
          </a:bodyPr>
          <a:lstStyle/>
          <a:p>
            <a:r>
              <a:rPr lang="vi-VN"/>
              <a:t>"protected" là một phần của JWE được mã hóa, chứa các thông tin nhạy cảm như thuật toán </a:t>
            </a:r>
            <a:r>
              <a:rPr lang="vi-VN"/>
              <a:t>mã </a:t>
            </a:r>
            <a:r>
              <a:rPr lang="vi-VN" smtClean="0"/>
              <a:t>hóa</a:t>
            </a:r>
          </a:p>
          <a:p>
            <a:endParaRPr lang="vi-VN"/>
          </a:p>
          <a:p>
            <a:r>
              <a:rPr lang="vi-VN"/>
              <a:t>"encrypted_key" là khóa đã mã hóa sử dụng để mã hóa thông điệp</a:t>
            </a:r>
          </a:p>
        </p:txBody>
      </p:sp>
    </p:spTree>
    <p:extLst>
      <p:ext uri="{BB962C8B-B14F-4D97-AF65-F5344CB8AC3E}">
        <p14:creationId xmlns:p14="http://schemas.microsoft.com/office/powerpoint/2010/main" val="399583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9" name="Rectangle 8"/>
          <p:cNvSpPr/>
          <p:nvPr/>
        </p:nvSpPr>
        <p:spPr>
          <a:xfrm>
            <a:off x="449580" y="1562604"/>
            <a:ext cx="7985760" cy="2031325"/>
          </a:xfrm>
          <a:prstGeom prst="rect">
            <a:avLst/>
          </a:prstGeom>
        </p:spPr>
        <p:txBody>
          <a:bodyPr wrap="square">
            <a:spAutoFit/>
          </a:bodyPr>
          <a:lstStyle/>
          <a:p>
            <a:r>
              <a:rPr lang="vi-VN">
                <a:solidFill>
                  <a:srgbClr val="FF0000"/>
                </a:solidFill>
              </a:rPr>
              <a:t>Bước 4: Gửi JWE</a:t>
            </a:r>
          </a:p>
          <a:p>
            <a:r>
              <a:rPr lang="vi-VN">
                <a:solidFill>
                  <a:schemeClr val="tx1"/>
                </a:solidFill>
              </a:rPr>
              <a:t>Người gửi gửi JWE tới người nhận thông qua một kênh an toàn, chẳng hạn </a:t>
            </a:r>
            <a:r>
              <a:rPr lang="vi-VN">
                <a:solidFill>
                  <a:schemeClr val="tx1"/>
                </a:solidFill>
              </a:rPr>
              <a:t>qua </a:t>
            </a:r>
            <a:r>
              <a:rPr lang="vi-VN">
                <a:solidFill>
                  <a:schemeClr val="tx1"/>
                </a:solidFill>
              </a:rPr>
              <a:t>HTTPS</a:t>
            </a:r>
            <a:r>
              <a:rPr lang="vi-VN" smtClean="0">
                <a:solidFill>
                  <a:schemeClr val="tx1"/>
                </a:solidFill>
              </a:rPr>
              <a:t>.</a:t>
            </a:r>
            <a:endParaRPr lang="vi-VN">
              <a:solidFill>
                <a:schemeClr val="tx1"/>
              </a:solidFill>
            </a:endParaRPr>
          </a:p>
          <a:p>
            <a:endParaRPr lang="vi-VN">
              <a:solidFill>
                <a:srgbClr val="FF0000"/>
              </a:solidFill>
            </a:endParaRPr>
          </a:p>
          <a:p>
            <a:r>
              <a:rPr lang="vi-VN">
                <a:solidFill>
                  <a:srgbClr val="FF0000"/>
                </a:solidFill>
              </a:rPr>
              <a:t>Bước 5: Giải mã JWE</a:t>
            </a:r>
          </a:p>
          <a:p>
            <a:r>
              <a:rPr lang="vi-VN">
                <a:solidFill>
                  <a:schemeClr val="tx1"/>
                </a:solidFill>
              </a:rPr>
              <a:t>Người nhận nhận được JWE và sử dụng khóa giải mã (decryption key) để giải mã nội dung. Quá trình này bao gồm giải mã "protected" để truy xuất các thông tin cần thiết và sử dụng khóa giải mã để giải mã "encrypted_key". Sau đó, khóa giải mã được sử dụng để giải mã "ciphertext" và kiểm tra tính toàn vẹn bằng cách so sánh với "tag". Kết quả là nội dung ban đầu, trong trường hợp này là "Hello, World!".</a:t>
            </a:r>
            <a:endParaRPr lang="vi-VN" smtClean="0">
              <a:solidFill>
                <a:schemeClr val="tx1"/>
              </a:solidFill>
            </a:endParaRPr>
          </a:p>
        </p:txBody>
      </p:sp>
    </p:spTree>
    <p:extLst>
      <p:ext uri="{BB962C8B-B14F-4D97-AF65-F5344CB8AC3E}">
        <p14:creationId xmlns:p14="http://schemas.microsoft.com/office/powerpoint/2010/main" val="238249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20980" y="2125230"/>
            <a:ext cx="4298506" cy="11388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LỢI ÍCH CỦA JWE</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04</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6266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9"/>
        <p:cNvGrpSpPr/>
        <p:nvPr/>
      </p:nvGrpSpPr>
      <p:grpSpPr>
        <a:xfrm>
          <a:off x="0" y="0"/>
          <a:ext cx="0" cy="0"/>
          <a:chOff x="0" y="0"/>
          <a:chExt cx="0" cy="0"/>
        </a:xfrm>
      </p:grpSpPr>
      <p:sp>
        <p:nvSpPr>
          <p:cNvPr id="3110" name="Google Shape;3110;p42"/>
          <p:cNvSpPr/>
          <p:nvPr/>
        </p:nvSpPr>
        <p:spPr>
          <a:xfrm rot="6778847">
            <a:off x="1487580" y="1113614"/>
            <a:ext cx="865148" cy="223266"/>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rot="-6778847" flipH="1">
            <a:off x="105585" y="1113614"/>
            <a:ext cx="865148" cy="223266"/>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42"/>
          <p:cNvGrpSpPr/>
          <p:nvPr/>
        </p:nvGrpSpPr>
        <p:grpSpPr>
          <a:xfrm>
            <a:off x="108491" y="67844"/>
            <a:ext cx="1120666" cy="1242414"/>
            <a:chOff x="4124021" y="4185696"/>
            <a:chExt cx="499450" cy="553710"/>
          </a:xfrm>
        </p:grpSpPr>
        <p:sp>
          <p:nvSpPr>
            <p:cNvPr id="3116" name="Google Shape;3116;p42"/>
            <p:cNvSpPr/>
            <p:nvPr/>
          </p:nvSpPr>
          <p:spPr>
            <a:xfrm>
              <a:off x="4124021" y="4185696"/>
              <a:ext cx="499450" cy="553710"/>
            </a:xfrm>
            <a:custGeom>
              <a:avLst/>
              <a:gdLst/>
              <a:ahLst/>
              <a:cxnLst/>
              <a:rect l="l" t="t" r="r" b="b"/>
              <a:pathLst>
                <a:path w="19978" h="20781" extrusionOk="0">
                  <a:moveTo>
                    <a:pt x="861" y="0"/>
                  </a:moveTo>
                  <a:cubicBezTo>
                    <a:pt x="386" y="0"/>
                    <a:pt x="1" y="386"/>
                    <a:pt x="2" y="861"/>
                  </a:cubicBezTo>
                  <a:lnTo>
                    <a:pt x="2" y="19919"/>
                  </a:lnTo>
                  <a:cubicBezTo>
                    <a:pt x="2" y="20394"/>
                    <a:pt x="387" y="20780"/>
                    <a:pt x="863" y="20780"/>
                  </a:cubicBezTo>
                  <a:lnTo>
                    <a:pt x="19117" y="20780"/>
                  </a:lnTo>
                  <a:cubicBezTo>
                    <a:pt x="19592" y="20780"/>
                    <a:pt x="19978" y="20394"/>
                    <a:pt x="19978" y="19919"/>
                  </a:cubicBezTo>
                  <a:lnTo>
                    <a:pt x="19978" y="861"/>
                  </a:lnTo>
                  <a:cubicBezTo>
                    <a:pt x="19978" y="386"/>
                    <a:pt x="19594" y="0"/>
                    <a:pt x="19119" y="0"/>
                  </a:cubicBezTo>
                  <a:cubicBezTo>
                    <a:pt x="19118" y="0"/>
                    <a:pt x="19117" y="0"/>
                    <a:pt x="19117" y="0"/>
                  </a:cubicBezTo>
                  <a:lnTo>
                    <a:pt x="863" y="0"/>
                  </a:lnTo>
                  <a:cubicBezTo>
                    <a:pt x="862" y="0"/>
                    <a:pt x="862" y="0"/>
                    <a:pt x="861"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4179150" y="4242700"/>
              <a:ext cx="389250" cy="15200"/>
            </a:xfrm>
            <a:custGeom>
              <a:avLst/>
              <a:gdLst/>
              <a:ahLst/>
              <a:cxnLst/>
              <a:rect l="l" t="t" r="r" b="b"/>
              <a:pathLst>
                <a:path w="15570" h="608" extrusionOk="0">
                  <a:moveTo>
                    <a:pt x="1" y="1"/>
                  </a:moveTo>
                  <a:lnTo>
                    <a:pt x="1" y="607"/>
                  </a:lnTo>
                  <a:lnTo>
                    <a:pt x="15569" y="607"/>
                  </a:lnTo>
                  <a:lnTo>
                    <a:pt x="1556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4209425" y="4267375"/>
              <a:ext cx="328675" cy="15200"/>
            </a:xfrm>
            <a:custGeom>
              <a:avLst/>
              <a:gdLst/>
              <a:ahLst/>
              <a:cxnLst/>
              <a:rect l="l" t="t" r="r" b="b"/>
              <a:pathLst>
                <a:path w="13147" h="608" extrusionOk="0">
                  <a:moveTo>
                    <a:pt x="1" y="0"/>
                  </a:moveTo>
                  <a:lnTo>
                    <a:pt x="1" y="608"/>
                  </a:lnTo>
                  <a:lnTo>
                    <a:pt x="13147" y="608"/>
                  </a:lnTo>
                  <a:lnTo>
                    <a:pt x="131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4209425" y="4318275"/>
              <a:ext cx="328675" cy="52400"/>
            </a:xfrm>
            <a:custGeom>
              <a:avLst/>
              <a:gdLst/>
              <a:ahLst/>
              <a:cxnLst/>
              <a:rect l="l" t="t" r="r" b="b"/>
              <a:pathLst>
                <a:path w="13147" h="2096" extrusionOk="0">
                  <a:moveTo>
                    <a:pt x="175" y="0"/>
                  </a:moveTo>
                  <a:cubicBezTo>
                    <a:pt x="78" y="0"/>
                    <a:pt x="1" y="78"/>
                    <a:pt x="1" y="174"/>
                  </a:cubicBezTo>
                  <a:lnTo>
                    <a:pt x="1" y="1921"/>
                  </a:lnTo>
                  <a:cubicBezTo>
                    <a:pt x="1" y="2017"/>
                    <a:pt x="78" y="2095"/>
                    <a:pt x="175" y="2095"/>
                  </a:cubicBezTo>
                  <a:lnTo>
                    <a:pt x="12973" y="2095"/>
                  </a:lnTo>
                  <a:cubicBezTo>
                    <a:pt x="13068" y="2095"/>
                    <a:pt x="13147" y="2017"/>
                    <a:pt x="13147" y="1921"/>
                  </a:cubicBezTo>
                  <a:lnTo>
                    <a:pt x="13147" y="174"/>
                  </a:lnTo>
                  <a:cubicBezTo>
                    <a:pt x="13147" y="78"/>
                    <a:pt x="13068" y="0"/>
                    <a:pt x="12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4209425" y="4399625"/>
              <a:ext cx="328675" cy="52375"/>
            </a:xfrm>
            <a:custGeom>
              <a:avLst/>
              <a:gdLst/>
              <a:ahLst/>
              <a:cxnLst/>
              <a:rect l="l" t="t" r="r" b="b"/>
              <a:pathLst>
                <a:path w="13147" h="2095" extrusionOk="0">
                  <a:moveTo>
                    <a:pt x="175" y="1"/>
                  </a:moveTo>
                  <a:cubicBezTo>
                    <a:pt x="78" y="1"/>
                    <a:pt x="1" y="79"/>
                    <a:pt x="1" y="174"/>
                  </a:cubicBezTo>
                  <a:lnTo>
                    <a:pt x="1" y="1921"/>
                  </a:lnTo>
                  <a:cubicBezTo>
                    <a:pt x="1" y="2017"/>
                    <a:pt x="78" y="2095"/>
                    <a:pt x="175" y="2095"/>
                  </a:cubicBezTo>
                  <a:lnTo>
                    <a:pt x="12973" y="2095"/>
                  </a:lnTo>
                  <a:cubicBezTo>
                    <a:pt x="13068" y="2095"/>
                    <a:pt x="13147" y="2017"/>
                    <a:pt x="13147" y="1921"/>
                  </a:cubicBezTo>
                  <a:lnTo>
                    <a:pt x="13147" y="174"/>
                  </a:lnTo>
                  <a:cubicBezTo>
                    <a:pt x="13147" y="79"/>
                    <a:pt x="13068" y="2"/>
                    <a:pt x="12973"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4238950" y="4323500"/>
              <a:ext cx="18925" cy="22675"/>
            </a:xfrm>
            <a:custGeom>
              <a:avLst/>
              <a:gdLst/>
              <a:ahLst/>
              <a:cxnLst/>
              <a:rect l="l" t="t" r="r" b="b"/>
              <a:pathLst>
                <a:path w="757" h="907" extrusionOk="0">
                  <a:moveTo>
                    <a:pt x="375" y="0"/>
                  </a:moveTo>
                  <a:cubicBezTo>
                    <a:pt x="169" y="0"/>
                    <a:pt x="1" y="172"/>
                    <a:pt x="1" y="423"/>
                  </a:cubicBezTo>
                  <a:cubicBezTo>
                    <a:pt x="1" y="673"/>
                    <a:pt x="233" y="907"/>
                    <a:pt x="381" y="907"/>
                  </a:cubicBezTo>
                  <a:cubicBezTo>
                    <a:pt x="525" y="907"/>
                    <a:pt x="757" y="673"/>
                    <a:pt x="757" y="423"/>
                  </a:cubicBezTo>
                  <a:cubicBezTo>
                    <a:pt x="757" y="172"/>
                    <a:pt x="590" y="0"/>
                    <a:pt x="375"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4228600" y="4349125"/>
              <a:ext cx="39625" cy="16350"/>
            </a:xfrm>
            <a:custGeom>
              <a:avLst/>
              <a:gdLst/>
              <a:ahLst/>
              <a:cxnLst/>
              <a:rect l="l" t="t" r="r" b="b"/>
              <a:pathLst>
                <a:path w="1585" h="654" extrusionOk="0">
                  <a:moveTo>
                    <a:pt x="793" y="1"/>
                  </a:moveTo>
                  <a:cubicBezTo>
                    <a:pt x="690" y="1"/>
                    <a:pt x="587" y="14"/>
                    <a:pt x="487" y="42"/>
                  </a:cubicBezTo>
                  <a:cubicBezTo>
                    <a:pt x="398" y="66"/>
                    <a:pt x="312" y="99"/>
                    <a:pt x="229" y="139"/>
                  </a:cubicBezTo>
                  <a:cubicBezTo>
                    <a:pt x="177" y="163"/>
                    <a:pt x="131" y="198"/>
                    <a:pt x="96" y="243"/>
                  </a:cubicBezTo>
                  <a:cubicBezTo>
                    <a:pt x="63" y="287"/>
                    <a:pt x="40" y="343"/>
                    <a:pt x="26" y="414"/>
                  </a:cubicBezTo>
                  <a:cubicBezTo>
                    <a:pt x="22" y="433"/>
                    <a:pt x="12" y="518"/>
                    <a:pt x="1" y="653"/>
                  </a:cubicBezTo>
                  <a:lnTo>
                    <a:pt x="1585" y="653"/>
                  </a:lnTo>
                  <a:cubicBezTo>
                    <a:pt x="1572" y="518"/>
                    <a:pt x="1565" y="432"/>
                    <a:pt x="1561" y="414"/>
                  </a:cubicBezTo>
                  <a:cubicBezTo>
                    <a:pt x="1545" y="342"/>
                    <a:pt x="1522" y="287"/>
                    <a:pt x="1489" y="242"/>
                  </a:cubicBezTo>
                  <a:cubicBezTo>
                    <a:pt x="1454" y="197"/>
                    <a:pt x="1409" y="161"/>
                    <a:pt x="1357" y="139"/>
                  </a:cubicBezTo>
                  <a:cubicBezTo>
                    <a:pt x="1274" y="98"/>
                    <a:pt x="1187" y="66"/>
                    <a:pt x="1099" y="42"/>
                  </a:cubicBezTo>
                  <a:cubicBezTo>
                    <a:pt x="999" y="14"/>
                    <a:pt x="896" y="1"/>
                    <a:pt x="793"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4234800" y="4404500"/>
              <a:ext cx="27225" cy="40050"/>
            </a:xfrm>
            <a:custGeom>
              <a:avLst/>
              <a:gdLst/>
              <a:ahLst/>
              <a:cxnLst/>
              <a:rect l="l" t="t" r="r" b="b"/>
              <a:pathLst>
                <a:path w="1089" h="1602" extrusionOk="0">
                  <a:moveTo>
                    <a:pt x="545" y="177"/>
                  </a:moveTo>
                  <a:cubicBezTo>
                    <a:pt x="672" y="177"/>
                    <a:pt x="776" y="279"/>
                    <a:pt x="779" y="406"/>
                  </a:cubicBezTo>
                  <a:lnTo>
                    <a:pt x="779" y="637"/>
                  </a:lnTo>
                  <a:lnTo>
                    <a:pt x="311" y="637"/>
                  </a:lnTo>
                  <a:lnTo>
                    <a:pt x="311" y="406"/>
                  </a:lnTo>
                  <a:cubicBezTo>
                    <a:pt x="314" y="279"/>
                    <a:pt x="417" y="177"/>
                    <a:pt x="545" y="177"/>
                  </a:cubicBezTo>
                  <a:close/>
                  <a:moveTo>
                    <a:pt x="545" y="858"/>
                  </a:moveTo>
                  <a:cubicBezTo>
                    <a:pt x="682" y="858"/>
                    <a:pt x="740" y="1034"/>
                    <a:pt x="629" y="1116"/>
                  </a:cubicBezTo>
                  <a:lnTo>
                    <a:pt x="652" y="1229"/>
                  </a:lnTo>
                  <a:lnTo>
                    <a:pt x="677" y="1345"/>
                  </a:lnTo>
                  <a:cubicBezTo>
                    <a:pt x="682" y="1369"/>
                    <a:pt x="664" y="1391"/>
                    <a:pt x="640" y="1391"/>
                  </a:cubicBezTo>
                  <a:lnTo>
                    <a:pt x="449" y="1391"/>
                  </a:lnTo>
                  <a:cubicBezTo>
                    <a:pt x="426" y="1391"/>
                    <a:pt x="407" y="1369"/>
                    <a:pt x="412" y="1345"/>
                  </a:cubicBezTo>
                  <a:lnTo>
                    <a:pt x="461" y="1116"/>
                  </a:lnTo>
                  <a:cubicBezTo>
                    <a:pt x="349" y="1034"/>
                    <a:pt x="407" y="858"/>
                    <a:pt x="545" y="858"/>
                  </a:cubicBezTo>
                  <a:close/>
                  <a:moveTo>
                    <a:pt x="545" y="0"/>
                  </a:moveTo>
                  <a:cubicBezTo>
                    <a:pt x="323" y="0"/>
                    <a:pt x="147" y="185"/>
                    <a:pt x="157" y="406"/>
                  </a:cubicBezTo>
                  <a:lnTo>
                    <a:pt x="157" y="637"/>
                  </a:lnTo>
                  <a:lnTo>
                    <a:pt x="106" y="637"/>
                  </a:lnTo>
                  <a:cubicBezTo>
                    <a:pt x="48" y="637"/>
                    <a:pt x="0" y="683"/>
                    <a:pt x="0" y="742"/>
                  </a:cubicBezTo>
                  <a:lnTo>
                    <a:pt x="0" y="1496"/>
                  </a:lnTo>
                  <a:cubicBezTo>
                    <a:pt x="0" y="1554"/>
                    <a:pt x="48" y="1600"/>
                    <a:pt x="106" y="1602"/>
                  </a:cubicBezTo>
                  <a:lnTo>
                    <a:pt x="984" y="1602"/>
                  </a:lnTo>
                  <a:cubicBezTo>
                    <a:pt x="1042" y="1600"/>
                    <a:pt x="1088" y="1554"/>
                    <a:pt x="1088" y="1496"/>
                  </a:cubicBezTo>
                  <a:lnTo>
                    <a:pt x="1088" y="742"/>
                  </a:lnTo>
                  <a:cubicBezTo>
                    <a:pt x="1088" y="714"/>
                    <a:pt x="1078" y="688"/>
                    <a:pt x="1058" y="668"/>
                  </a:cubicBezTo>
                  <a:cubicBezTo>
                    <a:pt x="1037" y="647"/>
                    <a:pt x="1012" y="637"/>
                    <a:pt x="984" y="637"/>
                  </a:cubicBezTo>
                  <a:lnTo>
                    <a:pt x="933" y="637"/>
                  </a:lnTo>
                  <a:lnTo>
                    <a:pt x="933" y="406"/>
                  </a:lnTo>
                  <a:cubicBezTo>
                    <a:pt x="942" y="185"/>
                    <a:pt x="766"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4311000" y="4339800"/>
              <a:ext cx="180725" cy="9350"/>
            </a:xfrm>
            <a:custGeom>
              <a:avLst/>
              <a:gdLst/>
              <a:ahLst/>
              <a:cxnLst/>
              <a:rect l="l" t="t" r="r" b="b"/>
              <a:pathLst>
                <a:path w="7229" h="374" extrusionOk="0">
                  <a:moveTo>
                    <a:pt x="250" y="0"/>
                  </a:moveTo>
                  <a:cubicBezTo>
                    <a:pt x="85" y="0"/>
                    <a:pt x="1" y="201"/>
                    <a:pt x="119" y="318"/>
                  </a:cubicBezTo>
                  <a:cubicBezTo>
                    <a:pt x="157" y="356"/>
                    <a:pt x="203" y="373"/>
                    <a:pt x="249" y="373"/>
                  </a:cubicBezTo>
                  <a:cubicBezTo>
                    <a:pt x="345" y="373"/>
                    <a:pt x="436" y="299"/>
                    <a:pt x="436" y="187"/>
                  </a:cubicBezTo>
                  <a:cubicBezTo>
                    <a:pt x="436" y="84"/>
                    <a:pt x="353" y="0"/>
                    <a:pt x="250" y="0"/>
                  </a:cubicBezTo>
                  <a:close/>
                  <a:moveTo>
                    <a:pt x="4132" y="0"/>
                  </a:moveTo>
                  <a:cubicBezTo>
                    <a:pt x="4131" y="0"/>
                    <a:pt x="4130" y="0"/>
                    <a:pt x="4130" y="0"/>
                  </a:cubicBezTo>
                  <a:lnTo>
                    <a:pt x="4131" y="0"/>
                  </a:lnTo>
                  <a:cubicBezTo>
                    <a:pt x="3965" y="0"/>
                    <a:pt x="3882" y="201"/>
                    <a:pt x="3999" y="318"/>
                  </a:cubicBezTo>
                  <a:cubicBezTo>
                    <a:pt x="4038" y="356"/>
                    <a:pt x="4084" y="373"/>
                    <a:pt x="4130" y="373"/>
                  </a:cubicBezTo>
                  <a:cubicBezTo>
                    <a:pt x="4226" y="373"/>
                    <a:pt x="4317" y="299"/>
                    <a:pt x="4317" y="187"/>
                  </a:cubicBezTo>
                  <a:cubicBezTo>
                    <a:pt x="4318" y="84"/>
                    <a:pt x="4234" y="0"/>
                    <a:pt x="4132" y="0"/>
                  </a:cubicBezTo>
                  <a:close/>
                  <a:moveTo>
                    <a:pt x="5103" y="0"/>
                  </a:moveTo>
                  <a:cubicBezTo>
                    <a:pt x="5102" y="0"/>
                    <a:pt x="5101" y="0"/>
                    <a:pt x="5101" y="0"/>
                  </a:cubicBezTo>
                  <a:lnTo>
                    <a:pt x="5102" y="0"/>
                  </a:lnTo>
                  <a:cubicBezTo>
                    <a:pt x="4936" y="0"/>
                    <a:pt x="4852" y="201"/>
                    <a:pt x="4970" y="318"/>
                  </a:cubicBezTo>
                  <a:cubicBezTo>
                    <a:pt x="5008" y="356"/>
                    <a:pt x="5055" y="373"/>
                    <a:pt x="5101" y="373"/>
                  </a:cubicBezTo>
                  <a:cubicBezTo>
                    <a:pt x="5196" y="373"/>
                    <a:pt x="5288" y="299"/>
                    <a:pt x="5288" y="187"/>
                  </a:cubicBezTo>
                  <a:cubicBezTo>
                    <a:pt x="5288" y="84"/>
                    <a:pt x="5204" y="0"/>
                    <a:pt x="5103" y="0"/>
                  </a:cubicBezTo>
                  <a:close/>
                  <a:moveTo>
                    <a:pt x="6072" y="0"/>
                  </a:moveTo>
                  <a:cubicBezTo>
                    <a:pt x="6071" y="0"/>
                    <a:pt x="6070" y="0"/>
                    <a:pt x="6070" y="0"/>
                  </a:cubicBezTo>
                  <a:lnTo>
                    <a:pt x="6072" y="0"/>
                  </a:lnTo>
                  <a:cubicBezTo>
                    <a:pt x="5906" y="0"/>
                    <a:pt x="5823" y="201"/>
                    <a:pt x="5940" y="318"/>
                  </a:cubicBezTo>
                  <a:cubicBezTo>
                    <a:pt x="5978" y="356"/>
                    <a:pt x="6025" y="373"/>
                    <a:pt x="6071" y="373"/>
                  </a:cubicBezTo>
                  <a:cubicBezTo>
                    <a:pt x="6167" y="373"/>
                    <a:pt x="6258" y="299"/>
                    <a:pt x="6258" y="187"/>
                  </a:cubicBezTo>
                  <a:cubicBezTo>
                    <a:pt x="6259" y="84"/>
                    <a:pt x="6174" y="0"/>
                    <a:pt x="6072" y="0"/>
                  </a:cubicBezTo>
                  <a:close/>
                  <a:moveTo>
                    <a:pt x="7043" y="0"/>
                  </a:moveTo>
                  <a:cubicBezTo>
                    <a:pt x="7042" y="0"/>
                    <a:pt x="7041" y="0"/>
                    <a:pt x="7040" y="0"/>
                  </a:cubicBezTo>
                  <a:lnTo>
                    <a:pt x="7043" y="0"/>
                  </a:lnTo>
                  <a:cubicBezTo>
                    <a:pt x="6877" y="0"/>
                    <a:pt x="6793" y="201"/>
                    <a:pt x="6911" y="318"/>
                  </a:cubicBezTo>
                  <a:cubicBezTo>
                    <a:pt x="6949" y="356"/>
                    <a:pt x="6996" y="373"/>
                    <a:pt x="7041" y="373"/>
                  </a:cubicBezTo>
                  <a:cubicBezTo>
                    <a:pt x="7137" y="373"/>
                    <a:pt x="7229" y="299"/>
                    <a:pt x="7229" y="187"/>
                  </a:cubicBezTo>
                  <a:cubicBezTo>
                    <a:pt x="7229" y="84"/>
                    <a:pt x="7146" y="0"/>
                    <a:pt x="7043" y="0"/>
                  </a:cubicBezTo>
                  <a:close/>
                  <a:moveTo>
                    <a:pt x="1220" y="0"/>
                  </a:moveTo>
                  <a:cubicBezTo>
                    <a:pt x="1054" y="0"/>
                    <a:pt x="971" y="201"/>
                    <a:pt x="1089" y="318"/>
                  </a:cubicBezTo>
                  <a:cubicBezTo>
                    <a:pt x="1127" y="356"/>
                    <a:pt x="1173" y="374"/>
                    <a:pt x="1219" y="374"/>
                  </a:cubicBezTo>
                  <a:cubicBezTo>
                    <a:pt x="1315" y="374"/>
                    <a:pt x="1406" y="299"/>
                    <a:pt x="1406" y="187"/>
                  </a:cubicBezTo>
                  <a:cubicBezTo>
                    <a:pt x="1406" y="84"/>
                    <a:pt x="1323" y="0"/>
                    <a:pt x="1220" y="0"/>
                  </a:cubicBezTo>
                  <a:close/>
                  <a:moveTo>
                    <a:pt x="2190" y="0"/>
                  </a:moveTo>
                  <a:cubicBezTo>
                    <a:pt x="2024" y="0"/>
                    <a:pt x="1942" y="201"/>
                    <a:pt x="2059" y="318"/>
                  </a:cubicBezTo>
                  <a:cubicBezTo>
                    <a:pt x="2096" y="356"/>
                    <a:pt x="2143" y="374"/>
                    <a:pt x="2189" y="374"/>
                  </a:cubicBezTo>
                  <a:cubicBezTo>
                    <a:pt x="2285" y="374"/>
                    <a:pt x="2376" y="299"/>
                    <a:pt x="2376" y="187"/>
                  </a:cubicBezTo>
                  <a:cubicBezTo>
                    <a:pt x="2376" y="84"/>
                    <a:pt x="2293" y="0"/>
                    <a:pt x="2190" y="0"/>
                  </a:cubicBezTo>
                  <a:close/>
                  <a:moveTo>
                    <a:pt x="3162" y="0"/>
                  </a:moveTo>
                  <a:cubicBezTo>
                    <a:pt x="3161" y="0"/>
                    <a:pt x="3161" y="0"/>
                    <a:pt x="3160" y="0"/>
                  </a:cubicBezTo>
                  <a:lnTo>
                    <a:pt x="3161" y="0"/>
                  </a:lnTo>
                  <a:cubicBezTo>
                    <a:pt x="2995" y="0"/>
                    <a:pt x="2911" y="201"/>
                    <a:pt x="3029" y="318"/>
                  </a:cubicBezTo>
                  <a:cubicBezTo>
                    <a:pt x="3067" y="356"/>
                    <a:pt x="3114" y="374"/>
                    <a:pt x="3160" y="374"/>
                  </a:cubicBezTo>
                  <a:cubicBezTo>
                    <a:pt x="3256" y="374"/>
                    <a:pt x="3347" y="299"/>
                    <a:pt x="3347" y="187"/>
                  </a:cubicBezTo>
                  <a:cubicBezTo>
                    <a:pt x="3347" y="84"/>
                    <a:pt x="3263" y="0"/>
                    <a:pt x="316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4311000" y="4424825"/>
              <a:ext cx="180725" cy="9350"/>
            </a:xfrm>
            <a:custGeom>
              <a:avLst/>
              <a:gdLst/>
              <a:ahLst/>
              <a:cxnLst/>
              <a:rect l="l" t="t" r="r" b="b"/>
              <a:pathLst>
                <a:path w="7229" h="374" extrusionOk="0">
                  <a:moveTo>
                    <a:pt x="250" y="1"/>
                  </a:moveTo>
                  <a:cubicBezTo>
                    <a:pt x="83" y="1"/>
                    <a:pt x="1" y="202"/>
                    <a:pt x="119" y="319"/>
                  </a:cubicBezTo>
                  <a:cubicBezTo>
                    <a:pt x="157" y="357"/>
                    <a:pt x="203" y="374"/>
                    <a:pt x="249" y="374"/>
                  </a:cubicBezTo>
                  <a:cubicBezTo>
                    <a:pt x="345" y="374"/>
                    <a:pt x="436" y="299"/>
                    <a:pt x="436" y="187"/>
                  </a:cubicBezTo>
                  <a:cubicBezTo>
                    <a:pt x="436" y="85"/>
                    <a:pt x="353" y="1"/>
                    <a:pt x="250" y="1"/>
                  </a:cubicBezTo>
                  <a:close/>
                  <a:moveTo>
                    <a:pt x="1220" y="1"/>
                  </a:moveTo>
                  <a:cubicBezTo>
                    <a:pt x="1054" y="1"/>
                    <a:pt x="971" y="202"/>
                    <a:pt x="1089" y="319"/>
                  </a:cubicBezTo>
                  <a:cubicBezTo>
                    <a:pt x="1126" y="357"/>
                    <a:pt x="1173" y="374"/>
                    <a:pt x="1219" y="374"/>
                  </a:cubicBezTo>
                  <a:cubicBezTo>
                    <a:pt x="1314" y="374"/>
                    <a:pt x="1406" y="299"/>
                    <a:pt x="1406" y="187"/>
                  </a:cubicBezTo>
                  <a:cubicBezTo>
                    <a:pt x="1406" y="85"/>
                    <a:pt x="1323" y="1"/>
                    <a:pt x="1220" y="1"/>
                  </a:cubicBezTo>
                  <a:close/>
                  <a:moveTo>
                    <a:pt x="2190" y="1"/>
                  </a:moveTo>
                  <a:cubicBezTo>
                    <a:pt x="2024" y="1"/>
                    <a:pt x="1942" y="202"/>
                    <a:pt x="2059" y="319"/>
                  </a:cubicBezTo>
                  <a:cubicBezTo>
                    <a:pt x="2097" y="357"/>
                    <a:pt x="2143" y="374"/>
                    <a:pt x="2189" y="374"/>
                  </a:cubicBezTo>
                  <a:cubicBezTo>
                    <a:pt x="2285" y="374"/>
                    <a:pt x="2376" y="299"/>
                    <a:pt x="2376" y="187"/>
                  </a:cubicBezTo>
                  <a:cubicBezTo>
                    <a:pt x="2376" y="84"/>
                    <a:pt x="2293" y="1"/>
                    <a:pt x="2190" y="1"/>
                  </a:cubicBezTo>
                  <a:close/>
                  <a:moveTo>
                    <a:pt x="3162" y="1"/>
                  </a:moveTo>
                  <a:cubicBezTo>
                    <a:pt x="3161" y="1"/>
                    <a:pt x="3161" y="1"/>
                    <a:pt x="3160" y="1"/>
                  </a:cubicBezTo>
                  <a:lnTo>
                    <a:pt x="3161" y="1"/>
                  </a:lnTo>
                  <a:cubicBezTo>
                    <a:pt x="2995" y="1"/>
                    <a:pt x="2911" y="202"/>
                    <a:pt x="3029" y="319"/>
                  </a:cubicBezTo>
                  <a:cubicBezTo>
                    <a:pt x="3067" y="357"/>
                    <a:pt x="3114" y="374"/>
                    <a:pt x="3160" y="374"/>
                  </a:cubicBezTo>
                  <a:cubicBezTo>
                    <a:pt x="3255" y="374"/>
                    <a:pt x="3347" y="299"/>
                    <a:pt x="3347" y="187"/>
                  </a:cubicBezTo>
                  <a:cubicBezTo>
                    <a:pt x="3347" y="84"/>
                    <a:pt x="3263" y="1"/>
                    <a:pt x="3162" y="1"/>
                  </a:cubicBezTo>
                  <a:close/>
                  <a:moveTo>
                    <a:pt x="4132" y="1"/>
                  </a:moveTo>
                  <a:cubicBezTo>
                    <a:pt x="4131" y="1"/>
                    <a:pt x="4130" y="1"/>
                    <a:pt x="4130" y="1"/>
                  </a:cubicBezTo>
                  <a:lnTo>
                    <a:pt x="4131" y="1"/>
                  </a:lnTo>
                  <a:cubicBezTo>
                    <a:pt x="3965" y="1"/>
                    <a:pt x="3882" y="202"/>
                    <a:pt x="3999" y="319"/>
                  </a:cubicBezTo>
                  <a:cubicBezTo>
                    <a:pt x="4038" y="357"/>
                    <a:pt x="4084" y="374"/>
                    <a:pt x="4130" y="374"/>
                  </a:cubicBezTo>
                  <a:cubicBezTo>
                    <a:pt x="4226" y="374"/>
                    <a:pt x="4318" y="299"/>
                    <a:pt x="4317" y="187"/>
                  </a:cubicBezTo>
                  <a:cubicBezTo>
                    <a:pt x="4317" y="84"/>
                    <a:pt x="4234" y="1"/>
                    <a:pt x="4132" y="1"/>
                  </a:cubicBezTo>
                  <a:close/>
                  <a:moveTo>
                    <a:pt x="5103" y="1"/>
                  </a:moveTo>
                  <a:cubicBezTo>
                    <a:pt x="5102" y="1"/>
                    <a:pt x="5101" y="1"/>
                    <a:pt x="5101" y="1"/>
                  </a:cubicBezTo>
                  <a:lnTo>
                    <a:pt x="5102" y="1"/>
                  </a:lnTo>
                  <a:cubicBezTo>
                    <a:pt x="4936" y="1"/>
                    <a:pt x="4852" y="202"/>
                    <a:pt x="4970" y="319"/>
                  </a:cubicBezTo>
                  <a:cubicBezTo>
                    <a:pt x="5008" y="357"/>
                    <a:pt x="5055" y="374"/>
                    <a:pt x="5101" y="374"/>
                  </a:cubicBezTo>
                  <a:cubicBezTo>
                    <a:pt x="5196" y="374"/>
                    <a:pt x="5288" y="299"/>
                    <a:pt x="5288" y="187"/>
                  </a:cubicBezTo>
                  <a:cubicBezTo>
                    <a:pt x="5288" y="84"/>
                    <a:pt x="5204" y="1"/>
                    <a:pt x="5103" y="1"/>
                  </a:cubicBezTo>
                  <a:close/>
                  <a:moveTo>
                    <a:pt x="6072" y="1"/>
                  </a:moveTo>
                  <a:cubicBezTo>
                    <a:pt x="6071" y="1"/>
                    <a:pt x="6070" y="1"/>
                    <a:pt x="6070" y="1"/>
                  </a:cubicBezTo>
                  <a:lnTo>
                    <a:pt x="6072" y="1"/>
                  </a:lnTo>
                  <a:cubicBezTo>
                    <a:pt x="5906" y="1"/>
                    <a:pt x="5823" y="202"/>
                    <a:pt x="5940" y="319"/>
                  </a:cubicBezTo>
                  <a:cubicBezTo>
                    <a:pt x="5978" y="357"/>
                    <a:pt x="6025" y="374"/>
                    <a:pt x="6071" y="374"/>
                  </a:cubicBezTo>
                  <a:cubicBezTo>
                    <a:pt x="6167" y="374"/>
                    <a:pt x="6259" y="299"/>
                    <a:pt x="6258" y="187"/>
                  </a:cubicBezTo>
                  <a:cubicBezTo>
                    <a:pt x="6258" y="84"/>
                    <a:pt x="6174" y="1"/>
                    <a:pt x="6072" y="1"/>
                  </a:cubicBezTo>
                  <a:close/>
                  <a:moveTo>
                    <a:pt x="7043" y="1"/>
                  </a:moveTo>
                  <a:cubicBezTo>
                    <a:pt x="7042" y="1"/>
                    <a:pt x="7041" y="1"/>
                    <a:pt x="7040" y="1"/>
                  </a:cubicBezTo>
                  <a:lnTo>
                    <a:pt x="7043" y="1"/>
                  </a:lnTo>
                  <a:cubicBezTo>
                    <a:pt x="6877" y="1"/>
                    <a:pt x="6793" y="202"/>
                    <a:pt x="6911" y="319"/>
                  </a:cubicBezTo>
                  <a:cubicBezTo>
                    <a:pt x="6949" y="357"/>
                    <a:pt x="6996" y="374"/>
                    <a:pt x="7041" y="374"/>
                  </a:cubicBezTo>
                  <a:cubicBezTo>
                    <a:pt x="7137" y="374"/>
                    <a:pt x="7229" y="299"/>
                    <a:pt x="7229" y="187"/>
                  </a:cubicBezTo>
                  <a:cubicBezTo>
                    <a:pt x="7229" y="84"/>
                    <a:pt x="7146" y="1"/>
                    <a:pt x="7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4256025" y="4534661"/>
              <a:ext cx="235750" cy="116100"/>
            </a:xfrm>
            <a:custGeom>
              <a:avLst/>
              <a:gdLst/>
              <a:ahLst/>
              <a:cxnLst/>
              <a:rect l="l" t="t" r="r" b="b"/>
              <a:pathLst>
                <a:path w="9430" h="4644" extrusionOk="0">
                  <a:moveTo>
                    <a:pt x="2231" y="1193"/>
                  </a:moveTo>
                  <a:cubicBezTo>
                    <a:pt x="2831" y="1193"/>
                    <a:pt x="3317" y="1698"/>
                    <a:pt x="3317" y="2322"/>
                  </a:cubicBezTo>
                  <a:cubicBezTo>
                    <a:pt x="3317" y="2945"/>
                    <a:pt x="2831" y="3451"/>
                    <a:pt x="2231" y="3451"/>
                  </a:cubicBezTo>
                  <a:cubicBezTo>
                    <a:pt x="1631" y="3451"/>
                    <a:pt x="1146" y="2945"/>
                    <a:pt x="1146" y="2322"/>
                  </a:cubicBezTo>
                  <a:cubicBezTo>
                    <a:pt x="1146" y="1698"/>
                    <a:pt x="1632" y="1193"/>
                    <a:pt x="2231" y="1193"/>
                  </a:cubicBezTo>
                  <a:close/>
                  <a:moveTo>
                    <a:pt x="2232" y="0"/>
                  </a:moveTo>
                  <a:cubicBezTo>
                    <a:pt x="999" y="0"/>
                    <a:pt x="0" y="1041"/>
                    <a:pt x="0" y="2322"/>
                  </a:cubicBezTo>
                  <a:cubicBezTo>
                    <a:pt x="0" y="3605"/>
                    <a:pt x="998" y="4644"/>
                    <a:pt x="2231" y="4644"/>
                  </a:cubicBezTo>
                  <a:cubicBezTo>
                    <a:pt x="3212" y="4644"/>
                    <a:pt x="4044" y="3986"/>
                    <a:pt x="4343" y="3070"/>
                  </a:cubicBezTo>
                  <a:lnTo>
                    <a:pt x="8933" y="2950"/>
                  </a:lnTo>
                  <a:cubicBezTo>
                    <a:pt x="8967" y="2949"/>
                    <a:pt x="9002" y="2938"/>
                    <a:pt x="9029" y="2917"/>
                  </a:cubicBezTo>
                  <a:cubicBezTo>
                    <a:pt x="9058" y="2896"/>
                    <a:pt x="9079" y="2867"/>
                    <a:pt x="9092" y="2832"/>
                  </a:cubicBezTo>
                  <a:lnTo>
                    <a:pt x="9409" y="1933"/>
                  </a:lnTo>
                  <a:cubicBezTo>
                    <a:pt x="9429" y="1878"/>
                    <a:pt x="9422" y="1818"/>
                    <a:pt x="9390" y="1769"/>
                  </a:cubicBezTo>
                  <a:cubicBezTo>
                    <a:pt x="9360" y="1722"/>
                    <a:pt x="9307" y="1692"/>
                    <a:pt x="9251" y="1690"/>
                  </a:cubicBezTo>
                  <a:lnTo>
                    <a:pt x="8207" y="1665"/>
                  </a:lnTo>
                  <a:lnTo>
                    <a:pt x="8207" y="2224"/>
                  </a:lnTo>
                  <a:lnTo>
                    <a:pt x="7637" y="2224"/>
                  </a:lnTo>
                  <a:lnTo>
                    <a:pt x="7637" y="1651"/>
                  </a:lnTo>
                  <a:lnTo>
                    <a:pt x="7072" y="1638"/>
                  </a:lnTo>
                  <a:lnTo>
                    <a:pt x="7072" y="2224"/>
                  </a:lnTo>
                  <a:lnTo>
                    <a:pt x="6503" y="2224"/>
                  </a:lnTo>
                  <a:lnTo>
                    <a:pt x="6503" y="1623"/>
                  </a:lnTo>
                  <a:lnTo>
                    <a:pt x="5939" y="1611"/>
                  </a:lnTo>
                  <a:lnTo>
                    <a:pt x="5939" y="2225"/>
                  </a:lnTo>
                  <a:lnTo>
                    <a:pt x="5369" y="2225"/>
                  </a:lnTo>
                  <a:lnTo>
                    <a:pt x="5369" y="1596"/>
                  </a:lnTo>
                  <a:lnTo>
                    <a:pt x="4344" y="1572"/>
                  </a:lnTo>
                  <a:cubicBezTo>
                    <a:pt x="4044" y="658"/>
                    <a:pt x="3212" y="0"/>
                    <a:pt x="2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42"/>
          <p:cNvGrpSpPr/>
          <p:nvPr/>
        </p:nvGrpSpPr>
        <p:grpSpPr>
          <a:xfrm rot="9912806">
            <a:off x="7177240" y="3846961"/>
            <a:ext cx="1253552" cy="761661"/>
            <a:chOff x="1784825" y="319200"/>
            <a:chExt cx="505100" cy="306900"/>
          </a:xfrm>
        </p:grpSpPr>
        <p:sp>
          <p:nvSpPr>
            <p:cNvPr id="3128" name="Google Shape;3128;p42"/>
            <p:cNvSpPr/>
            <p:nvPr/>
          </p:nvSpPr>
          <p:spPr>
            <a:xfrm>
              <a:off x="1784825" y="373675"/>
              <a:ext cx="254825" cy="252425"/>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1987925" y="319200"/>
              <a:ext cx="147450" cy="146450"/>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2142250" y="473600"/>
              <a:ext cx="147675" cy="147675"/>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105347" y="1232614"/>
            <a:ext cx="6914525" cy="1815882"/>
          </a:xfrm>
          <a:prstGeom prst="rect">
            <a:avLst/>
          </a:prstGeom>
          <a:noFill/>
        </p:spPr>
        <p:txBody>
          <a:bodyPr wrap="square" rtlCol="0">
            <a:spAutoFit/>
          </a:bodyPr>
          <a:lstStyle/>
          <a:p>
            <a:pPr marL="285750" indent="-285750" algn="just">
              <a:buFont typeface="Arial" panose="020B0604020202020204" pitchFamily="34" charset="0"/>
              <a:buChar char="•"/>
            </a:pPr>
            <a:r>
              <a:rPr lang="vi-VN"/>
              <a:t>Bảo mật dữ liệu: JWE giúp đảm bảo tính bảo mật của dữ liệu trong quá trình truyền </a:t>
            </a:r>
            <a:r>
              <a:rPr lang="vi-VN"/>
              <a:t>thông</a:t>
            </a:r>
            <a:r>
              <a:rPr lang="vi-VN" smtClean="0"/>
              <a:t>.</a:t>
            </a:r>
          </a:p>
          <a:p>
            <a:pPr algn="just"/>
            <a:endParaRPr lang="vi-VN"/>
          </a:p>
          <a:p>
            <a:pPr marL="285750" indent="-285750" algn="just">
              <a:buFont typeface="Arial" panose="020B0604020202020204" pitchFamily="34" charset="0"/>
              <a:buChar char="•"/>
            </a:pPr>
            <a:r>
              <a:rPr lang="vi-VN"/>
              <a:t>Phân quyền: JWE cho phép kiểm soát quyền truy cập dữ liệu thông qua việc mã hóa dữ liệu theo từng tầng cấp độ quyền truy cập.</a:t>
            </a:r>
          </a:p>
          <a:p>
            <a:pPr marL="285750" indent="-285750" algn="just">
              <a:buFont typeface="Arial" panose="020B0604020202020204" pitchFamily="34" charset="0"/>
              <a:buChar char="•"/>
            </a:pPr>
            <a:endParaRPr lang="vi-VN" smtClean="0"/>
          </a:p>
          <a:p>
            <a:pPr marL="285750" indent="-285750" algn="just">
              <a:buFont typeface="Arial" panose="020B0604020202020204" pitchFamily="34" charset="0"/>
              <a:buChar char="•"/>
            </a:pPr>
            <a:r>
              <a:rPr lang="vi-VN" smtClean="0"/>
              <a:t>Tích </a:t>
            </a:r>
            <a:r>
              <a:rPr lang="vi-VN"/>
              <a:t>hợp với JWS: JWE có thể kết hợp với JWS để cung cấp tính bảo mật toàn diện cho thông tin truyền tải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20980" y="2125230"/>
            <a:ext cx="4298506" cy="11388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GỚI THIỆU</a:t>
            </a:r>
            <a:r>
              <a:rPr lang="vi-VN" smtClean="0">
                <a:solidFill>
                  <a:schemeClr val="accent1"/>
                </a:solidFill>
              </a:rPr>
              <a:t> </a:t>
            </a:r>
            <a:br>
              <a:rPr lang="vi-VN" smtClean="0">
                <a:solidFill>
                  <a:schemeClr val="accent1"/>
                </a:solidFill>
              </a:rPr>
            </a:br>
            <a:r>
              <a:rPr lang="vi-VN" smtClean="0">
                <a:solidFill>
                  <a:schemeClr val="accent1"/>
                </a:solidFill>
              </a:rPr>
              <a:t>JWS</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05</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2220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grpSp>
        <p:nvGrpSpPr>
          <p:cNvPr id="3153" name="Google Shape;3153;p43"/>
          <p:cNvGrpSpPr/>
          <p:nvPr/>
        </p:nvGrpSpPr>
        <p:grpSpPr>
          <a:xfrm>
            <a:off x="7596075" y="418100"/>
            <a:ext cx="1063655" cy="638707"/>
            <a:chOff x="2164425" y="1666775"/>
            <a:chExt cx="1063655" cy="638707"/>
          </a:xfrm>
        </p:grpSpPr>
        <p:sp>
          <p:nvSpPr>
            <p:cNvPr id="3154" name="Google Shape;3154;p43"/>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3"/>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3"/>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160020" y="1722120"/>
            <a:ext cx="8983980" cy="1169551"/>
          </a:xfrm>
          <a:prstGeom prst="rect">
            <a:avLst/>
          </a:prstGeom>
          <a:noFill/>
        </p:spPr>
        <p:txBody>
          <a:bodyPr wrap="square" rtlCol="0">
            <a:spAutoFit/>
          </a:bodyPr>
          <a:lstStyle/>
          <a:p>
            <a:pPr algn="just"/>
            <a:r>
              <a:rPr lang="vi-VN"/>
              <a:t>JWS là một phần mở rộng của JWT (JSON Web Token) và được sử dụng để xác thực tính toàn vẹn và nguồn gốc của dữ liệu </a:t>
            </a:r>
            <a:r>
              <a:rPr lang="vi-VN"/>
              <a:t>JSON</a:t>
            </a:r>
            <a:r>
              <a:rPr lang="vi-VN" smtClean="0"/>
              <a:t>.</a:t>
            </a:r>
          </a:p>
          <a:p>
            <a:pPr algn="just"/>
            <a:endParaRPr lang="vi-VN"/>
          </a:p>
          <a:p>
            <a:pPr algn="just"/>
            <a:r>
              <a:rPr lang="vi-VN"/>
              <a:t>JWS cho phép </a:t>
            </a:r>
            <a:r>
              <a:rPr lang="vi-VN"/>
              <a:t>ký </a:t>
            </a:r>
            <a:r>
              <a:rPr lang="vi-VN" smtClean="0"/>
              <a:t> </a:t>
            </a:r>
            <a:r>
              <a:rPr lang="vi-VN"/>
              <a:t>(signing) các phần tử của dữ liệu JSON, đảm bảo rằng dữ liệu không bị thay đổi và nguồn gốc của nó được xác minh.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52762" y="2125231"/>
            <a:ext cx="4266724" cy="127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CẤU TRÚC CỦA</a:t>
            </a:r>
            <a:r>
              <a:rPr lang="vi-VN" smtClean="0">
                <a:solidFill>
                  <a:schemeClr val="accent1"/>
                </a:solidFill>
              </a:rPr>
              <a:t> JWS</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06</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6850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33"/>
          <p:cNvSpPr/>
          <p:nvPr/>
        </p:nvSpPr>
        <p:spPr>
          <a:xfrm>
            <a:off x="4400359" y="2054362"/>
            <a:ext cx="791400" cy="79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3"/>
          <p:cNvSpPr/>
          <p:nvPr/>
        </p:nvSpPr>
        <p:spPr>
          <a:xfrm>
            <a:off x="783874" y="2057998"/>
            <a:ext cx="791400" cy="79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3"/>
          <p:cNvSpPr/>
          <p:nvPr/>
        </p:nvSpPr>
        <p:spPr>
          <a:xfrm>
            <a:off x="4389962" y="1005389"/>
            <a:ext cx="791400" cy="79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3"/>
          <p:cNvSpPr/>
          <p:nvPr/>
        </p:nvSpPr>
        <p:spPr>
          <a:xfrm>
            <a:off x="783874" y="1004801"/>
            <a:ext cx="791400" cy="79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3"/>
          <p:cNvSpPr txBox="1">
            <a:spLocks noGrp="1"/>
          </p:cNvSpPr>
          <p:nvPr>
            <p:ph type="title"/>
          </p:nvPr>
        </p:nvSpPr>
        <p:spPr>
          <a:xfrm>
            <a:off x="720185" y="29339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TABLE OF </a:t>
            </a:r>
            <a:r>
              <a:rPr lang="en" sz="3400">
                <a:solidFill>
                  <a:schemeClr val="accent1"/>
                </a:solidFill>
              </a:rPr>
              <a:t>CONTENTS</a:t>
            </a:r>
            <a:endParaRPr sz="3400">
              <a:solidFill>
                <a:schemeClr val="accent1"/>
              </a:solidFill>
            </a:endParaRPr>
          </a:p>
        </p:txBody>
      </p:sp>
      <p:sp>
        <p:nvSpPr>
          <p:cNvPr id="1554" name="Google Shape;1554;p33"/>
          <p:cNvSpPr txBox="1">
            <a:spLocks noGrp="1"/>
          </p:cNvSpPr>
          <p:nvPr>
            <p:ph type="title" idx="5"/>
          </p:nvPr>
        </p:nvSpPr>
        <p:spPr>
          <a:xfrm>
            <a:off x="877528" y="1063816"/>
            <a:ext cx="630300" cy="6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1</a:t>
            </a:r>
            <a:endParaRPr/>
          </a:p>
        </p:txBody>
      </p:sp>
      <p:sp>
        <p:nvSpPr>
          <p:cNvPr id="1555" name="Google Shape;1555;p33"/>
          <p:cNvSpPr txBox="1">
            <a:spLocks noGrp="1"/>
          </p:cNvSpPr>
          <p:nvPr>
            <p:ph type="title" idx="7"/>
          </p:nvPr>
        </p:nvSpPr>
        <p:spPr>
          <a:xfrm>
            <a:off x="4470512" y="1093302"/>
            <a:ext cx="630300" cy="6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5</a:t>
            </a:r>
            <a:endParaRPr/>
          </a:p>
        </p:txBody>
      </p:sp>
      <p:sp>
        <p:nvSpPr>
          <p:cNvPr id="1556" name="Google Shape;1556;p33"/>
          <p:cNvSpPr txBox="1">
            <a:spLocks noGrp="1"/>
          </p:cNvSpPr>
          <p:nvPr>
            <p:ph type="title" idx="8"/>
          </p:nvPr>
        </p:nvSpPr>
        <p:spPr>
          <a:xfrm>
            <a:off x="4480909" y="2126158"/>
            <a:ext cx="630300" cy="6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6</a:t>
            </a:r>
            <a:endParaRPr/>
          </a:p>
        </p:txBody>
      </p:sp>
      <p:sp>
        <p:nvSpPr>
          <p:cNvPr id="1557" name="Google Shape;1557;p33"/>
          <p:cNvSpPr txBox="1">
            <a:spLocks noGrp="1"/>
          </p:cNvSpPr>
          <p:nvPr>
            <p:ph type="title" idx="6"/>
          </p:nvPr>
        </p:nvSpPr>
        <p:spPr>
          <a:xfrm>
            <a:off x="841243" y="2141594"/>
            <a:ext cx="630300" cy="6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2</a:t>
            </a:r>
            <a:endParaRPr/>
          </a:p>
        </p:txBody>
      </p:sp>
      <p:grpSp>
        <p:nvGrpSpPr>
          <p:cNvPr id="1562" name="Google Shape;1562;p33"/>
          <p:cNvGrpSpPr/>
          <p:nvPr/>
        </p:nvGrpSpPr>
        <p:grpSpPr>
          <a:xfrm>
            <a:off x="6931120" y="745137"/>
            <a:ext cx="2171077" cy="1723537"/>
            <a:chOff x="6416948" y="667929"/>
            <a:chExt cx="2171077" cy="1723537"/>
          </a:xfrm>
        </p:grpSpPr>
        <p:grpSp>
          <p:nvGrpSpPr>
            <p:cNvPr id="1563" name="Google Shape;1563;p33"/>
            <p:cNvGrpSpPr/>
            <p:nvPr/>
          </p:nvGrpSpPr>
          <p:grpSpPr>
            <a:xfrm rot="1454949">
              <a:off x="7755748" y="1344089"/>
              <a:ext cx="673170" cy="919416"/>
              <a:chOff x="5356650" y="576300"/>
              <a:chExt cx="380400" cy="519550"/>
            </a:xfrm>
          </p:grpSpPr>
          <p:sp>
            <p:nvSpPr>
              <p:cNvPr id="1564" name="Google Shape;1564;p33"/>
              <p:cNvSpPr/>
              <p:nvPr/>
            </p:nvSpPr>
            <p:spPr>
              <a:xfrm>
                <a:off x="5356650" y="576300"/>
                <a:ext cx="380400" cy="519550"/>
              </a:xfrm>
              <a:custGeom>
                <a:avLst/>
                <a:gdLst/>
                <a:ahLst/>
                <a:cxnLst/>
                <a:rect l="l" t="t" r="r" b="b"/>
                <a:pathLst>
                  <a:path w="15216" h="20782" extrusionOk="0">
                    <a:moveTo>
                      <a:pt x="13056" y="1"/>
                    </a:moveTo>
                    <a:cubicBezTo>
                      <a:pt x="13032" y="1"/>
                      <a:pt x="13008" y="2"/>
                      <a:pt x="12984" y="5"/>
                    </a:cubicBezTo>
                    <a:cubicBezTo>
                      <a:pt x="12156" y="104"/>
                      <a:pt x="11661" y="1445"/>
                      <a:pt x="11949" y="3565"/>
                    </a:cubicBezTo>
                    <a:cubicBezTo>
                      <a:pt x="11863" y="2999"/>
                      <a:pt x="11478" y="2703"/>
                      <a:pt x="11067" y="2703"/>
                    </a:cubicBezTo>
                    <a:cubicBezTo>
                      <a:pt x="10822" y="2703"/>
                      <a:pt x="10567" y="2809"/>
                      <a:pt x="10362" y="3026"/>
                    </a:cubicBezTo>
                    <a:cubicBezTo>
                      <a:pt x="9785" y="3635"/>
                      <a:pt x="9772" y="5165"/>
                      <a:pt x="9858" y="6000"/>
                    </a:cubicBezTo>
                    <a:cubicBezTo>
                      <a:pt x="9665" y="5519"/>
                      <a:pt x="9309" y="5308"/>
                      <a:pt x="9002" y="5308"/>
                    </a:cubicBezTo>
                    <a:cubicBezTo>
                      <a:pt x="8979" y="5308"/>
                      <a:pt x="8956" y="5309"/>
                      <a:pt x="8934" y="5311"/>
                    </a:cubicBezTo>
                    <a:cubicBezTo>
                      <a:pt x="7667" y="5441"/>
                      <a:pt x="7727" y="8755"/>
                      <a:pt x="7885" y="9922"/>
                    </a:cubicBezTo>
                    <a:cubicBezTo>
                      <a:pt x="7673" y="9510"/>
                      <a:pt x="7343" y="9327"/>
                      <a:pt x="7049" y="9327"/>
                    </a:cubicBezTo>
                    <a:cubicBezTo>
                      <a:pt x="6977" y="9327"/>
                      <a:pt x="6908" y="9338"/>
                      <a:pt x="6842" y="9359"/>
                    </a:cubicBezTo>
                    <a:cubicBezTo>
                      <a:pt x="6089" y="9604"/>
                      <a:pt x="5366" y="11800"/>
                      <a:pt x="5391" y="13488"/>
                    </a:cubicBezTo>
                    <a:cubicBezTo>
                      <a:pt x="5186" y="13123"/>
                      <a:pt x="4847" y="12951"/>
                      <a:pt x="4518" y="12951"/>
                    </a:cubicBezTo>
                    <a:cubicBezTo>
                      <a:pt x="4504" y="12951"/>
                      <a:pt x="4489" y="12951"/>
                      <a:pt x="4475" y="12952"/>
                    </a:cubicBezTo>
                    <a:cubicBezTo>
                      <a:pt x="2859" y="13024"/>
                      <a:pt x="471" y="19228"/>
                      <a:pt x="0" y="20781"/>
                    </a:cubicBezTo>
                    <a:cubicBezTo>
                      <a:pt x="2672" y="20624"/>
                      <a:pt x="7792" y="19839"/>
                      <a:pt x="7123" y="18152"/>
                    </a:cubicBezTo>
                    <a:cubicBezTo>
                      <a:pt x="7043" y="17949"/>
                      <a:pt x="6829" y="17801"/>
                      <a:pt x="6618" y="17801"/>
                    </a:cubicBezTo>
                    <a:cubicBezTo>
                      <a:pt x="6577" y="17801"/>
                      <a:pt x="6537" y="17806"/>
                      <a:pt x="6498" y="17818"/>
                    </a:cubicBezTo>
                    <a:cubicBezTo>
                      <a:pt x="12528" y="15597"/>
                      <a:pt x="12876" y="11848"/>
                      <a:pt x="11985" y="11312"/>
                    </a:cubicBezTo>
                    <a:cubicBezTo>
                      <a:pt x="11870" y="11243"/>
                      <a:pt x="11738" y="11212"/>
                      <a:pt x="11604" y="11212"/>
                    </a:cubicBezTo>
                    <a:cubicBezTo>
                      <a:pt x="11530" y="11212"/>
                      <a:pt x="11455" y="11222"/>
                      <a:pt x="11382" y="11239"/>
                    </a:cubicBezTo>
                    <a:cubicBezTo>
                      <a:pt x="12201" y="10662"/>
                      <a:pt x="13835" y="9201"/>
                      <a:pt x="13964" y="8257"/>
                    </a:cubicBezTo>
                    <a:cubicBezTo>
                      <a:pt x="14024" y="7819"/>
                      <a:pt x="13762" y="7426"/>
                      <a:pt x="13405" y="7426"/>
                    </a:cubicBezTo>
                    <a:cubicBezTo>
                      <a:pt x="13334" y="7426"/>
                      <a:pt x="13259" y="7442"/>
                      <a:pt x="13182" y="7476"/>
                    </a:cubicBezTo>
                    <a:cubicBezTo>
                      <a:pt x="14118" y="6364"/>
                      <a:pt x="15216" y="3070"/>
                      <a:pt x="13854" y="2825"/>
                    </a:cubicBezTo>
                    <a:cubicBezTo>
                      <a:pt x="13826" y="2820"/>
                      <a:pt x="13798" y="2818"/>
                      <a:pt x="13769" y="2818"/>
                    </a:cubicBezTo>
                    <a:cubicBezTo>
                      <a:pt x="13649" y="2818"/>
                      <a:pt x="13529" y="2860"/>
                      <a:pt x="13435" y="2932"/>
                    </a:cubicBezTo>
                    <a:cubicBezTo>
                      <a:pt x="13798" y="2271"/>
                      <a:pt x="14091" y="1467"/>
                      <a:pt x="13877" y="747"/>
                    </a:cubicBezTo>
                    <a:cubicBezTo>
                      <a:pt x="13764" y="367"/>
                      <a:pt x="13443" y="1"/>
                      <a:pt x="13056"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3"/>
              <p:cNvSpPr/>
              <p:nvPr/>
            </p:nvSpPr>
            <p:spPr>
              <a:xfrm>
                <a:off x="5378250" y="650825"/>
                <a:ext cx="297675" cy="424700"/>
              </a:xfrm>
              <a:custGeom>
                <a:avLst/>
                <a:gdLst/>
                <a:ahLst/>
                <a:cxnLst/>
                <a:rect l="l" t="t" r="r" b="b"/>
                <a:pathLst>
                  <a:path w="11907" h="16988" extrusionOk="0">
                    <a:moveTo>
                      <a:pt x="11812" y="1"/>
                    </a:moveTo>
                    <a:cubicBezTo>
                      <a:pt x="11773" y="1"/>
                      <a:pt x="11738" y="29"/>
                      <a:pt x="11730" y="69"/>
                    </a:cubicBezTo>
                    <a:cubicBezTo>
                      <a:pt x="10150" y="6726"/>
                      <a:pt x="5682" y="13150"/>
                      <a:pt x="71" y="16833"/>
                    </a:cubicBezTo>
                    <a:cubicBezTo>
                      <a:pt x="1" y="16879"/>
                      <a:pt x="34" y="16988"/>
                      <a:pt x="117" y="16988"/>
                    </a:cubicBezTo>
                    <a:cubicBezTo>
                      <a:pt x="133" y="16988"/>
                      <a:pt x="150" y="16983"/>
                      <a:pt x="163" y="16973"/>
                    </a:cubicBezTo>
                    <a:cubicBezTo>
                      <a:pt x="2962" y="15137"/>
                      <a:pt x="5532" y="12585"/>
                      <a:pt x="7597" y="9597"/>
                    </a:cubicBezTo>
                    <a:cubicBezTo>
                      <a:pt x="9634" y="6651"/>
                      <a:pt x="11120" y="3370"/>
                      <a:pt x="11893" y="108"/>
                    </a:cubicBezTo>
                    <a:cubicBezTo>
                      <a:pt x="11907" y="61"/>
                      <a:pt x="11879" y="14"/>
                      <a:pt x="11832" y="3"/>
                    </a:cubicBezTo>
                    <a:cubicBezTo>
                      <a:pt x="11825" y="2"/>
                      <a:pt x="11819" y="1"/>
                      <a:pt x="1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5659225" y="701000"/>
                <a:ext cx="34350" cy="49050"/>
              </a:xfrm>
              <a:custGeom>
                <a:avLst/>
                <a:gdLst/>
                <a:ahLst/>
                <a:cxnLst/>
                <a:rect l="l" t="t" r="r" b="b"/>
                <a:pathLst>
                  <a:path w="1374" h="1962" extrusionOk="0">
                    <a:moveTo>
                      <a:pt x="1278" y="0"/>
                    </a:moveTo>
                    <a:cubicBezTo>
                      <a:pt x="1246" y="0"/>
                      <a:pt x="1215" y="19"/>
                      <a:pt x="1201" y="50"/>
                    </a:cubicBezTo>
                    <a:cubicBezTo>
                      <a:pt x="914" y="698"/>
                      <a:pt x="526" y="1296"/>
                      <a:pt x="50" y="1821"/>
                    </a:cubicBezTo>
                    <a:cubicBezTo>
                      <a:pt x="1" y="1875"/>
                      <a:pt x="39" y="1962"/>
                      <a:pt x="112" y="1962"/>
                    </a:cubicBezTo>
                    <a:cubicBezTo>
                      <a:pt x="136" y="1962"/>
                      <a:pt x="158" y="1952"/>
                      <a:pt x="175" y="1934"/>
                    </a:cubicBezTo>
                    <a:cubicBezTo>
                      <a:pt x="662" y="1396"/>
                      <a:pt x="1061" y="783"/>
                      <a:pt x="1355" y="118"/>
                    </a:cubicBezTo>
                    <a:cubicBezTo>
                      <a:pt x="1374" y="76"/>
                      <a:pt x="1355" y="26"/>
                      <a:pt x="1312" y="8"/>
                    </a:cubicBezTo>
                    <a:cubicBezTo>
                      <a:pt x="1301" y="3"/>
                      <a:pt x="1290" y="0"/>
                      <a:pt x="1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5620750" y="793600"/>
                <a:ext cx="46275" cy="38475"/>
              </a:xfrm>
              <a:custGeom>
                <a:avLst/>
                <a:gdLst/>
                <a:ahLst/>
                <a:cxnLst/>
                <a:rect l="l" t="t" r="r" b="b"/>
                <a:pathLst>
                  <a:path w="1851" h="1539" extrusionOk="0">
                    <a:moveTo>
                      <a:pt x="1757" y="0"/>
                    </a:moveTo>
                    <a:cubicBezTo>
                      <a:pt x="1731" y="0"/>
                      <a:pt x="1705" y="12"/>
                      <a:pt x="1689" y="34"/>
                    </a:cubicBezTo>
                    <a:cubicBezTo>
                      <a:pt x="1243" y="582"/>
                      <a:pt x="695" y="1039"/>
                      <a:pt x="76" y="1381"/>
                    </a:cubicBezTo>
                    <a:cubicBezTo>
                      <a:pt x="0" y="1422"/>
                      <a:pt x="29" y="1538"/>
                      <a:pt x="116" y="1538"/>
                    </a:cubicBezTo>
                    <a:cubicBezTo>
                      <a:pt x="116" y="1538"/>
                      <a:pt x="116" y="1538"/>
                      <a:pt x="117" y="1538"/>
                    </a:cubicBezTo>
                    <a:cubicBezTo>
                      <a:pt x="131" y="1538"/>
                      <a:pt x="145" y="1535"/>
                      <a:pt x="157" y="1528"/>
                    </a:cubicBezTo>
                    <a:cubicBezTo>
                      <a:pt x="796" y="1176"/>
                      <a:pt x="1360" y="705"/>
                      <a:pt x="1819" y="140"/>
                    </a:cubicBezTo>
                    <a:cubicBezTo>
                      <a:pt x="1851" y="104"/>
                      <a:pt x="1846" y="49"/>
                      <a:pt x="1809" y="19"/>
                    </a:cubicBezTo>
                    <a:cubicBezTo>
                      <a:pt x="1794" y="6"/>
                      <a:pt x="1775" y="0"/>
                      <a:pt x="17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p:nvPr/>
            </p:nvSpPr>
            <p:spPr>
              <a:xfrm>
                <a:off x="5554950" y="895350"/>
                <a:ext cx="71325" cy="54700"/>
              </a:xfrm>
              <a:custGeom>
                <a:avLst/>
                <a:gdLst/>
                <a:ahLst/>
                <a:cxnLst/>
                <a:rect l="l" t="t" r="r" b="b"/>
                <a:pathLst>
                  <a:path w="2853" h="2188" extrusionOk="0">
                    <a:moveTo>
                      <a:pt x="2737" y="1"/>
                    </a:moveTo>
                    <a:cubicBezTo>
                      <a:pt x="2714" y="1"/>
                      <a:pt x="2691" y="10"/>
                      <a:pt x="2673" y="33"/>
                    </a:cubicBezTo>
                    <a:cubicBezTo>
                      <a:pt x="2011" y="923"/>
                      <a:pt x="1115" y="1612"/>
                      <a:pt x="86" y="2025"/>
                    </a:cubicBezTo>
                    <a:cubicBezTo>
                      <a:pt x="0" y="2059"/>
                      <a:pt x="25" y="2186"/>
                      <a:pt x="118" y="2187"/>
                    </a:cubicBezTo>
                    <a:cubicBezTo>
                      <a:pt x="129" y="2186"/>
                      <a:pt x="139" y="2184"/>
                      <a:pt x="149" y="2181"/>
                    </a:cubicBezTo>
                    <a:cubicBezTo>
                      <a:pt x="1207" y="1757"/>
                      <a:pt x="2127" y="1048"/>
                      <a:pt x="2808" y="134"/>
                    </a:cubicBezTo>
                    <a:cubicBezTo>
                      <a:pt x="2853" y="69"/>
                      <a:pt x="2797" y="1"/>
                      <a:pt x="2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3"/>
              <p:cNvSpPr/>
              <p:nvPr/>
            </p:nvSpPr>
            <p:spPr>
              <a:xfrm>
                <a:off x="5578525" y="749700"/>
                <a:ext cx="11750" cy="68625"/>
              </a:xfrm>
              <a:custGeom>
                <a:avLst/>
                <a:gdLst/>
                <a:ahLst/>
                <a:cxnLst/>
                <a:rect l="l" t="t" r="r" b="b"/>
                <a:pathLst>
                  <a:path w="470" h="2745" extrusionOk="0">
                    <a:moveTo>
                      <a:pt x="219" y="0"/>
                    </a:moveTo>
                    <a:cubicBezTo>
                      <a:pt x="180" y="0"/>
                      <a:pt x="144" y="29"/>
                      <a:pt x="137" y="70"/>
                    </a:cubicBezTo>
                    <a:cubicBezTo>
                      <a:pt x="0" y="941"/>
                      <a:pt x="54" y="1833"/>
                      <a:pt x="292" y="2684"/>
                    </a:cubicBezTo>
                    <a:cubicBezTo>
                      <a:pt x="303" y="2720"/>
                      <a:pt x="335" y="2745"/>
                      <a:pt x="373" y="2745"/>
                    </a:cubicBezTo>
                    <a:cubicBezTo>
                      <a:pt x="429" y="2744"/>
                      <a:pt x="469" y="2691"/>
                      <a:pt x="454" y="2637"/>
                    </a:cubicBezTo>
                    <a:cubicBezTo>
                      <a:pt x="223" y="1810"/>
                      <a:pt x="171" y="944"/>
                      <a:pt x="303" y="96"/>
                    </a:cubicBezTo>
                    <a:cubicBezTo>
                      <a:pt x="309" y="50"/>
                      <a:pt x="278" y="9"/>
                      <a:pt x="232" y="2"/>
                    </a:cubicBezTo>
                    <a:cubicBezTo>
                      <a:pt x="228" y="1"/>
                      <a:pt x="223"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3"/>
              <p:cNvSpPr/>
              <p:nvPr/>
            </p:nvSpPr>
            <p:spPr>
              <a:xfrm>
                <a:off x="5621525" y="662675"/>
                <a:ext cx="9975" cy="66000"/>
              </a:xfrm>
              <a:custGeom>
                <a:avLst/>
                <a:gdLst/>
                <a:ahLst/>
                <a:cxnLst/>
                <a:rect l="l" t="t" r="r" b="b"/>
                <a:pathLst>
                  <a:path w="399" h="2640" extrusionOk="0">
                    <a:moveTo>
                      <a:pt x="307" y="0"/>
                    </a:moveTo>
                    <a:cubicBezTo>
                      <a:pt x="271" y="0"/>
                      <a:pt x="236" y="24"/>
                      <a:pt x="225" y="61"/>
                    </a:cubicBezTo>
                    <a:cubicBezTo>
                      <a:pt x="23" y="884"/>
                      <a:pt x="1" y="1740"/>
                      <a:pt x="161" y="2572"/>
                    </a:cubicBezTo>
                    <a:cubicBezTo>
                      <a:pt x="168" y="2611"/>
                      <a:pt x="203" y="2640"/>
                      <a:pt x="244" y="2640"/>
                    </a:cubicBezTo>
                    <a:lnTo>
                      <a:pt x="244" y="2640"/>
                    </a:lnTo>
                    <a:cubicBezTo>
                      <a:pt x="296" y="2640"/>
                      <a:pt x="336" y="2592"/>
                      <a:pt x="326" y="2540"/>
                    </a:cubicBezTo>
                    <a:cubicBezTo>
                      <a:pt x="171" y="1732"/>
                      <a:pt x="192" y="901"/>
                      <a:pt x="389" y="103"/>
                    </a:cubicBezTo>
                    <a:cubicBezTo>
                      <a:pt x="398" y="57"/>
                      <a:pt x="371" y="14"/>
                      <a:pt x="327" y="2"/>
                    </a:cubicBezTo>
                    <a:cubicBezTo>
                      <a:pt x="320" y="1"/>
                      <a:pt x="314" y="0"/>
                      <a:pt x="307" y="0"/>
                    </a:cubicBezTo>
                    <a:close/>
                    <a:moveTo>
                      <a:pt x="244" y="2640"/>
                    </a:moveTo>
                    <a:cubicBezTo>
                      <a:pt x="243" y="2640"/>
                      <a:pt x="243" y="2640"/>
                      <a:pt x="243" y="2640"/>
                    </a:cubicBezTo>
                    <a:lnTo>
                      <a:pt x="244" y="2640"/>
                    </a:lnTo>
                    <a:cubicBezTo>
                      <a:pt x="244" y="2640"/>
                      <a:pt x="244" y="2640"/>
                      <a:pt x="244" y="26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a:off x="5518900" y="856575"/>
                <a:ext cx="9975" cy="54950"/>
              </a:xfrm>
              <a:custGeom>
                <a:avLst/>
                <a:gdLst/>
                <a:ahLst/>
                <a:cxnLst/>
                <a:rect l="l" t="t" r="r" b="b"/>
                <a:pathLst>
                  <a:path w="399" h="2198" extrusionOk="0">
                    <a:moveTo>
                      <a:pt x="305" y="1"/>
                    </a:moveTo>
                    <a:cubicBezTo>
                      <a:pt x="269" y="1"/>
                      <a:pt x="235" y="24"/>
                      <a:pt x="224" y="62"/>
                    </a:cubicBezTo>
                    <a:cubicBezTo>
                      <a:pt x="32" y="733"/>
                      <a:pt x="0" y="1443"/>
                      <a:pt x="134" y="2129"/>
                    </a:cubicBezTo>
                    <a:cubicBezTo>
                      <a:pt x="141" y="2168"/>
                      <a:pt x="176" y="2197"/>
                      <a:pt x="217" y="2197"/>
                    </a:cubicBezTo>
                    <a:cubicBezTo>
                      <a:pt x="222" y="2197"/>
                      <a:pt x="227" y="2196"/>
                      <a:pt x="232" y="2195"/>
                    </a:cubicBezTo>
                    <a:cubicBezTo>
                      <a:pt x="278" y="2187"/>
                      <a:pt x="308" y="2142"/>
                      <a:pt x="299" y="2097"/>
                    </a:cubicBezTo>
                    <a:cubicBezTo>
                      <a:pt x="170" y="1436"/>
                      <a:pt x="200" y="754"/>
                      <a:pt x="387" y="108"/>
                    </a:cubicBezTo>
                    <a:cubicBezTo>
                      <a:pt x="399" y="63"/>
                      <a:pt x="373" y="16"/>
                      <a:pt x="329" y="4"/>
                    </a:cubicBezTo>
                    <a:cubicBezTo>
                      <a:pt x="321" y="2"/>
                      <a:pt x="313"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3"/>
              <p:cNvSpPr/>
              <p:nvPr/>
            </p:nvSpPr>
            <p:spPr>
              <a:xfrm>
                <a:off x="5448800" y="1035075"/>
                <a:ext cx="54825" cy="15550"/>
              </a:xfrm>
              <a:custGeom>
                <a:avLst/>
                <a:gdLst/>
                <a:ahLst/>
                <a:cxnLst/>
                <a:rect l="l" t="t" r="r" b="b"/>
                <a:pathLst>
                  <a:path w="2193" h="622" extrusionOk="0">
                    <a:moveTo>
                      <a:pt x="2096" y="0"/>
                    </a:moveTo>
                    <a:cubicBezTo>
                      <a:pt x="2086" y="0"/>
                      <a:pt x="2076" y="2"/>
                      <a:pt x="2065" y="6"/>
                    </a:cubicBezTo>
                    <a:cubicBezTo>
                      <a:pt x="1425" y="237"/>
                      <a:pt x="758" y="387"/>
                      <a:pt x="80" y="453"/>
                    </a:cubicBezTo>
                    <a:cubicBezTo>
                      <a:pt x="34" y="456"/>
                      <a:pt x="0" y="496"/>
                      <a:pt x="2" y="541"/>
                    </a:cubicBezTo>
                    <a:cubicBezTo>
                      <a:pt x="4" y="586"/>
                      <a:pt x="41" y="621"/>
                      <a:pt x="86" y="621"/>
                    </a:cubicBezTo>
                    <a:cubicBezTo>
                      <a:pt x="87" y="621"/>
                      <a:pt x="88" y="621"/>
                      <a:pt x="88" y="621"/>
                    </a:cubicBezTo>
                    <a:lnTo>
                      <a:pt x="96" y="620"/>
                    </a:lnTo>
                    <a:cubicBezTo>
                      <a:pt x="788" y="554"/>
                      <a:pt x="1468" y="401"/>
                      <a:pt x="2122" y="165"/>
                    </a:cubicBezTo>
                    <a:cubicBezTo>
                      <a:pt x="2168" y="150"/>
                      <a:pt x="2193" y="101"/>
                      <a:pt x="2176" y="56"/>
                    </a:cubicBezTo>
                    <a:cubicBezTo>
                      <a:pt x="2163" y="22"/>
                      <a:pt x="2131"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a:off x="5444500" y="931475"/>
                <a:ext cx="17175" cy="63750"/>
              </a:xfrm>
              <a:custGeom>
                <a:avLst/>
                <a:gdLst/>
                <a:ahLst/>
                <a:cxnLst/>
                <a:rect l="l" t="t" r="r" b="b"/>
                <a:pathLst>
                  <a:path w="687" h="2550" extrusionOk="0">
                    <a:moveTo>
                      <a:pt x="591" y="1"/>
                    </a:moveTo>
                    <a:cubicBezTo>
                      <a:pt x="558" y="1"/>
                      <a:pt x="527" y="20"/>
                      <a:pt x="513" y="52"/>
                    </a:cubicBezTo>
                    <a:cubicBezTo>
                      <a:pt x="161" y="808"/>
                      <a:pt x="0" y="1638"/>
                      <a:pt x="49" y="2470"/>
                    </a:cubicBezTo>
                    <a:cubicBezTo>
                      <a:pt x="52" y="2515"/>
                      <a:pt x="88" y="2550"/>
                      <a:pt x="133" y="2550"/>
                    </a:cubicBezTo>
                    <a:lnTo>
                      <a:pt x="138" y="2550"/>
                    </a:lnTo>
                    <a:cubicBezTo>
                      <a:pt x="185" y="2547"/>
                      <a:pt x="220" y="2507"/>
                      <a:pt x="217" y="2461"/>
                    </a:cubicBezTo>
                    <a:cubicBezTo>
                      <a:pt x="170" y="1656"/>
                      <a:pt x="324" y="853"/>
                      <a:pt x="666" y="123"/>
                    </a:cubicBezTo>
                    <a:cubicBezTo>
                      <a:pt x="687" y="81"/>
                      <a:pt x="669" y="29"/>
                      <a:pt x="626" y="9"/>
                    </a:cubicBezTo>
                    <a:cubicBezTo>
                      <a:pt x="614" y="3"/>
                      <a:pt x="603"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3"/>
            <p:cNvGrpSpPr/>
            <p:nvPr/>
          </p:nvGrpSpPr>
          <p:grpSpPr>
            <a:xfrm rot="-6648582" flipH="1">
              <a:off x="6471564" y="1438209"/>
              <a:ext cx="935072" cy="761800"/>
              <a:chOff x="3472900" y="1023500"/>
              <a:chExt cx="462350" cy="376675"/>
            </a:xfrm>
          </p:grpSpPr>
          <p:sp>
            <p:nvSpPr>
              <p:cNvPr id="1575" name="Google Shape;1575;p33"/>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3"/>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3"/>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3"/>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3"/>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33"/>
            <p:cNvGrpSpPr/>
            <p:nvPr/>
          </p:nvGrpSpPr>
          <p:grpSpPr>
            <a:xfrm>
              <a:off x="6831100" y="667929"/>
              <a:ext cx="1379284" cy="1494384"/>
              <a:chOff x="3612275" y="316675"/>
              <a:chExt cx="623800" cy="675825"/>
            </a:xfrm>
          </p:grpSpPr>
          <p:sp>
            <p:nvSpPr>
              <p:cNvPr id="1585" name="Google Shape;1585;p33"/>
              <p:cNvSpPr/>
              <p:nvPr/>
            </p:nvSpPr>
            <p:spPr>
              <a:xfrm>
                <a:off x="3612275" y="316675"/>
                <a:ext cx="623800" cy="675825"/>
              </a:xfrm>
              <a:custGeom>
                <a:avLst/>
                <a:gdLst/>
                <a:ahLst/>
                <a:cxnLst/>
                <a:rect l="l" t="t" r="r" b="b"/>
                <a:pathLst>
                  <a:path w="24952" h="27033" extrusionOk="0">
                    <a:moveTo>
                      <a:pt x="12467" y="1"/>
                    </a:moveTo>
                    <a:cubicBezTo>
                      <a:pt x="11956" y="3"/>
                      <a:pt x="11457" y="152"/>
                      <a:pt x="11027" y="429"/>
                    </a:cubicBezTo>
                    <a:cubicBezTo>
                      <a:pt x="9535" y="1395"/>
                      <a:pt x="7809" y="1884"/>
                      <a:pt x="5898" y="1884"/>
                    </a:cubicBezTo>
                    <a:cubicBezTo>
                      <a:pt x="4833" y="1884"/>
                      <a:pt x="3968" y="1736"/>
                      <a:pt x="3394" y="1638"/>
                    </a:cubicBezTo>
                    <a:cubicBezTo>
                      <a:pt x="3070" y="1582"/>
                      <a:pt x="2874" y="1549"/>
                      <a:pt x="2691" y="1549"/>
                    </a:cubicBezTo>
                    <a:cubicBezTo>
                      <a:pt x="1224" y="1550"/>
                      <a:pt x="31" y="2737"/>
                      <a:pt x="24" y="4204"/>
                    </a:cubicBezTo>
                    <a:cubicBezTo>
                      <a:pt x="0" y="8781"/>
                      <a:pt x="918" y="13015"/>
                      <a:pt x="2754" y="16792"/>
                    </a:cubicBezTo>
                    <a:cubicBezTo>
                      <a:pt x="4591" y="20571"/>
                      <a:pt x="7320" y="23837"/>
                      <a:pt x="10865" y="26497"/>
                    </a:cubicBezTo>
                    <a:cubicBezTo>
                      <a:pt x="11325" y="26845"/>
                      <a:pt x="11887" y="27032"/>
                      <a:pt x="12463" y="27032"/>
                    </a:cubicBezTo>
                    <a:cubicBezTo>
                      <a:pt x="12465" y="27032"/>
                      <a:pt x="12467" y="27032"/>
                      <a:pt x="12468" y="27032"/>
                    </a:cubicBezTo>
                    <a:lnTo>
                      <a:pt x="12470" y="27032"/>
                    </a:lnTo>
                    <a:cubicBezTo>
                      <a:pt x="12472" y="27032"/>
                      <a:pt x="12473" y="27032"/>
                      <a:pt x="12475" y="27032"/>
                    </a:cubicBezTo>
                    <a:cubicBezTo>
                      <a:pt x="13054" y="27032"/>
                      <a:pt x="13616" y="26843"/>
                      <a:pt x="14077" y="26493"/>
                    </a:cubicBezTo>
                    <a:cubicBezTo>
                      <a:pt x="17692" y="23760"/>
                      <a:pt x="20451" y="20440"/>
                      <a:pt x="22279" y="16625"/>
                    </a:cubicBezTo>
                    <a:cubicBezTo>
                      <a:pt x="24061" y="12906"/>
                      <a:pt x="24952" y="8727"/>
                      <a:pt x="24928" y="4205"/>
                    </a:cubicBezTo>
                    <a:cubicBezTo>
                      <a:pt x="24920" y="2737"/>
                      <a:pt x="23727" y="1550"/>
                      <a:pt x="22259" y="1549"/>
                    </a:cubicBezTo>
                    <a:cubicBezTo>
                      <a:pt x="22059" y="1549"/>
                      <a:pt x="21833" y="1586"/>
                      <a:pt x="21491" y="1643"/>
                    </a:cubicBezTo>
                    <a:cubicBezTo>
                      <a:pt x="20922" y="1738"/>
                      <a:pt x="20062" y="1879"/>
                      <a:pt x="19033" y="1879"/>
                    </a:cubicBezTo>
                    <a:cubicBezTo>
                      <a:pt x="17141" y="1879"/>
                      <a:pt x="15420" y="1390"/>
                      <a:pt x="13918" y="424"/>
                    </a:cubicBezTo>
                    <a:cubicBezTo>
                      <a:pt x="13489" y="148"/>
                      <a:pt x="12989" y="1"/>
                      <a:pt x="1247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3612275" y="316675"/>
                <a:ext cx="623800" cy="675825"/>
              </a:xfrm>
              <a:custGeom>
                <a:avLst/>
                <a:gdLst/>
                <a:ahLst/>
                <a:cxnLst/>
                <a:rect l="l" t="t" r="r" b="b"/>
                <a:pathLst>
                  <a:path w="24952" h="27033" extrusionOk="0">
                    <a:moveTo>
                      <a:pt x="12467" y="1"/>
                    </a:moveTo>
                    <a:cubicBezTo>
                      <a:pt x="11956" y="3"/>
                      <a:pt x="11457" y="152"/>
                      <a:pt x="11027" y="429"/>
                    </a:cubicBezTo>
                    <a:cubicBezTo>
                      <a:pt x="9535" y="1395"/>
                      <a:pt x="7809" y="1884"/>
                      <a:pt x="5898" y="1884"/>
                    </a:cubicBezTo>
                    <a:cubicBezTo>
                      <a:pt x="4833" y="1884"/>
                      <a:pt x="3968" y="1736"/>
                      <a:pt x="3394" y="1638"/>
                    </a:cubicBezTo>
                    <a:cubicBezTo>
                      <a:pt x="3070" y="1582"/>
                      <a:pt x="2874" y="1549"/>
                      <a:pt x="2691" y="1549"/>
                    </a:cubicBezTo>
                    <a:cubicBezTo>
                      <a:pt x="1224" y="1550"/>
                      <a:pt x="31" y="2737"/>
                      <a:pt x="24" y="4204"/>
                    </a:cubicBezTo>
                    <a:cubicBezTo>
                      <a:pt x="0" y="8781"/>
                      <a:pt x="918" y="13015"/>
                      <a:pt x="2754" y="16792"/>
                    </a:cubicBezTo>
                    <a:cubicBezTo>
                      <a:pt x="4591" y="20571"/>
                      <a:pt x="7320" y="23837"/>
                      <a:pt x="10865" y="26497"/>
                    </a:cubicBezTo>
                    <a:cubicBezTo>
                      <a:pt x="11325" y="26845"/>
                      <a:pt x="11887" y="27032"/>
                      <a:pt x="12463" y="27032"/>
                    </a:cubicBezTo>
                    <a:cubicBezTo>
                      <a:pt x="12465" y="27032"/>
                      <a:pt x="12467" y="27032"/>
                      <a:pt x="12468" y="27032"/>
                    </a:cubicBezTo>
                    <a:lnTo>
                      <a:pt x="12470" y="27032"/>
                    </a:lnTo>
                    <a:cubicBezTo>
                      <a:pt x="12472" y="27032"/>
                      <a:pt x="12473" y="27032"/>
                      <a:pt x="12475" y="27032"/>
                    </a:cubicBezTo>
                    <a:cubicBezTo>
                      <a:pt x="13054" y="27032"/>
                      <a:pt x="13616" y="26843"/>
                      <a:pt x="14077" y="26493"/>
                    </a:cubicBezTo>
                    <a:cubicBezTo>
                      <a:pt x="17692" y="23760"/>
                      <a:pt x="20451" y="20440"/>
                      <a:pt x="22279" y="16625"/>
                    </a:cubicBezTo>
                    <a:cubicBezTo>
                      <a:pt x="24061" y="12906"/>
                      <a:pt x="24952" y="8727"/>
                      <a:pt x="24928" y="4205"/>
                    </a:cubicBezTo>
                    <a:cubicBezTo>
                      <a:pt x="24920" y="2737"/>
                      <a:pt x="23727" y="1550"/>
                      <a:pt x="22259" y="1549"/>
                    </a:cubicBezTo>
                    <a:cubicBezTo>
                      <a:pt x="22059" y="1549"/>
                      <a:pt x="21833" y="1586"/>
                      <a:pt x="21491" y="1643"/>
                    </a:cubicBezTo>
                    <a:cubicBezTo>
                      <a:pt x="20922" y="1738"/>
                      <a:pt x="20062" y="1879"/>
                      <a:pt x="19033" y="1879"/>
                    </a:cubicBezTo>
                    <a:cubicBezTo>
                      <a:pt x="17141" y="1879"/>
                      <a:pt x="15420" y="1390"/>
                      <a:pt x="13918" y="424"/>
                    </a:cubicBezTo>
                    <a:cubicBezTo>
                      <a:pt x="13489" y="148"/>
                      <a:pt x="12989" y="1"/>
                      <a:pt x="12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87" name="Google Shape;1587;p33"/>
              <p:cNvSpPr/>
              <p:nvPr/>
            </p:nvSpPr>
            <p:spPr>
              <a:xfrm>
                <a:off x="3636200" y="341500"/>
                <a:ext cx="575950" cy="626200"/>
              </a:xfrm>
              <a:custGeom>
                <a:avLst/>
                <a:gdLst/>
                <a:ahLst/>
                <a:cxnLst/>
                <a:rect l="l" t="t" r="r" b="b"/>
                <a:pathLst>
                  <a:path w="23038" h="25048" extrusionOk="0">
                    <a:moveTo>
                      <a:pt x="11526" y="0"/>
                    </a:moveTo>
                    <a:cubicBezTo>
                      <a:pt x="11524" y="0"/>
                      <a:pt x="11522" y="0"/>
                      <a:pt x="11521" y="0"/>
                    </a:cubicBezTo>
                    <a:lnTo>
                      <a:pt x="11513" y="0"/>
                    </a:lnTo>
                    <a:cubicBezTo>
                      <a:pt x="11122" y="1"/>
                      <a:pt x="10740" y="115"/>
                      <a:pt x="10412" y="327"/>
                    </a:cubicBezTo>
                    <a:cubicBezTo>
                      <a:pt x="8880" y="1317"/>
                      <a:pt x="7114" y="1819"/>
                      <a:pt x="5163" y="1819"/>
                    </a:cubicBezTo>
                    <a:cubicBezTo>
                      <a:pt x="4088" y="1819"/>
                      <a:pt x="3190" y="1666"/>
                      <a:pt x="2653" y="1574"/>
                    </a:cubicBezTo>
                    <a:cubicBezTo>
                      <a:pt x="2377" y="1527"/>
                      <a:pt x="2195" y="1496"/>
                      <a:pt x="2065" y="1496"/>
                    </a:cubicBezTo>
                    <a:cubicBezTo>
                      <a:pt x="942" y="1497"/>
                      <a:pt x="30" y="2404"/>
                      <a:pt x="23" y="3527"/>
                    </a:cubicBezTo>
                    <a:cubicBezTo>
                      <a:pt x="1" y="7866"/>
                      <a:pt x="869" y="11878"/>
                      <a:pt x="2607" y="15453"/>
                    </a:cubicBezTo>
                    <a:cubicBezTo>
                      <a:pt x="4345" y="19028"/>
                      <a:pt x="6929" y="22118"/>
                      <a:pt x="10286" y="24638"/>
                    </a:cubicBezTo>
                    <a:cubicBezTo>
                      <a:pt x="10638" y="24904"/>
                      <a:pt x="11067" y="25047"/>
                      <a:pt x="11509" y="25047"/>
                    </a:cubicBezTo>
                    <a:cubicBezTo>
                      <a:pt x="11510" y="25047"/>
                      <a:pt x="11512" y="25047"/>
                      <a:pt x="11513" y="25047"/>
                    </a:cubicBezTo>
                    <a:cubicBezTo>
                      <a:pt x="11957" y="25047"/>
                      <a:pt x="12388" y="24904"/>
                      <a:pt x="12742" y="24635"/>
                    </a:cubicBezTo>
                    <a:cubicBezTo>
                      <a:pt x="16166" y="22047"/>
                      <a:pt x="18779" y="18904"/>
                      <a:pt x="20508" y="15295"/>
                    </a:cubicBezTo>
                    <a:cubicBezTo>
                      <a:pt x="22194" y="11775"/>
                      <a:pt x="23037" y="7816"/>
                      <a:pt x="23015" y="3528"/>
                    </a:cubicBezTo>
                    <a:cubicBezTo>
                      <a:pt x="23008" y="2405"/>
                      <a:pt x="22096" y="1497"/>
                      <a:pt x="20973" y="1497"/>
                    </a:cubicBezTo>
                    <a:cubicBezTo>
                      <a:pt x="20824" y="1497"/>
                      <a:pt x="20624" y="1530"/>
                      <a:pt x="20320" y="1580"/>
                    </a:cubicBezTo>
                    <a:cubicBezTo>
                      <a:pt x="19752" y="1673"/>
                      <a:pt x="18895" y="1816"/>
                      <a:pt x="17857" y="1816"/>
                    </a:cubicBezTo>
                    <a:cubicBezTo>
                      <a:pt x="15923" y="1816"/>
                      <a:pt x="14162" y="1314"/>
                      <a:pt x="12623" y="323"/>
                    </a:cubicBezTo>
                    <a:cubicBezTo>
                      <a:pt x="12295" y="113"/>
                      <a:pt x="11915" y="0"/>
                      <a:pt x="11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3642200" y="347500"/>
                <a:ext cx="563950" cy="614175"/>
              </a:xfrm>
              <a:custGeom>
                <a:avLst/>
                <a:gdLst/>
                <a:ahLst/>
                <a:cxnLst/>
                <a:rect l="l" t="t" r="r" b="b"/>
                <a:pathLst>
                  <a:path w="22558" h="24567" extrusionOk="0">
                    <a:moveTo>
                      <a:pt x="11286" y="0"/>
                    </a:moveTo>
                    <a:cubicBezTo>
                      <a:pt x="11284" y="0"/>
                      <a:pt x="11282" y="0"/>
                      <a:pt x="11281" y="1"/>
                    </a:cubicBezTo>
                    <a:lnTo>
                      <a:pt x="11274" y="1"/>
                    </a:lnTo>
                    <a:cubicBezTo>
                      <a:pt x="10930" y="2"/>
                      <a:pt x="10592" y="102"/>
                      <a:pt x="10302" y="289"/>
                    </a:cubicBezTo>
                    <a:cubicBezTo>
                      <a:pt x="8731" y="1305"/>
                      <a:pt x="6922" y="1819"/>
                      <a:pt x="4923" y="1819"/>
                    </a:cubicBezTo>
                    <a:cubicBezTo>
                      <a:pt x="3828" y="1819"/>
                      <a:pt x="2917" y="1664"/>
                      <a:pt x="2372" y="1571"/>
                    </a:cubicBezTo>
                    <a:cubicBezTo>
                      <a:pt x="2109" y="1526"/>
                      <a:pt x="1934" y="1496"/>
                      <a:pt x="1825" y="1496"/>
                    </a:cubicBezTo>
                    <a:cubicBezTo>
                      <a:pt x="833" y="1497"/>
                      <a:pt x="30" y="2297"/>
                      <a:pt x="24" y="3289"/>
                    </a:cubicBezTo>
                    <a:cubicBezTo>
                      <a:pt x="1" y="7590"/>
                      <a:pt x="862" y="11567"/>
                      <a:pt x="2583" y="15108"/>
                    </a:cubicBezTo>
                    <a:cubicBezTo>
                      <a:pt x="4304" y="18648"/>
                      <a:pt x="6864" y="21708"/>
                      <a:pt x="10190" y="24206"/>
                    </a:cubicBezTo>
                    <a:cubicBezTo>
                      <a:pt x="10501" y="24440"/>
                      <a:pt x="10879" y="24566"/>
                      <a:pt x="11269" y="24566"/>
                    </a:cubicBezTo>
                    <a:cubicBezTo>
                      <a:pt x="11270" y="24566"/>
                      <a:pt x="11272" y="24566"/>
                      <a:pt x="11273" y="24566"/>
                    </a:cubicBezTo>
                    <a:cubicBezTo>
                      <a:pt x="11275" y="24566"/>
                      <a:pt x="11276" y="24566"/>
                      <a:pt x="11278" y="24566"/>
                    </a:cubicBezTo>
                    <a:cubicBezTo>
                      <a:pt x="11668" y="24566"/>
                      <a:pt x="12047" y="24438"/>
                      <a:pt x="12357" y="24202"/>
                    </a:cubicBezTo>
                    <a:cubicBezTo>
                      <a:pt x="15750" y="21638"/>
                      <a:pt x="18339" y="18524"/>
                      <a:pt x="20051" y="14951"/>
                    </a:cubicBezTo>
                    <a:cubicBezTo>
                      <a:pt x="21722" y="11464"/>
                      <a:pt x="22557" y="7539"/>
                      <a:pt x="22535" y="3289"/>
                    </a:cubicBezTo>
                    <a:cubicBezTo>
                      <a:pt x="22529" y="2297"/>
                      <a:pt x="21725" y="1497"/>
                      <a:pt x="20733" y="1496"/>
                    </a:cubicBezTo>
                    <a:cubicBezTo>
                      <a:pt x="20605" y="1496"/>
                      <a:pt x="20401" y="1530"/>
                      <a:pt x="20120" y="1577"/>
                    </a:cubicBezTo>
                    <a:cubicBezTo>
                      <a:pt x="19544" y="1671"/>
                      <a:pt x="18675" y="1815"/>
                      <a:pt x="17617" y="1815"/>
                    </a:cubicBezTo>
                    <a:cubicBezTo>
                      <a:pt x="15636" y="1815"/>
                      <a:pt x="13831" y="1301"/>
                      <a:pt x="12253" y="285"/>
                    </a:cubicBezTo>
                    <a:cubicBezTo>
                      <a:pt x="11964" y="100"/>
                      <a:pt x="11629" y="0"/>
                      <a:pt x="1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3"/>
              <p:cNvSpPr/>
              <p:nvPr/>
            </p:nvSpPr>
            <p:spPr>
              <a:xfrm>
                <a:off x="3812250" y="445650"/>
                <a:ext cx="227000" cy="292025"/>
              </a:xfrm>
              <a:custGeom>
                <a:avLst/>
                <a:gdLst/>
                <a:ahLst/>
                <a:cxnLst/>
                <a:rect l="l" t="t" r="r" b="b"/>
                <a:pathLst>
                  <a:path w="9080" h="11681" extrusionOk="0">
                    <a:moveTo>
                      <a:pt x="4536" y="2043"/>
                    </a:moveTo>
                    <a:cubicBezTo>
                      <a:pt x="4537" y="2043"/>
                      <a:pt x="4538" y="2043"/>
                      <a:pt x="4539" y="2043"/>
                    </a:cubicBezTo>
                    <a:cubicBezTo>
                      <a:pt x="5128" y="2043"/>
                      <a:pt x="5637" y="2408"/>
                      <a:pt x="5751" y="2913"/>
                    </a:cubicBezTo>
                    <a:cubicBezTo>
                      <a:pt x="5775" y="3019"/>
                      <a:pt x="5777" y="3058"/>
                      <a:pt x="5774" y="3495"/>
                    </a:cubicBezTo>
                    <a:cubicBezTo>
                      <a:pt x="5772" y="3659"/>
                      <a:pt x="5771" y="3877"/>
                      <a:pt x="5771" y="4171"/>
                    </a:cubicBezTo>
                    <a:lnTo>
                      <a:pt x="3306" y="4171"/>
                    </a:lnTo>
                    <a:cubicBezTo>
                      <a:pt x="3306" y="3877"/>
                      <a:pt x="3305" y="3658"/>
                      <a:pt x="3304" y="3494"/>
                    </a:cubicBezTo>
                    <a:cubicBezTo>
                      <a:pt x="3301" y="3053"/>
                      <a:pt x="3302" y="3020"/>
                      <a:pt x="3326" y="2913"/>
                    </a:cubicBezTo>
                    <a:cubicBezTo>
                      <a:pt x="3440" y="2409"/>
                      <a:pt x="3948" y="2043"/>
                      <a:pt x="4536" y="2043"/>
                    </a:cubicBezTo>
                    <a:close/>
                    <a:moveTo>
                      <a:pt x="4539" y="1"/>
                    </a:moveTo>
                    <a:cubicBezTo>
                      <a:pt x="2674" y="1"/>
                      <a:pt x="1159" y="1400"/>
                      <a:pt x="1159" y="3120"/>
                    </a:cubicBezTo>
                    <a:lnTo>
                      <a:pt x="1159" y="4175"/>
                    </a:lnTo>
                    <a:cubicBezTo>
                      <a:pt x="609" y="4227"/>
                      <a:pt x="144" y="4612"/>
                      <a:pt x="29" y="5130"/>
                    </a:cubicBezTo>
                    <a:cubicBezTo>
                      <a:pt x="11" y="5207"/>
                      <a:pt x="3" y="5243"/>
                      <a:pt x="1" y="7886"/>
                    </a:cubicBezTo>
                    <a:lnTo>
                      <a:pt x="1" y="10466"/>
                    </a:lnTo>
                    <a:cubicBezTo>
                      <a:pt x="1" y="11135"/>
                      <a:pt x="576" y="11679"/>
                      <a:pt x="1285" y="11679"/>
                    </a:cubicBezTo>
                    <a:lnTo>
                      <a:pt x="7792" y="11680"/>
                    </a:lnTo>
                    <a:cubicBezTo>
                      <a:pt x="8501" y="11680"/>
                      <a:pt x="9078" y="11135"/>
                      <a:pt x="9078" y="10464"/>
                    </a:cubicBezTo>
                    <a:cubicBezTo>
                      <a:pt x="9080" y="5305"/>
                      <a:pt x="9070" y="5248"/>
                      <a:pt x="9061" y="5193"/>
                    </a:cubicBezTo>
                    <a:cubicBezTo>
                      <a:pt x="8969" y="4640"/>
                      <a:pt x="8498" y="4229"/>
                      <a:pt x="7919" y="4176"/>
                    </a:cubicBezTo>
                    <a:lnTo>
                      <a:pt x="7919" y="3120"/>
                    </a:lnTo>
                    <a:cubicBezTo>
                      <a:pt x="7919" y="1400"/>
                      <a:pt x="6402" y="1"/>
                      <a:pt x="4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3"/>
              <p:cNvSpPr/>
              <p:nvPr/>
            </p:nvSpPr>
            <p:spPr>
              <a:xfrm>
                <a:off x="3824700" y="458250"/>
                <a:ext cx="202000" cy="266850"/>
              </a:xfrm>
              <a:custGeom>
                <a:avLst/>
                <a:gdLst/>
                <a:ahLst/>
                <a:cxnLst/>
                <a:rect l="l" t="t" r="r" b="b"/>
                <a:pathLst>
                  <a:path w="8080" h="10674" extrusionOk="0">
                    <a:moveTo>
                      <a:pt x="4041" y="1036"/>
                    </a:moveTo>
                    <a:cubicBezTo>
                      <a:pt x="4880" y="1036"/>
                      <a:pt x="5581" y="1578"/>
                      <a:pt x="5743" y="2298"/>
                    </a:cubicBezTo>
                    <a:cubicBezTo>
                      <a:pt x="5804" y="2566"/>
                      <a:pt x="5768" y="2627"/>
                      <a:pt x="5779" y="4169"/>
                    </a:cubicBezTo>
                    <a:lnTo>
                      <a:pt x="2304" y="4169"/>
                    </a:lnTo>
                    <a:cubicBezTo>
                      <a:pt x="2314" y="2625"/>
                      <a:pt x="2278" y="2566"/>
                      <a:pt x="2339" y="2298"/>
                    </a:cubicBezTo>
                    <a:cubicBezTo>
                      <a:pt x="2501" y="1578"/>
                      <a:pt x="3202" y="1036"/>
                      <a:pt x="4041" y="1036"/>
                    </a:cubicBezTo>
                    <a:close/>
                    <a:moveTo>
                      <a:pt x="4041" y="5659"/>
                    </a:moveTo>
                    <a:cubicBezTo>
                      <a:pt x="4624" y="5659"/>
                      <a:pt x="5099" y="6090"/>
                      <a:pt x="5099" y="6621"/>
                    </a:cubicBezTo>
                    <a:cubicBezTo>
                      <a:pt x="5099" y="6940"/>
                      <a:pt x="4926" y="7223"/>
                      <a:pt x="4662" y="7398"/>
                    </a:cubicBezTo>
                    <a:lnTo>
                      <a:pt x="5025" y="8944"/>
                    </a:lnTo>
                    <a:cubicBezTo>
                      <a:pt x="5027" y="8955"/>
                      <a:pt x="5029" y="8964"/>
                      <a:pt x="5030" y="8974"/>
                    </a:cubicBezTo>
                    <a:cubicBezTo>
                      <a:pt x="5036" y="9043"/>
                      <a:pt x="5015" y="9110"/>
                      <a:pt x="4968" y="9161"/>
                    </a:cubicBezTo>
                    <a:cubicBezTo>
                      <a:pt x="4912" y="9222"/>
                      <a:pt x="4834" y="9257"/>
                      <a:pt x="4751" y="9257"/>
                    </a:cubicBezTo>
                    <a:cubicBezTo>
                      <a:pt x="4750" y="9257"/>
                      <a:pt x="4749" y="9257"/>
                      <a:pt x="4748" y="9257"/>
                    </a:cubicBezTo>
                    <a:lnTo>
                      <a:pt x="3334" y="9257"/>
                    </a:lnTo>
                    <a:cubicBezTo>
                      <a:pt x="3332" y="9257"/>
                      <a:pt x="3331" y="9257"/>
                      <a:pt x="3330" y="9257"/>
                    </a:cubicBezTo>
                    <a:cubicBezTo>
                      <a:pt x="3247" y="9257"/>
                      <a:pt x="3168" y="9222"/>
                      <a:pt x="3113" y="9161"/>
                    </a:cubicBezTo>
                    <a:cubicBezTo>
                      <a:pt x="3074" y="9117"/>
                      <a:pt x="3051" y="9062"/>
                      <a:pt x="3050" y="9004"/>
                    </a:cubicBezTo>
                    <a:cubicBezTo>
                      <a:pt x="3049" y="8984"/>
                      <a:pt x="3051" y="8964"/>
                      <a:pt x="3056" y="8944"/>
                    </a:cubicBezTo>
                    <a:lnTo>
                      <a:pt x="3420" y="7398"/>
                    </a:lnTo>
                    <a:cubicBezTo>
                      <a:pt x="3156" y="7223"/>
                      <a:pt x="2983" y="6940"/>
                      <a:pt x="2983" y="6621"/>
                    </a:cubicBezTo>
                    <a:cubicBezTo>
                      <a:pt x="2983" y="6090"/>
                      <a:pt x="3457" y="5659"/>
                      <a:pt x="4041" y="5659"/>
                    </a:cubicBezTo>
                    <a:close/>
                    <a:moveTo>
                      <a:pt x="4041" y="1"/>
                    </a:moveTo>
                    <a:cubicBezTo>
                      <a:pt x="2466" y="1"/>
                      <a:pt x="1164" y="1162"/>
                      <a:pt x="1164" y="2616"/>
                    </a:cubicBezTo>
                    <a:lnTo>
                      <a:pt x="1164" y="4169"/>
                    </a:lnTo>
                    <a:lnTo>
                      <a:pt x="787" y="4169"/>
                    </a:lnTo>
                    <a:cubicBezTo>
                      <a:pt x="398" y="4169"/>
                      <a:pt x="92" y="4423"/>
                      <a:pt x="21" y="4738"/>
                    </a:cubicBezTo>
                    <a:cubicBezTo>
                      <a:pt x="0" y="4830"/>
                      <a:pt x="6" y="9958"/>
                      <a:pt x="6" y="9962"/>
                    </a:cubicBezTo>
                    <a:cubicBezTo>
                      <a:pt x="6" y="10338"/>
                      <a:pt x="338" y="10673"/>
                      <a:pt x="787" y="10673"/>
                    </a:cubicBezTo>
                    <a:lnTo>
                      <a:pt x="7294" y="10673"/>
                    </a:lnTo>
                    <a:cubicBezTo>
                      <a:pt x="7742" y="10673"/>
                      <a:pt x="8077" y="10341"/>
                      <a:pt x="8077" y="9962"/>
                    </a:cubicBezTo>
                    <a:cubicBezTo>
                      <a:pt x="8077" y="9959"/>
                      <a:pt x="8080" y="4843"/>
                      <a:pt x="8068" y="4773"/>
                    </a:cubicBezTo>
                    <a:cubicBezTo>
                      <a:pt x="8012" y="4440"/>
                      <a:pt x="7696" y="4169"/>
                      <a:pt x="7295" y="4169"/>
                    </a:cubicBezTo>
                    <a:lnTo>
                      <a:pt x="6918" y="4169"/>
                    </a:lnTo>
                    <a:lnTo>
                      <a:pt x="6918" y="2616"/>
                    </a:lnTo>
                    <a:cubicBezTo>
                      <a:pt x="6918" y="1160"/>
                      <a:pt x="5613" y="1"/>
                      <a:pt x="4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1587648" y="1239826"/>
            <a:ext cx="1681871" cy="369332"/>
          </a:xfrm>
          <a:prstGeom prst="rect">
            <a:avLst/>
          </a:prstGeom>
          <a:noFill/>
        </p:spPr>
        <p:txBody>
          <a:bodyPr wrap="none" rtlCol="0">
            <a:spAutoFit/>
          </a:bodyPr>
          <a:lstStyle/>
          <a:p>
            <a:r>
              <a:rPr lang="vi-VN" sz="1800" smtClean="0">
                <a:solidFill>
                  <a:srgbClr val="6B49ED"/>
                </a:solidFill>
              </a:rPr>
              <a:t>Gới thiệu JWE</a:t>
            </a:r>
            <a:endParaRPr lang="vi-VN" sz="1800">
              <a:solidFill>
                <a:srgbClr val="6B49ED"/>
              </a:solidFill>
            </a:endParaRPr>
          </a:p>
        </p:txBody>
      </p:sp>
      <p:sp>
        <p:nvSpPr>
          <p:cNvPr id="3" name="TextBox 2"/>
          <p:cNvSpPr txBox="1"/>
          <p:nvPr/>
        </p:nvSpPr>
        <p:spPr>
          <a:xfrm>
            <a:off x="1587648" y="2317044"/>
            <a:ext cx="2044149" cy="369332"/>
          </a:xfrm>
          <a:prstGeom prst="rect">
            <a:avLst/>
          </a:prstGeom>
          <a:noFill/>
        </p:spPr>
        <p:txBody>
          <a:bodyPr wrap="none" rtlCol="0">
            <a:spAutoFit/>
          </a:bodyPr>
          <a:lstStyle/>
          <a:p>
            <a:r>
              <a:rPr lang="vi-VN" sz="1800">
                <a:solidFill>
                  <a:srgbClr val="6B49ED"/>
                </a:solidFill>
              </a:rPr>
              <a:t>Cấu trúc của JWE</a:t>
            </a:r>
            <a:endParaRPr lang="vi-VN" sz="1800">
              <a:solidFill>
                <a:srgbClr val="6B49ED"/>
              </a:solidFill>
            </a:endParaRPr>
          </a:p>
        </p:txBody>
      </p:sp>
      <p:sp>
        <p:nvSpPr>
          <p:cNvPr id="4" name="TextBox 3"/>
          <p:cNvSpPr txBox="1"/>
          <p:nvPr/>
        </p:nvSpPr>
        <p:spPr>
          <a:xfrm>
            <a:off x="1587648" y="3295237"/>
            <a:ext cx="2800767" cy="369332"/>
          </a:xfrm>
          <a:prstGeom prst="rect">
            <a:avLst/>
          </a:prstGeom>
          <a:noFill/>
        </p:spPr>
        <p:txBody>
          <a:bodyPr wrap="none" rtlCol="0">
            <a:spAutoFit/>
          </a:bodyPr>
          <a:lstStyle/>
          <a:p>
            <a:r>
              <a:rPr lang="vi-VN" sz="1800">
                <a:solidFill>
                  <a:srgbClr val="6B49ED"/>
                </a:solidFill>
              </a:rPr>
              <a:t>Cách hoạt động của JWE</a:t>
            </a:r>
            <a:endParaRPr lang="vi-VN" sz="1800">
              <a:solidFill>
                <a:srgbClr val="6B49ED"/>
              </a:solidFill>
            </a:endParaRPr>
          </a:p>
        </p:txBody>
      </p:sp>
      <p:sp>
        <p:nvSpPr>
          <p:cNvPr id="5" name="TextBox 4"/>
          <p:cNvSpPr txBox="1"/>
          <p:nvPr/>
        </p:nvSpPr>
        <p:spPr>
          <a:xfrm>
            <a:off x="1581182" y="4318631"/>
            <a:ext cx="1874231" cy="369332"/>
          </a:xfrm>
          <a:prstGeom prst="rect">
            <a:avLst/>
          </a:prstGeom>
          <a:noFill/>
        </p:spPr>
        <p:txBody>
          <a:bodyPr wrap="none" rtlCol="0">
            <a:spAutoFit/>
          </a:bodyPr>
          <a:lstStyle/>
          <a:p>
            <a:r>
              <a:rPr lang="vi-VN" sz="1800">
                <a:solidFill>
                  <a:srgbClr val="6B49ED"/>
                </a:solidFill>
              </a:rPr>
              <a:t>Lợi ích của JWE</a:t>
            </a:r>
            <a:endParaRPr lang="vi-VN" sz="1800">
              <a:solidFill>
                <a:srgbClr val="6B49ED"/>
              </a:solidFill>
            </a:endParaRPr>
          </a:p>
        </p:txBody>
      </p:sp>
      <p:sp>
        <p:nvSpPr>
          <p:cNvPr id="6" name="Rectangle 5"/>
          <p:cNvSpPr/>
          <p:nvPr/>
        </p:nvSpPr>
        <p:spPr>
          <a:xfrm>
            <a:off x="5236200" y="1239826"/>
            <a:ext cx="1681871" cy="369332"/>
          </a:xfrm>
          <a:prstGeom prst="rect">
            <a:avLst/>
          </a:prstGeom>
        </p:spPr>
        <p:txBody>
          <a:bodyPr wrap="none">
            <a:spAutoFit/>
          </a:bodyPr>
          <a:lstStyle/>
          <a:p>
            <a:r>
              <a:rPr lang="vi-VN" sz="1800">
                <a:solidFill>
                  <a:srgbClr val="EC5A00"/>
                </a:solidFill>
              </a:rPr>
              <a:t>Gới thiệu </a:t>
            </a:r>
            <a:r>
              <a:rPr lang="vi-VN" sz="1800" smtClean="0">
                <a:solidFill>
                  <a:srgbClr val="EC5A00"/>
                </a:solidFill>
              </a:rPr>
              <a:t>JWS</a:t>
            </a:r>
            <a:endParaRPr lang="vi-VN" sz="1800">
              <a:solidFill>
                <a:srgbClr val="EC5A00"/>
              </a:solidFill>
            </a:endParaRPr>
          </a:p>
        </p:txBody>
      </p:sp>
      <p:sp>
        <p:nvSpPr>
          <p:cNvPr id="7" name="Rectangle 6"/>
          <p:cNvSpPr/>
          <p:nvPr/>
        </p:nvSpPr>
        <p:spPr>
          <a:xfrm>
            <a:off x="5193055" y="2280716"/>
            <a:ext cx="2044149" cy="369332"/>
          </a:xfrm>
          <a:prstGeom prst="rect">
            <a:avLst/>
          </a:prstGeom>
        </p:spPr>
        <p:txBody>
          <a:bodyPr wrap="none">
            <a:spAutoFit/>
          </a:bodyPr>
          <a:lstStyle/>
          <a:p>
            <a:r>
              <a:rPr lang="vi-VN" sz="1800">
                <a:solidFill>
                  <a:srgbClr val="EC5A00"/>
                </a:solidFill>
              </a:rPr>
              <a:t>Cấu trúc của </a:t>
            </a:r>
            <a:r>
              <a:rPr lang="vi-VN" sz="1800" smtClean="0">
                <a:solidFill>
                  <a:srgbClr val="EC5A00"/>
                </a:solidFill>
              </a:rPr>
              <a:t>JWS</a:t>
            </a:r>
            <a:endParaRPr lang="vi-VN" sz="1800">
              <a:solidFill>
                <a:srgbClr val="EC5A00"/>
              </a:solidFill>
            </a:endParaRPr>
          </a:p>
        </p:txBody>
      </p:sp>
      <p:sp>
        <p:nvSpPr>
          <p:cNvPr id="8" name="Rectangle 7"/>
          <p:cNvSpPr/>
          <p:nvPr/>
        </p:nvSpPr>
        <p:spPr>
          <a:xfrm>
            <a:off x="5203703" y="3312634"/>
            <a:ext cx="2800767" cy="369332"/>
          </a:xfrm>
          <a:prstGeom prst="rect">
            <a:avLst/>
          </a:prstGeom>
        </p:spPr>
        <p:txBody>
          <a:bodyPr wrap="none">
            <a:spAutoFit/>
          </a:bodyPr>
          <a:lstStyle/>
          <a:p>
            <a:r>
              <a:rPr lang="vi-VN" sz="1800">
                <a:solidFill>
                  <a:srgbClr val="EC5A00"/>
                </a:solidFill>
              </a:rPr>
              <a:t>Cách hoạt động của </a:t>
            </a:r>
            <a:r>
              <a:rPr lang="vi-VN" sz="1800" smtClean="0">
                <a:solidFill>
                  <a:srgbClr val="EC5A00"/>
                </a:solidFill>
              </a:rPr>
              <a:t>JWS</a:t>
            </a:r>
            <a:endParaRPr lang="vi-VN" sz="1800">
              <a:solidFill>
                <a:srgbClr val="EC5A00"/>
              </a:solidFill>
            </a:endParaRPr>
          </a:p>
        </p:txBody>
      </p:sp>
      <p:sp>
        <p:nvSpPr>
          <p:cNvPr id="11" name="Rectangle 10"/>
          <p:cNvSpPr/>
          <p:nvPr/>
        </p:nvSpPr>
        <p:spPr>
          <a:xfrm>
            <a:off x="5261912" y="4269956"/>
            <a:ext cx="1874231" cy="369332"/>
          </a:xfrm>
          <a:prstGeom prst="rect">
            <a:avLst/>
          </a:prstGeom>
        </p:spPr>
        <p:txBody>
          <a:bodyPr wrap="none">
            <a:spAutoFit/>
          </a:bodyPr>
          <a:lstStyle/>
          <a:p>
            <a:r>
              <a:rPr lang="vi-VN" sz="1800">
                <a:solidFill>
                  <a:srgbClr val="EC5A00"/>
                </a:solidFill>
              </a:rPr>
              <a:t>Lợi ích của </a:t>
            </a:r>
            <a:r>
              <a:rPr lang="vi-VN" sz="1800" smtClean="0">
                <a:solidFill>
                  <a:srgbClr val="EC5A00"/>
                </a:solidFill>
              </a:rPr>
              <a:t>JWS</a:t>
            </a:r>
            <a:endParaRPr lang="vi-VN" sz="1800">
              <a:solidFill>
                <a:srgbClr val="EC5A00"/>
              </a:solidFill>
            </a:endParaRPr>
          </a:p>
        </p:txBody>
      </p:sp>
      <p:sp>
        <p:nvSpPr>
          <p:cNvPr id="50" name="Google Shape;1546;p33"/>
          <p:cNvSpPr/>
          <p:nvPr/>
        </p:nvSpPr>
        <p:spPr>
          <a:xfrm>
            <a:off x="783874" y="4047392"/>
            <a:ext cx="791400" cy="79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48;p33"/>
          <p:cNvSpPr/>
          <p:nvPr/>
        </p:nvSpPr>
        <p:spPr>
          <a:xfrm>
            <a:off x="783874" y="3052695"/>
            <a:ext cx="791400" cy="79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54;p33"/>
          <p:cNvSpPr txBox="1">
            <a:spLocks/>
          </p:cNvSpPr>
          <p:nvPr/>
        </p:nvSpPr>
        <p:spPr>
          <a:xfrm>
            <a:off x="854414" y="3084140"/>
            <a:ext cx="630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Exo 2 ExtraBold"/>
              <a:buNone/>
              <a:defRPr sz="2600" b="0" i="0" u="none" strike="noStrike" cap="none">
                <a:solidFill>
                  <a:schemeClr val="lt1"/>
                </a:solidFill>
                <a:latin typeface="Exo 2 ExtraBold"/>
                <a:ea typeface="Exo 2 ExtraBold"/>
                <a:cs typeface="Exo 2 ExtraBold"/>
                <a:sym typeface="Exo 2 ExtraBold"/>
              </a:defRPr>
            </a:lvl1pPr>
            <a:lvl2pPr marR="0" lvl="1"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2pPr>
            <a:lvl3pPr marR="0" lvl="2"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3pPr>
            <a:lvl4pPr marR="0" lvl="3"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4pPr>
            <a:lvl5pPr marR="0" lvl="4"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5pPr>
            <a:lvl6pPr marR="0" lvl="5"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6pPr>
            <a:lvl7pPr marR="0" lvl="6"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7pPr>
            <a:lvl8pPr marR="0" lvl="7"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8pPr>
            <a:lvl9pPr marR="0" lvl="8"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9pPr>
          </a:lstStyle>
          <a:p>
            <a:r>
              <a:rPr lang="vi-VN"/>
              <a:t>3</a:t>
            </a:r>
            <a:endParaRPr lang="en"/>
          </a:p>
        </p:txBody>
      </p:sp>
      <p:sp>
        <p:nvSpPr>
          <p:cNvPr id="53" name="Google Shape;1557;p33"/>
          <p:cNvSpPr txBox="1">
            <a:spLocks/>
          </p:cNvSpPr>
          <p:nvPr/>
        </p:nvSpPr>
        <p:spPr>
          <a:xfrm>
            <a:off x="832523" y="4127942"/>
            <a:ext cx="630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Exo 2 ExtraBold"/>
              <a:buNone/>
              <a:defRPr sz="2600" b="0" i="0" u="none" strike="noStrike" cap="none">
                <a:solidFill>
                  <a:schemeClr val="lt1"/>
                </a:solidFill>
                <a:latin typeface="Exo 2 ExtraBold"/>
                <a:ea typeface="Exo 2 ExtraBold"/>
                <a:cs typeface="Exo 2 ExtraBold"/>
                <a:sym typeface="Exo 2 ExtraBold"/>
              </a:defRPr>
            </a:lvl1pPr>
            <a:lvl2pPr marR="0" lvl="1"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2pPr>
            <a:lvl3pPr marR="0" lvl="2"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3pPr>
            <a:lvl4pPr marR="0" lvl="3"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4pPr>
            <a:lvl5pPr marR="0" lvl="4"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5pPr>
            <a:lvl6pPr marR="0" lvl="5"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6pPr>
            <a:lvl7pPr marR="0" lvl="6"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7pPr>
            <a:lvl8pPr marR="0" lvl="7"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8pPr>
            <a:lvl9pPr marR="0" lvl="8"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9pPr>
          </a:lstStyle>
          <a:p>
            <a:r>
              <a:rPr lang="vi-VN"/>
              <a:t>4</a:t>
            </a:r>
            <a:endParaRPr lang="en"/>
          </a:p>
        </p:txBody>
      </p:sp>
      <p:sp>
        <p:nvSpPr>
          <p:cNvPr id="58" name="Google Shape;1545;p33"/>
          <p:cNvSpPr/>
          <p:nvPr/>
        </p:nvSpPr>
        <p:spPr>
          <a:xfrm>
            <a:off x="4400359" y="4047392"/>
            <a:ext cx="791400" cy="79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47;p33"/>
          <p:cNvSpPr/>
          <p:nvPr/>
        </p:nvSpPr>
        <p:spPr>
          <a:xfrm>
            <a:off x="4400359" y="3084140"/>
            <a:ext cx="791400" cy="79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5;p33"/>
          <p:cNvSpPr txBox="1">
            <a:spLocks/>
          </p:cNvSpPr>
          <p:nvPr/>
        </p:nvSpPr>
        <p:spPr>
          <a:xfrm>
            <a:off x="4480909" y="3164690"/>
            <a:ext cx="630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Exo 2 ExtraBold"/>
              <a:buNone/>
              <a:defRPr sz="2600" b="0" i="0" u="none" strike="noStrike" cap="none">
                <a:solidFill>
                  <a:schemeClr val="lt1"/>
                </a:solidFill>
                <a:latin typeface="Exo 2 ExtraBold"/>
                <a:ea typeface="Exo 2 ExtraBold"/>
                <a:cs typeface="Exo 2 ExtraBold"/>
                <a:sym typeface="Exo 2 ExtraBold"/>
              </a:defRPr>
            </a:lvl1pPr>
            <a:lvl2pPr marR="0" lvl="1"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2pPr>
            <a:lvl3pPr marR="0" lvl="2"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3pPr>
            <a:lvl4pPr marR="0" lvl="3"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4pPr>
            <a:lvl5pPr marR="0" lvl="4"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5pPr>
            <a:lvl6pPr marR="0" lvl="5"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6pPr>
            <a:lvl7pPr marR="0" lvl="6"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7pPr>
            <a:lvl8pPr marR="0" lvl="7"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8pPr>
            <a:lvl9pPr marR="0" lvl="8"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9pPr>
          </a:lstStyle>
          <a:p>
            <a:r>
              <a:rPr lang="vi-VN"/>
              <a:t>7</a:t>
            </a:r>
            <a:endParaRPr lang="en"/>
          </a:p>
        </p:txBody>
      </p:sp>
      <p:sp>
        <p:nvSpPr>
          <p:cNvPr id="61" name="Google Shape;1556;p33"/>
          <p:cNvSpPr txBox="1">
            <a:spLocks/>
          </p:cNvSpPr>
          <p:nvPr/>
        </p:nvSpPr>
        <p:spPr>
          <a:xfrm>
            <a:off x="4470512" y="4136725"/>
            <a:ext cx="630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Exo 2 ExtraBold"/>
              <a:buNone/>
              <a:defRPr sz="2600" b="0" i="0" u="none" strike="noStrike" cap="none">
                <a:solidFill>
                  <a:schemeClr val="lt1"/>
                </a:solidFill>
                <a:latin typeface="Exo 2 ExtraBold"/>
                <a:ea typeface="Exo 2 ExtraBold"/>
                <a:cs typeface="Exo 2 ExtraBold"/>
                <a:sym typeface="Exo 2 ExtraBold"/>
              </a:defRPr>
            </a:lvl1pPr>
            <a:lvl2pPr marR="0" lvl="1"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2pPr>
            <a:lvl3pPr marR="0" lvl="2"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3pPr>
            <a:lvl4pPr marR="0" lvl="3"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4pPr>
            <a:lvl5pPr marR="0" lvl="4"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5pPr>
            <a:lvl6pPr marR="0" lvl="5"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6pPr>
            <a:lvl7pPr marR="0" lvl="6"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7pPr>
            <a:lvl8pPr marR="0" lvl="7"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8pPr>
            <a:lvl9pPr marR="0" lvl="8" algn="l" rtl="0">
              <a:lnSpc>
                <a:spcPct val="100000"/>
              </a:lnSpc>
              <a:spcBef>
                <a:spcPts val="0"/>
              </a:spcBef>
              <a:spcAft>
                <a:spcPts val="0"/>
              </a:spcAft>
              <a:buClr>
                <a:schemeClr val="dk2"/>
              </a:buClr>
              <a:buSzPts val="3000"/>
              <a:buFont typeface="Exo 2 ExtraBold"/>
              <a:buNone/>
              <a:defRPr sz="3000" b="0" i="0" u="none" strike="noStrike" cap="none">
                <a:solidFill>
                  <a:schemeClr val="dk2"/>
                </a:solidFill>
                <a:latin typeface="Exo 2 ExtraBold"/>
                <a:ea typeface="Exo 2 ExtraBold"/>
                <a:cs typeface="Exo 2 ExtraBold"/>
                <a:sym typeface="Exo 2 ExtraBold"/>
              </a:defRPr>
            </a:lvl9pPr>
          </a:lstStyle>
          <a:p>
            <a:r>
              <a:rPr lang="vi-VN"/>
              <a:t>8</a:t>
            </a:r>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cxnSp>
        <p:nvCxnSpPr>
          <p:cNvPr id="3788" name="Google Shape;3788;p52"/>
          <p:cNvCxnSpPr>
            <a:stCxn id="3789" idx="1"/>
            <a:endCxn id="3790" idx="3"/>
          </p:cNvCxnSpPr>
          <p:nvPr/>
        </p:nvCxnSpPr>
        <p:spPr>
          <a:xfrm>
            <a:off x="1064281" y="1704629"/>
            <a:ext cx="0" cy="1401900"/>
          </a:xfrm>
          <a:prstGeom prst="straightConnector1">
            <a:avLst/>
          </a:prstGeom>
          <a:noFill/>
          <a:ln w="9525" cap="flat" cmpd="sng">
            <a:solidFill>
              <a:schemeClr val="dk2"/>
            </a:solidFill>
            <a:prstDash val="solid"/>
            <a:round/>
            <a:headEnd type="none" w="med" len="med"/>
            <a:tailEnd type="none" w="med" len="med"/>
          </a:ln>
        </p:spPr>
      </p:cxnSp>
      <p:sp>
        <p:nvSpPr>
          <p:cNvPr id="3792" name="Google Shape;3792;p52"/>
          <p:cNvSpPr/>
          <p:nvPr/>
        </p:nvSpPr>
        <p:spPr>
          <a:xfrm rot="-5400000">
            <a:off x="4240131" y="423420"/>
            <a:ext cx="670500" cy="6036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p:cNvSpPr txBox="1"/>
          <p:nvPr/>
        </p:nvSpPr>
        <p:spPr>
          <a:xfrm>
            <a:off x="3274630" y="3133017"/>
            <a:ext cx="4319051" cy="657000"/>
          </a:xfrm>
          <a:prstGeom prst="rect">
            <a:avLst/>
          </a:prstGeom>
          <a:noFill/>
          <a:ln>
            <a:noFill/>
          </a:ln>
        </p:spPr>
        <p:txBody>
          <a:bodyPr spcFirstLastPara="1" wrap="square" lIns="91425" tIns="91425" rIns="91425" bIns="91425" anchor="ctr" anchorCtr="0">
            <a:noAutofit/>
          </a:bodyPr>
          <a:lstStyle/>
          <a:p>
            <a:pPr lvl="0" algn="just">
              <a:lnSpc>
                <a:spcPct val="115000"/>
              </a:lnSpc>
            </a:pPr>
            <a:r>
              <a:rPr lang="vi-VN" sz="1200">
                <a:solidFill>
                  <a:schemeClr val="bg1"/>
                </a:solidFill>
              </a:rPr>
              <a:t>Là giá trị ký được tạo bằng cách ký (sign) Header và Payload bằng khóa bí mật..</a:t>
            </a:r>
            <a:r>
              <a:rPr lang="en" sz="1200" smtClean="0">
                <a:solidFill>
                  <a:schemeClr val="bg1"/>
                </a:solidFill>
                <a:latin typeface="Roboto"/>
                <a:ea typeface="Roboto"/>
                <a:cs typeface="Roboto"/>
                <a:sym typeface="Roboto"/>
              </a:rPr>
              <a:t> </a:t>
            </a:r>
            <a:endParaRPr sz="1200">
              <a:solidFill>
                <a:schemeClr val="bg1"/>
              </a:solidFill>
              <a:latin typeface="Roboto"/>
              <a:ea typeface="Roboto"/>
              <a:cs typeface="Roboto"/>
              <a:sym typeface="Roboto"/>
            </a:endParaRPr>
          </a:p>
        </p:txBody>
      </p:sp>
      <p:sp>
        <p:nvSpPr>
          <p:cNvPr id="3794" name="Google Shape;3794;p52"/>
          <p:cNvSpPr txBox="1"/>
          <p:nvPr/>
        </p:nvSpPr>
        <p:spPr>
          <a:xfrm>
            <a:off x="1679256" y="3133026"/>
            <a:ext cx="1564376"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a:solidFill>
                  <a:srgbClr val="FFFFFF"/>
                </a:solidFill>
                <a:latin typeface="+mn-lt"/>
                <a:ea typeface="Exo 2"/>
                <a:cs typeface="Exo 2"/>
                <a:sym typeface="Exo 2"/>
              </a:rPr>
              <a:t>Signature</a:t>
            </a:r>
            <a:endParaRPr b="1">
              <a:solidFill>
                <a:srgbClr val="FFFFFF"/>
              </a:solidFill>
              <a:latin typeface="+mn-lt"/>
              <a:ea typeface="Exo 2"/>
              <a:cs typeface="Exo 2"/>
              <a:sym typeface="Exo 2"/>
            </a:endParaRPr>
          </a:p>
        </p:txBody>
      </p:sp>
      <p:sp>
        <p:nvSpPr>
          <p:cNvPr id="3790" name="Google Shape;3790;p52"/>
          <p:cNvSpPr/>
          <p:nvPr/>
        </p:nvSpPr>
        <p:spPr>
          <a:xfrm rot="-5400000">
            <a:off x="729031" y="3095829"/>
            <a:ext cx="670500" cy="691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a:off x="838381" y="3249429"/>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3</a:t>
            </a:r>
            <a:endParaRPr sz="1800" b="1">
              <a:solidFill>
                <a:srgbClr val="FFFFFF"/>
              </a:solidFill>
              <a:latin typeface="Exo 2"/>
              <a:ea typeface="Exo 2"/>
              <a:cs typeface="Exo 2"/>
              <a:sym typeface="Exo 2"/>
            </a:endParaRPr>
          </a:p>
        </p:txBody>
      </p:sp>
      <p:cxnSp>
        <p:nvCxnSpPr>
          <p:cNvPr id="3796" name="Google Shape;3796;p52"/>
          <p:cNvCxnSpPr/>
          <p:nvPr/>
        </p:nvCxnSpPr>
        <p:spPr>
          <a:xfrm>
            <a:off x="3243114" y="3199929"/>
            <a:ext cx="0" cy="444600"/>
          </a:xfrm>
          <a:prstGeom prst="straightConnector1">
            <a:avLst/>
          </a:prstGeom>
          <a:noFill/>
          <a:ln w="38100" cap="flat" cmpd="sng">
            <a:solidFill>
              <a:srgbClr val="FFFFFF"/>
            </a:solidFill>
            <a:prstDash val="solid"/>
            <a:round/>
            <a:headEnd type="none" w="sm" len="sm"/>
            <a:tailEnd type="none" w="sm" len="sm"/>
          </a:ln>
        </p:spPr>
      </p:cxnSp>
      <p:sp>
        <p:nvSpPr>
          <p:cNvPr id="3797" name="Google Shape;3797;p52"/>
          <p:cNvSpPr/>
          <p:nvPr/>
        </p:nvSpPr>
        <p:spPr>
          <a:xfrm rot="-5400000">
            <a:off x="4240131" y="-612755"/>
            <a:ext cx="670500" cy="60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txBox="1"/>
          <p:nvPr/>
        </p:nvSpPr>
        <p:spPr>
          <a:xfrm>
            <a:off x="3390533" y="2096842"/>
            <a:ext cx="4203148"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z="1200">
                <a:solidFill>
                  <a:schemeClr val="lt1"/>
                </a:solidFill>
                <a:latin typeface="IBM Plex Sans"/>
                <a:ea typeface="IBM Plex Sans"/>
                <a:cs typeface="IBM Plex Sans"/>
                <a:sym typeface="IBM Plex Sans"/>
              </a:rPr>
              <a:t>Chứa dữ liệu JSON cần ký.</a:t>
            </a:r>
            <a:endParaRPr sz="1200">
              <a:solidFill>
                <a:schemeClr val="lt1"/>
              </a:solidFill>
              <a:latin typeface="Roboto"/>
              <a:ea typeface="Roboto"/>
              <a:cs typeface="Roboto"/>
              <a:sym typeface="Roboto"/>
            </a:endParaRPr>
          </a:p>
        </p:txBody>
      </p:sp>
      <p:sp>
        <p:nvSpPr>
          <p:cNvPr id="3799" name="Google Shape;3799;p52"/>
          <p:cNvSpPr txBox="1"/>
          <p:nvPr/>
        </p:nvSpPr>
        <p:spPr>
          <a:xfrm>
            <a:off x="1679256" y="2096851"/>
            <a:ext cx="1564376"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a:solidFill>
                  <a:srgbClr val="FFFFFF"/>
                </a:solidFill>
                <a:latin typeface="+mn-lt"/>
                <a:ea typeface="Exo 2"/>
                <a:cs typeface="Exo 2"/>
                <a:sym typeface="Exo 2"/>
              </a:rPr>
              <a:t>Payload</a:t>
            </a:r>
            <a:endParaRPr b="1">
              <a:solidFill>
                <a:srgbClr val="FFFFFF"/>
              </a:solidFill>
              <a:latin typeface="+mn-lt"/>
              <a:ea typeface="Exo 2"/>
              <a:cs typeface="Exo 2"/>
              <a:sym typeface="Exo 2"/>
            </a:endParaRPr>
          </a:p>
        </p:txBody>
      </p:sp>
      <p:sp>
        <p:nvSpPr>
          <p:cNvPr id="3800" name="Google Shape;3800;p52"/>
          <p:cNvSpPr/>
          <p:nvPr/>
        </p:nvSpPr>
        <p:spPr>
          <a:xfrm rot="-5400000">
            <a:off x="729031" y="2059654"/>
            <a:ext cx="670500" cy="691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p:cNvSpPr/>
          <p:nvPr/>
        </p:nvSpPr>
        <p:spPr>
          <a:xfrm>
            <a:off x="838381" y="2213254"/>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2</a:t>
            </a:r>
            <a:endParaRPr sz="1800" b="1">
              <a:solidFill>
                <a:srgbClr val="FFFFFF"/>
              </a:solidFill>
              <a:latin typeface="Exo 2"/>
              <a:ea typeface="Exo 2"/>
              <a:cs typeface="Exo 2"/>
              <a:sym typeface="Exo 2"/>
            </a:endParaRPr>
          </a:p>
        </p:txBody>
      </p:sp>
      <p:cxnSp>
        <p:nvCxnSpPr>
          <p:cNvPr id="3802" name="Google Shape;3802;p52"/>
          <p:cNvCxnSpPr/>
          <p:nvPr/>
        </p:nvCxnSpPr>
        <p:spPr>
          <a:xfrm>
            <a:off x="3243632" y="2163754"/>
            <a:ext cx="0" cy="444600"/>
          </a:xfrm>
          <a:prstGeom prst="straightConnector1">
            <a:avLst/>
          </a:prstGeom>
          <a:noFill/>
          <a:ln w="38100" cap="flat" cmpd="sng">
            <a:solidFill>
              <a:srgbClr val="FFFFFF"/>
            </a:solidFill>
            <a:prstDash val="solid"/>
            <a:round/>
            <a:headEnd type="none" w="sm" len="sm"/>
            <a:tailEnd type="none" w="sm" len="sm"/>
          </a:ln>
        </p:spPr>
      </p:cxnSp>
      <p:sp>
        <p:nvSpPr>
          <p:cNvPr id="3803" name="Google Shape;3803;p52"/>
          <p:cNvSpPr/>
          <p:nvPr/>
        </p:nvSpPr>
        <p:spPr>
          <a:xfrm rot="-5400000">
            <a:off x="4240131" y="-1648930"/>
            <a:ext cx="670500" cy="6036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p:cNvSpPr txBox="1"/>
          <p:nvPr/>
        </p:nvSpPr>
        <p:spPr>
          <a:xfrm>
            <a:off x="3396805" y="1060667"/>
            <a:ext cx="4196876" cy="657000"/>
          </a:xfrm>
          <a:prstGeom prst="rect">
            <a:avLst/>
          </a:prstGeom>
          <a:noFill/>
          <a:ln>
            <a:noFill/>
          </a:ln>
        </p:spPr>
        <p:txBody>
          <a:bodyPr spcFirstLastPara="1" wrap="square" lIns="91425" tIns="91425" rIns="91425" bIns="91425" anchor="ctr" anchorCtr="0">
            <a:noAutofit/>
          </a:bodyPr>
          <a:lstStyle/>
          <a:p>
            <a:pPr lvl="0" algn="just">
              <a:lnSpc>
                <a:spcPct val="115000"/>
              </a:lnSpc>
            </a:pPr>
            <a:r>
              <a:rPr lang="vi-VN" sz="1200">
                <a:solidFill>
                  <a:schemeClr val="lt1"/>
                </a:solidFill>
                <a:latin typeface="IBM Plex Sans"/>
                <a:ea typeface="IBM Plex Sans"/>
                <a:cs typeface="IBM Plex Sans"/>
                <a:sym typeface="IBM Plex Sans"/>
              </a:rPr>
              <a:t>Chứa thông tin về thuật toán ký, thuật toán băm, v.v.</a:t>
            </a:r>
            <a:endParaRPr sz="1200">
              <a:solidFill>
                <a:schemeClr val="lt1"/>
              </a:solidFill>
              <a:latin typeface="Roboto"/>
              <a:ea typeface="Roboto"/>
              <a:cs typeface="Roboto"/>
              <a:sym typeface="Roboto"/>
            </a:endParaRPr>
          </a:p>
        </p:txBody>
      </p:sp>
      <p:sp>
        <p:nvSpPr>
          <p:cNvPr id="3805" name="Google Shape;3805;p52"/>
          <p:cNvSpPr txBox="1"/>
          <p:nvPr/>
        </p:nvSpPr>
        <p:spPr>
          <a:xfrm>
            <a:off x="1679256" y="1060676"/>
            <a:ext cx="1595374"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mtClean="0">
                <a:solidFill>
                  <a:schemeClr val="bg1"/>
                </a:solidFill>
              </a:rPr>
              <a:t>Header</a:t>
            </a:r>
            <a:endParaRPr sz="2000" b="1">
              <a:solidFill>
                <a:schemeClr val="bg1"/>
              </a:solidFill>
              <a:latin typeface="Exo 2"/>
              <a:ea typeface="Exo 2"/>
              <a:cs typeface="Exo 2"/>
              <a:sym typeface="Exo 2"/>
            </a:endParaRPr>
          </a:p>
        </p:txBody>
      </p:sp>
      <p:sp>
        <p:nvSpPr>
          <p:cNvPr id="3789" name="Google Shape;3789;p52"/>
          <p:cNvSpPr/>
          <p:nvPr/>
        </p:nvSpPr>
        <p:spPr>
          <a:xfrm rot="-5400000">
            <a:off x="729031" y="1023479"/>
            <a:ext cx="670500" cy="691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a:off x="838381" y="1177079"/>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1</a:t>
            </a:r>
            <a:endParaRPr sz="1800" b="1">
              <a:solidFill>
                <a:srgbClr val="FFFFFF"/>
              </a:solidFill>
              <a:latin typeface="Exo 2"/>
              <a:ea typeface="Exo 2"/>
              <a:cs typeface="Exo 2"/>
              <a:sym typeface="Exo 2"/>
            </a:endParaRPr>
          </a:p>
        </p:txBody>
      </p:sp>
      <p:cxnSp>
        <p:nvCxnSpPr>
          <p:cNvPr id="3807" name="Google Shape;3807;p52"/>
          <p:cNvCxnSpPr/>
          <p:nvPr/>
        </p:nvCxnSpPr>
        <p:spPr>
          <a:xfrm>
            <a:off x="3274630" y="1127579"/>
            <a:ext cx="0" cy="444600"/>
          </a:xfrm>
          <a:prstGeom prst="straightConnector1">
            <a:avLst/>
          </a:prstGeom>
          <a:noFill/>
          <a:ln w="38100" cap="flat" cmpd="sng">
            <a:solidFill>
              <a:srgbClr val="FFFFFF"/>
            </a:solidFill>
            <a:prstDash val="solid"/>
            <a:round/>
            <a:headEnd type="none" w="sm" len="sm"/>
            <a:tailEnd type="none" w="sm" len="sm"/>
          </a:ln>
        </p:spPr>
      </p:cxnSp>
      <p:grpSp>
        <p:nvGrpSpPr>
          <p:cNvPr id="3808" name="Google Shape;3808;p52"/>
          <p:cNvGrpSpPr/>
          <p:nvPr/>
        </p:nvGrpSpPr>
        <p:grpSpPr>
          <a:xfrm>
            <a:off x="7856851" y="621756"/>
            <a:ext cx="1239903" cy="744541"/>
            <a:chOff x="2164425" y="1666775"/>
            <a:chExt cx="1063655" cy="638707"/>
          </a:xfrm>
        </p:grpSpPr>
        <p:sp>
          <p:nvSpPr>
            <p:cNvPr id="3809" name="Google Shape;3809;p52"/>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2"/>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954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20980" y="2125230"/>
            <a:ext cx="4298506" cy="11388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CÁCH HOẠT ĐỘNG CỦA </a:t>
            </a:r>
            <a:r>
              <a:rPr lang="vi-VN" smtClean="0">
                <a:solidFill>
                  <a:schemeClr val="accent1"/>
                </a:solidFill>
              </a:rPr>
              <a:t> JWE</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07</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704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2" name="Rectangle 1"/>
          <p:cNvSpPr/>
          <p:nvPr/>
        </p:nvSpPr>
        <p:spPr>
          <a:xfrm>
            <a:off x="175260" y="318195"/>
            <a:ext cx="8717280" cy="3970318"/>
          </a:xfrm>
          <a:prstGeom prst="rect">
            <a:avLst/>
          </a:prstGeom>
        </p:spPr>
        <p:txBody>
          <a:bodyPr wrap="square">
            <a:spAutoFit/>
          </a:bodyPr>
          <a:lstStyle/>
          <a:p>
            <a:r>
              <a:rPr lang="vi-VN" smtClean="0">
                <a:solidFill>
                  <a:schemeClr val="accent1"/>
                </a:solidFill>
              </a:rPr>
              <a:t>1</a:t>
            </a:r>
            <a:r>
              <a:rPr lang="vi-VN">
                <a:solidFill>
                  <a:schemeClr val="accent1"/>
                </a:solidFill>
              </a:rPr>
              <a:t>: Tạo JWS</a:t>
            </a:r>
          </a:p>
          <a:p>
            <a:endParaRPr lang="vi-VN"/>
          </a:p>
          <a:p>
            <a:r>
              <a:rPr lang="vi-VN"/>
              <a:t>Chuẩn bị dữ liệu:</a:t>
            </a:r>
          </a:p>
          <a:p>
            <a:endParaRPr lang="vi-VN"/>
          </a:p>
          <a:p>
            <a:r>
              <a:rPr lang="vi-VN"/>
              <a:t>Payload (dữ liệu cần </a:t>
            </a:r>
            <a:r>
              <a:rPr lang="vi-VN"/>
              <a:t>ký</a:t>
            </a:r>
            <a:r>
              <a:rPr lang="vi-VN" smtClean="0"/>
              <a:t>):</a:t>
            </a:r>
          </a:p>
          <a:p>
            <a:r>
              <a:rPr lang="vi-VN"/>
              <a:t>{</a:t>
            </a:r>
          </a:p>
          <a:p>
            <a:r>
              <a:rPr lang="vi-VN">
                <a:solidFill>
                  <a:srgbClr val="00B050"/>
                </a:solidFill>
              </a:rPr>
              <a:t>  "username": "john_doe",</a:t>
            </a:r>
          </a:p>
          <a:p>
            <a:r>
              <a:rPr lang="vi-VN">
                <a:solidFill>
                  <a:srgbClr val="00B050"/>
                </a:solidFill>
              </a:rPr>
              <a:t>  "timestamp": 1623548765</a:t>
            </a:r>
          </a:p>
          <a:p>
            <a:r>
              <a:rPr lang="vi-VN" smtClean="0"/>
              <a:t>}</a:t>
            </a:r>
          </a:p>
          <a:p>
            <a:endParaRPr lang="vi-VN"/>
          </a:p>
          <a:p>
            <a:r>
              <a:rPr lang="vi-VN" smtClean="0">
                <a:solidFill>
                  <a:srgbClr val="FF0000"/>
                </a:solidFill>
              </a:rPr>
              <a:t>2. Tạo </a:t>
            </a:r>
            <a:r>
              <a:rPr lang="vi-VN">
                <a:solidFill>
                  <a:srgbClr val="FF0000"/>
                </a:solidFill>
              </a:rPr>
              <a:t>Header:</a:t>
            </a:r>
          </a:p>
          <a:p>
            <a:endParaRPr lang="vi-VN"/>
          </a:p>
          <a:p>
            <a:r>
              <a:rPr lang="vi-VN"/>
              <a:t>Xác định thuật toán ký (ví dụ: HMAC SHA-256) và kiểu </a:t>
            </a:r>
            <a:r>
              <a:rPr lang="vi-VN"/>
              <a:t>JWT</a:t>
            </a:r>
            <a:r>
              <a:rPr lang="vi-VN" smtClean="0"/>
              <a:t>:</a:t>
            </a:r>
          </a:p>
          <a:p>
            <a:r>
              <a:rPr lang="vi-VN">
                <a:solidFill>
                  <a:srgbClr val="00B050"/>
                </a:solidFill>
              </a:rPr>
              <a:t>{</a:t>
            </a:r>
          </a:p>
          <a:p>
            <a:r>
              <a:rPr lang="vi-VN">
                <a:solidFill>
                  <a:srgbClr val="00B050"/>
                </a:solidFill>
              </a:rPr>
              <a:t>  "alg": "HS256",</a:t>
            </a:r>
          </a:p>
          <a:p>
            <a:r>
              <a:rPr lang="vi-VN">
                <a:solidFill>
                  <a:srgbClr val="00B050"/>
                </a:solidFill>
              </a:rPr>
              <a:t>  "typ": "JWT"</a:t>
            </a:r>
          </a:p>
          <a:p>
            <a:r>
              <a:rPr lang="vi-VN">
                <a:solidFill>
                  <a:srgbClr val="00B050"/>
                </a:solidFill>
              </a:rPr>
              <a:t>}</a:t>
            </a:r>
          </a:p>
          <a:p>
            <a:endParaRPr lang="vi-VN"/>
          </a:p>
        </p:txBody>
      </p:sp>
    </p:spTree>
    <p:extLst>
      <p:ext uri="{BB962C8B-B14F-4D97-AF65-F5344CB8AC3E}">
        <p14:creationId xmlns:p14="http://schemas.microsoft.com/office/powerpoint/2010/main" val="274487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2" name="Rectangle 1"/>
          <p:cNvSpPr/>
          <p:nvPr/>
        </p:nvSpPr>
        <p:spPr>
          <a:xfrm>
            <a:off x="175260" y="318195"/>
            <a:ext cx="8717280" cy="3754874"/>
          </a:xfrm>
          <a:prstGeom prst="rect">
            <a:avLst/>
          </a:prstGeom>
        </p:spPr>
        <p:txBody>
          <a:bodyPr wrap="square">
            <a:spAutoFit/>
          </a:bodyPr>
          <a:lstStyle/>
          <a:p>
            <a:r>
              <a:rPr lang="vi-VN" smtClean="0">
                <a:solidFill>
                  <a:srgbClr val="FF0000"/>
                </a:solidFill>
              </a:rPr>
              <a:t>3. Ký </a:t>
            </a:r>
            <a:r>
              <a:rPr lang="vi-VN">
                <a:solidFill>
                  <a:srgbClr val="FF0000"/>
                </a:solidFill>
              </a:rPr>
              <a:t>(sign) Header và Payload bằng khóa bí mật:</a:t>
            </a:r>
          </a:p>
          <a:p>
            <a:r>
              <a:rPr lang="vi-VN"/>
              <a:t>Sử dụng khóa bí mật chia sẻ giữa ứng dụng và dịch vụ xác </a:t>
            </a:r>
            <a:r>
              <a:rPr lang="vi-VN"/>
              <a:t>thực</a:t>
            </a:r>
            <a:r>
              <a:rPr lang="vi-VN" smtClean="0"/>
              <a:t>:</a:t>
            </a:r>
          </a:p>
          <a:p>
            <a:r>
              <a:rPr lang="vi-VN" smtClean="0"/>
              <a:t>	</a:t>
            </a:r>
            <a:r>
              <a:rPr lang="vi-VN" smtClean="0">
                <a:solidFill>
                  <a:srgbClr val="00B050"/>
                </a:solidFill>
              </a:rPr>
              <a:t>signature </a:t>
            </a:r>
            <a:r>
              <a:rPr lang="vi-VN">
                <a:solidFill>
                  <a:srgbClr val="00B050"/>
                </a:solidFill>
              </a:rPr>
              <a:t>= sign(header + "." + payload, secretKey);</a:t>
            </a:r>
          </a:p>
          <a:p>
            <a:endParaRPr lang="vi-VN" smtClean="0"/>
          </a:p>
          <a:p>
            <a:r>
              <a:rPr lang="vi-VN" smtClean="0">
                <a:solidFill>
                  <a:srgbClr val="FF0000"/>
                </a:solidFill>
              </a:rPr>
              <a:t>4. Tạo </a:t>
            </a:r>
            <a:r>
              <a:rPr lang="vi-VN">
                <a:solidFill>
                  <a:srgbClr val="FF0000"/>
                </a:solidFill>
              </a:rPr>
              <a:t>JWS:</a:t>
            </a:r>
            <a:endParaRPr lang="vi-VN">
              <a:solidFill>
                <a:srgbClr val="FF0000"/>
              </a:solidFill>
            </a:endParaRPr>
          </a:p>
          <a:p>
            <a:r>
              <a:rPr lang="vi-VN">
                <a:solidFill>
                  <a:srgbClr val="00B050"/>
                </a:solidFill>
              </a:rPr>
              <a:t>jws = base64UrlEncode(header) + "." + base64UrlEncode(payload) + "." + base64UrlEncode(signature);</a:t>
            </a:r>
          </a:p>
          <a:p>
            <a:endParaRPr lang="vi-VN" smtClean="0"/>
          </a:p>
          <a:p>
            <a:r>
              <a:rPr lang="vi-VN">
                <a:solidFill>
                  <a:srgbClr val="FF0000"/>
                </a:solidFill>
              </a:rPr>
              <a:t>5</a:t>
            </a:r>
            <a:r>
              <a:rPr lang="vi-VN" smtClean="0">
                <a:solidFill>
                  <a:srgbClr val="FF0000"/>
                </a:solidFill>
              </a:rPr>
              <a:t>: </a:t>
            </a:r>
            <a:r>
              <a:rPr lang="vi-VN">
                <a:solidFill>
                  <a:srgbClr val="FF0000"/>
                </a:solidFill>
              </a:rPr>
              <a:t>Xác thực JWS</a:t>
            </a:r>
          </a:p>
          <a:p>
            <a:endParaRPr lang="vi-VN"/>
          </a:p>
          <a:p>
            <a:r>
              <a:rPr lang="vi-VN"/>
              <a:t>Nhận JWS từ nguồn tin cậy.</a:t>
            </a:r>
          </a:p>
          <a:p>
            <a:endParaRPr lang="vi-VN"/>
          </a:p>
          <a:p>
            <a:r>
              <a:rPr lang="vi-VN"/>
              <a:t>Tách Header, Payload và Signature từ JWS.</a:t>
            </a:r>
          </a:p>
          <a:p>
            <a:endParaRPr lang="vi-VN"/>
          </a:p>
          <a:p>
            <a:r>
              <a:rPr lang="vi-VN"/>
              <a:t>Xác minh tính toàn vẹn:</a:t>
            </a:r>
          </a:p>
          <a:p>
            <a:endParaRPr lang="vi-VN"/>
          </a:p>
          <a:p>
            <a:r>
              <a:rPr lang="vi-VN"/>
              <a:t>Tính toán lại chữ ký từ Header và Payload bằng cách sử dụng khóa bí mật đã chia </a:t>
            </a:r>
            <a:r>
              <a:rPr lang="vi-VN"/>
              <a:t>sẻ</a:t>
            </a:r>
            <a:r>
              <a:rPr lang="vi-VN" smtClean="0"/>
              <a:t>:</a:t>
            </a:r>
          </a:p>
          <a:p>
            <a:r>
              <a:rPr lang="vi-VN"/>
              <a:t>	</a:t>
            </a:r>
            <a:r>
              <a:rPr lang="vi-VN">
                <a:solidFill>
                  <a:srgbClr val="00B050"/>
                </a:solidFill>
              </a:rPr>
              <a:t>computedSignature = sign(header + "." + payload, secretKey);</a:t>
            </a:r>
          </a:p>
        </p:txBody>
      </p:sp>
    </p:spTree>
    <p:extLst>
      <p:ext uri="{BB962C8B-B14F-4D97-AF65-F5344CB8AC3E}">
        <p14:creationId xmlns:p14="http://schemas.microsoft.com/office/powerpoint/2010/main" val="408699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2" name="Rectangle 1"/>
          <p:cNvSpPr/>
          <p:nvPr/>
        </p:nvSpPr>
        <p:spPr>
          <a:xfrm>
            <a:off x="121920" y="569655"/>
            <a:ext cx="8717280" cy="3323987"/>
          </a:xfrm>
          <a:prstGeom prst="rect">
            <a:avLst/>
          </a:prstGeom>
        </p:spPr>
        <p:txBody>
          <a:bodyPr wrap="square">
            <a:spAutoFit/>
          </a:bodyPr>
          <a:lstStyle/>
          <a:p>
            <a:r>
              <a:rPr lang="vi-VN">
                <a:solidFill>
                  <a:schemeClr val="tx1"/>
                </a:solidFill>
              </a:rPr>
              <a:t>So sánh chữ ký tính toán được với chữ ký trong </a:t>
            </a:r>
            <a:r>
              <a:rPr lang="vi-VN">
                <a:solidFill>
                  <a:schemeClr val="tx1"/>
                </a:solidFill>
              </a:rPr>
              <a:t>JWS</a:t>
            </a:r>
            <a:r>
              <a:rPr lang="vi-VN" smtClean="0">
                <a:solidFill>
                  <a:schemeClr val="tx1"/>
                </a:solidFill>
              </a:rPr>
              <a:t>:</a:t>
            </a:r>
          </a:p>
          <a:p>
            <a:r>
              <a:rPr lang="vi-VN">
                <a:solidFill>
                  <a:schemeClr val="tx1"/>
                </a:solidFill>
              </a:rPr>
              <a:t>	</a:t>
            </a:r>
            <a:r>
              <a:rPr lang="vi-VN">
                <a:solidFill>
                  <a:srgbClr val="00B050"/>
                </a:solidFill>
              </a:rPr>
              <a:t>if (computedSignature == signature) {</a:t>
            </a:r>
          </a:p>
          <a:p>
            <a:pPr lvl="3"/>
            <a:r>
              <a:rPr lang="vi-VN">
                <a:solidFill>
                  <a:srgbClr val="00B050"/>
                </a:solidFill>
              </a:rPr>
              <a:t>  // JWS hợp lệ, dữ liệu không bị thay đổi.</a:t>
            </a:r>
          </a:p>
          <a:p>
            <a:pPr lvl="3"/>
            <a:r>
              <a:rPr lang="vi-VN">
                <a:solidFill>
                  <a:srgbClr val="00B050"/>
                </a:solidFill>
              </a:rPr>
              <a:t>  return true;</a:t>
            </a:r>
          </a:p>
          <a:p>
            <a:pPr lvl="3"/>
            <a:r>
              <a:rPr lang="vi-VN">
                <a:solidFill>
                  <a:srgbClr val="00B050"/>
                </a:solidFill>
              </a:rPr>
              <a:t>} else {</a:t>
            </a:r>
          </a:p>
          <a:p>
            <a:pPr lvl="3"/>
            <a:r>
              <a:rPr lang="vi-VN">
                <a:solidFill>
                  <a:srgbClr val="00B050"/>
                </a:solidFill>
              </a:rPr>
              <a:t>  // JWS không hợp lệ, dữ liệu có thể đã bị thay đổi.</a:t>
            </a:r>
          </a:p>
          <a:p>
            <a:pPr lvl="3"/>
            <a:r>
              <a:rPr lang="vi-VN">
                <a:solidFill>
                  <a:srgbClr val="00B050"/>
                </a:solidFill>
              </a:rPr>
              <a:t>  return false;</a:t>
            </a:r>
          </a:p>
          <a:p>
            <a:pPr lvl="3"/>
            <a:r>
              <a:rPr lang="vi-VN" smtClean="0">
                <a:solidFill>
                  <a:srgbClr val="00B050"/>
                </a:solidFill>
              </a:rPr>
              <a:t>}</a:t>
            </a:r>
          </a:p>
          <a:p>
            <a:pPr lvl="3"/>
            <a:endParaRPr lang="vi-VN">
              <a:solidFill>
                <a:srgbClr val="00B050"/>
              </a:solidFill>
            </a:endParaRPr>
          </a:p>
          <a:p>
            <a:pPr lvl="3"/>
            <a:endParaRPr lang="vi-VN" smtClean="0">
              <a:solidFill>
                <a:srgbClr val="00B050"/>
              </a:solidFill>
            </a:endParaRPr>
          </a:p>
          <a:p>
            <a:pPr lvl="3"/>
            <a:r>
              <a:rPr lang="vi-VN">
                <a:solidFill>
                  <a:schemeClr val="tx1"/>
                </a:solidFill>
              </a:rPr>
              <a:t>Sử dụng thông tin trong Payload:</a:t>
            </a:r>
          </a:p>
          <a:p>
            <a:pPr lvl="3"/>
            <a:endParaRPr lang="vi-VN">
              <a:solidFill>
                <a:schemeClr val="tx1"/>
              </a:solidFill>
            </a:endParaRPr>
          </a:p>
          <a:p>
            <a:pPr lvl="3"/>
            <a:r>
              <a:rPr lang="vi-VN">
                <a:solidFill>
                  <a:schemeClr val="tx1"/>
                </a:solidFill>
              </a:rPr>
              <a:t>Truy xuất thông tin như tên người dùng và thời gian đăng nhập để thực hiện xác thực và các hoạt động khác.</a:t>
            </a:r>
          </a:p>
          <a:p>
            <a:endParaRPr lang="vi-VN">
              <a:solidFill>
                <a:schemeClr val="tx1"/>
              </a:solidFill>
            </a:endParaRPr>
          </a:p>
        </p:txBody>
      </p:sp>
    </p:spTree>
    <p:extLst>
      <p:ext uri="{BB962C8B-B14F-4D97-AF65-F5344CB8AC3E}">
        <p14:creationId xmlns:p14="http://schemas.microsoft.com/office/powerpoint/2010/main" val="113616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20980" y="2125230"/>
            <a:ext cx="4298506" cy="11388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LỢI ÍCH CỦA JWS</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08</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8312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grpSp>
        <p:nvGrpSpPr>
          <p:cNvPr id="3153" name="Google Shape;3153;p43"/>
          <p:cNvGrpSpPr/>
          <p:nvPr/>
        </p:nvGrpSpPr>
        <p:grpSpPr>
          <a:xfrm>
            <a:off x="7596075" y="418100"/>
            <a:ext cx="1063655" cy="638707"/>
            <a:chOff x="2164425" y="1666775"/>
            <a:chExt cx="1063655" cy="638707"/>
          </a:xfrm>
        </p:grpSpPr>
        <p:sp>
          <p:nvSpPr>
            <p:cNvPr id="3154" name="Google Shape;3154;p43"/>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3"/>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3"/>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160020" y="1722120"/>
            <a:ext cx="8983980" cy="1169551"/>
          </a:xfrm>
          <a:prstGeom prst="rect">
            <a:avLst/>
          </a:prstGeom>
          <a:noFill/>
        </p:spPr>
        <p:txBody>
          <a:bodyPr wrap="square" rtlCol="0">
            <a:spAutoFit/>
          </a:bodyPr>
          <a:lstStyle/>
          <a:p>
            <a:pPr algn="just"/>
            <a:r>
              <a:rPr lang="vi-VN"/>
              <a:t>Xác thực tính toàn vẹn: JWS giúp xác thực rằng dữ liệu không bị thay đổi sau khi được </a:t>
            </a:r>
            <a:r>
              <a:rPr lang="vi-VN"/>
              <a:t>ký</a:t>
            </a:r>
            <a:r>
              <a:rPr lang="vi-VN" smtClean="0"/>
              <a:t>.</a:t>
            </a:r>
          </a:p>
          <a:p>
            <a:pPr algn="just"/>
            <a:endParaRPr lang="vi-VN"/>
          </a:p>
          <a:p>
            <a:pPr algn="just"/>
            <a:r>
              <a:rPr lang="vi-VN"/>
              <a:t>Xác thực nguồn gốc: JWS cho phép xác minh rằng dữ liệu đã được ký bởi một nguồn đáng tin </a:t>
            </a:r>
            <a:r>
              <a:rPr lang="vi-VN"/>
              <a:t>cậy</a:t>
            </a:r>
            <a:r>
              <a:rPr lang="vi-VN" smtClean="0"/>
              <a:t>.</a:t>
            </a:r>
          </a:p>
          <a:p>
            <a:pPr algn="just"/>
            <a:endParaRPr lang="vi-VN"/>
          </a:p>
          <a:p>
            <a:pPr algn="just"/>
            <a:r>
              <a:rPr lang="vi-VN"/>
              <a:t>Tích hợp với JWE: JWS có thể kết hợp với JWE để cung cấp tính bảo mật toàn diện cho thông tin truyền tải.</a:t>
            </a:r>
          </a:p>
        </p:txBody>
      </p:sp>
    </p:spTree>
    <p:extLst>
      <p:ext uri="{BB962C8B-B14F-4D97-AF65-F5344CB8AC3E}">
        <p14:creationId xmlns:p14="http://schemas.microsoft.com/office/powerpoint/2010/main" val="903201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grpSp>
        <p:nvGrpSpPr>
          <p:cNvPr id="3153" name="Google Shape;3153;p43"/>
          <p:cNvGrpSpPr/>
          <p:nvPr/>
        </p:nvGrpSpPr>
        <p:grpSpPr>
          <a:xfrm>
            <a:off x="7596075" y="418100"/>
            <a:ext cx="1063655" cy="638707"/>
            <a:chOff x="2164425" y="1666775"/>
            <a:chExt cx="1063655" cy="638707"/>
          </a:xfrm>
        </p:grpSpPr>
        <p:sp>
          <p:nvSpPr>
            <p:cNvPr id="3154" name="Google Shape;3154;p43"/>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3"/>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3"/>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1189560" y="119384"/>
            <a:ext cx="6406515" cy="2569845"/>
          </a:xfrm>
          <a:prstGeom prst="rect">
            <a:avLst/>
          </a:prstGeom>
        </p:spPr>
      </p:pic>
      <p:pic>
        <p:nvPicPr>
          <p:cNvPr id="4" name="Picture 3"/>
          <p:cNvPicPr>
            <a:picLocks noChangeAspect="1"/>
          </p:cNvPicPr>
          <p:nvPr/>
        </p:nvPicPr>
        <p:blipFill>
          <a:blip r:embed="rId4"/>
          <a:stretch>
            <a:fillRect/>
          </a:stretch>
        </p:blipFill>
        <p:spPr>
          <a:xfrm>
            <a:off x="2823210" y="3028950"/>
            <a:ext cx="2857500" cy="1600200"/>
          </a:xfrm>
          <a:prstGeom prst="rect">
            <a:avLst/>
          </a:prstGeom>
        </p:spPr>
      </p:pic>
    </p:spTree>
    <p:extLst>
      <p:ext uri="{BB962C8B-B14F-4D97-AF65-F5344CB8AC3E}">
        <p14:creationId xmlns:p14="http://schemas.microsoft.com/office/powerpoint/2010/main" val="2650236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grpSp>
        <p:nvGrpSpPr>
          <p:cNvPr id="3153" name="Google Shape;3153;p43"/>
          <p:cNvGrpSpPr/>
          <p:nvPr/>
        </p:nvGrpSpPr>
        <p:grpSpPr>
          <a:xfrm>
            <a:off x="7596075" y="418100"/>
            <a:ext cx="1063655" cy="638707"/>
            <a:chOff x="2164425" y="1666775"/>
            <a:chExt cx="1063655" cy="638707"/>
          </a:xfrm>
        </p:grpSpPr>
        <p:sp>
          <p:nvSpPr>
            <p:cNvPr id="3154" name="Google Shape;3154;p43"/>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3"/>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3"/>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274320" y="698504"/>
            <a:ext cx="8747760" cy="3323987"/>
          </a:xfrm>
          <a:prstGeom prst="rect">
            <a:avLst/>
          </a:prstGeom>
          <a:noFill/>
        </p:spPr>
        <p:txBody>
          <a:bodyPr wrap="square" rtlCol="0">
            <a:spAutoFit/>
          </a:bodyPr>
          <a:lstStyle/>
          <a:p>
            <a:r>
              <a:rPr lang="vi-VN"/>
              <a:t>Sử dụng JWS:</a:t>
            </a:r>
          </a:p>
          <a:p>
            <a:pPr lvl="1"/>
            <a:r>
              <a:rPr lang="vi-VN"/>
              <a:t>Khi </a:t>
            </a:r>
            <a:r>
              <a:rPr lang="vi-VN" smtClean="0"/>
              <a:t>cần </a:t>
            </a:r>
            <a:r>
              <a:rPr lang="vi-VN"/>
              <a:t>xác thực tính toàn vẹn và nguồn gốc của dữ liệu JSON.</a:t>
            </a:r>
          </a:p>
          <a:p>
            <a:pPr lvl="1"/>
            <a:r>
              <a:rPr lang="vi-VN"/>
              <a:t>Khi </a:t>
            </a:r>
            <a:r>
              <a:rPr lang="vi-VN" smtClean="0"/>
              <a:t>muốn </a:t>
            </a:r>
            <a:r>
              <a:rPr lang="vi-VN"/>
              <a:t>bảo mật thông điệp JSON và ngăn chặn sự chỉnh sửa không được ủy quyền.</a:t>
            </a:r>
          </a:p>
          <a:p>
            <a:pPr lvl="1"/>
            <a:r>
              <a:rPr lang="vi-VN"/>
              <a:t>Khi </a:t>
            </a:r>
            <a:r>
              <a:rPr lang="vi-VN" smtClean="0"/>
              <a:t>muốn </a:t>
            </a:r>
            <a:r>
              <a:rPr lang="vi-VN"/>
              <a:t>sử dụng chữ ký số để chứng minh rằng thông điệp đã được xác thực bởi một bên cụ thể.</a:t>
            </a:r>
          </a:p>
          <a:p>
            <a:pPr lvl="1"/>
            <a:r>
              <a:rPr lang="vi-VN"/>
              <a:t>Ví dụ: Xác thực API request/response, bảo mật truyền tin giữa các hệ </a:t>
            </a:r>
            <a:r>
              <a:rPr lang="vi-VN"/>
              <a:t>thống</a:t>
            </a:r>
            <a:r>
              <a:rPr lang="vi-VN" smtClean="0"/>
              <a:t>.</a:t>
            </a:r>
          </a:p>
          <a:p>
            <a:pPr lvl="1"/>
            <a:endParaRPr lang="vi-VN"/>
          </a:p>
          <a:p>
            <a:r>
              <a:rPr lang="vi-VN"/>
              <a:t>Sử dụng JWT:</a:t>
            </a:r>
          </a:p>
          <a:p>
            <a:pPr lvl="1"/>
            <a:r>
              <a:rPr lang="vi-VN"/>
              <a:t>Khi </a:t>
            </a:r>
            <a:r>
              <a:rPr lang="vi-VN" smtClean="0"/>
              <a:t>cần </a:t>
            </a:r>
            <a:r>
              <a:rPr lang="vi-VN"/>
              <a:t>truyền thông tin giữa các bên một cách an toàn và tự tin.</a:t>
            </a:r>
          </a:p>
          <a:p>
            <a:pPr lvl="1"/>
            <a:r>
              <a:rPr lang="vi-VN"/>
              <a:t>Khi </a:t>
            </a:r>
            <a:r>
              <a:rPr lang="vi-VN" smtClean="0"/>
              <a:t>muốn </a:t>
            </a:r>
            <a:r>
              <a:rPr lang="vi-VN"/>
              <a:t>xác thực và ủy quyền người dùng trong hệ thống phân tán.</a:t>
            </a:r>
          </a:p>
          <a:p>
            <a:pPr lvl="1"/>
            <a:r>
              <a:rPr lang="vi-VN"/>
              <a:t>Khi </a:t>
            </a:r>
            <a:r>
              <a:rPr lang="vi-VN" smtClean="0"/>
              <a:t>muốn </a:t>
            </a:r>
            <a:r>
              <a:rPr lang="vi-VN"/>
              <a:t>truyền thông tin định danh, quyền truy cập và thông tin tùy chỉnh khác dưới dạng token.</a:t>
            </a:r>
          </a:p>
          <a:p>
            <a:pPr lvl="1"/>
            <a:r>
              <a:rPr lang="vi-VN"/>
              <a:t>Ví dụ: Xác thực người dùng trong ứng dụng web hoặc di động, ủy quyền truy cập tới các dịch vụ và tài </a:t>
            </a:r>
            <a:r>
              <a:rPr lang="vi-VN"/>
              <a:t>nguyên</a:t>
            </a:r>
            <a:r>
              <a:rPr lang="vi-VN" smtClean="0"/>
              <a:t>.</a:t>
            </a:r>
          </a:p>
          <a:p>
            <a:pPr lvl="1"/>
            <a:endParaRPr lang="vi-VN"/>
          </a:p>
          <a:p>
            <a:pPr lvl="1"/>
            <a:r>
              <a:rPr lang="vi-VN"/>
              <a:t>C</a:t>
            </a:r>
            <a:r>
              <a:rPr lang="vi-VN" smtClean="0"/>
              <a:t>ó </a:t>
            </a:r>
            <a:r>
              <a:rPr lang="vi-VN"/>
              <a:t>thể sử dụng JWT để truyền thông tin định danh và quyền truy cập, và sử dụng JWS để xác thực tính toàn vẹn của dữ liệu trong JWT.</a:t>
            </a:r>
          </a:p>
        </p:txBody>
      </p:sp>
    </p:spTree>
    <p:extLst>
      <p:ext uri="{BB962C8B-B14F-4D97-AF65-F5344CB8AC3E}">
        <p14:creationId xmlns:p14="http://schemas.microsoft.com/office/powerpoint/2010/main" val="329710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44"/>
        <p:cNvGrpSpPr/>
        <p:nvPr/>
      </p:nvGrpSpPr>
      <p:grpSpPr>
        <a:xfrm>
          <a:off x="0" y="0"/>
          <a:ext cx="0" cy="0"/>
          <a:chOff x="0" y="0"/>
          <a:chExt cx="0" cy="0"/>
        </a:xfrm>
      </p:grpSpPr>
      <p:sp>
        <p:nvSpPr>
          <p:cNvPr id="4346" name="Google Shape;4346;p61"/>
          <p:cNvSpPr txBox="1">
            <a:spLocks noGrp="1"/>
          </p:cNvSpPr>
          <p:nvPr>
            <p:ph type="title"/>
          </p:nvPr>
        </p:nvSpPr>
        <p:spPr>
          <a:xfrm>
            <a:off x="4834879" y="2035514"/>
            <a:ext cx="36579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4349" name="Google Shape;4349;p61"/>
          <p:cNvGrpSpPr/>
          <p:nvPr/>
        </p:nvGrpSpPr>
        <p:grpSpPr>
          <a:xfrm>
            <a:off x="382667" y="1465205"/>
            <a:ext cx="3921263" cy="2306337"/>
            <a:chOff x="1929275" y="3762850"/>
            <a:chExt cx="1807200" cy="1062975"/>
          </a:xfrm>
        </p:grpSpPr>
        <p:sp>
          <p:nvSpPr>
            <p:cNvPr id="4350" name="Google Shape;4350;p61"/>
            <p:cNvSpPr/>
            <p:nvPr/>
          </p:nvSpPr>
          <p:spPr>
            <a:xfrm>
              <a:off x="2964525" y="3762850"/>
              <a:ext cx="276175" cy="220875"/>
            </a:xfrm>
            <a:custGeom>
              <a:avLst/>
              <a:gdLst/>
              <a:ahLst/>
              <a:cxnLst/>
              <a:rect l="l" t="t" r="r" b="b"/>
              <a:pathLst>
                <a:path w="11047" h="8835" extrusionOk="0">
                  <a:moveTo>
                    <a:pt x="5524" y="0"/>
                  </a:moveTo>
                  <a:lnTo>
                    <a:pt x="1" y="3878"/>
                  </a:lnTo>
                  <a:lnTo>
                    <a:pt x="1" y="8835"/>
                  </a:lnTo>
                  <a:lnTo>
                    <a:pt x="11047" y="8835"/>
                  </a:lnTo>
                  <a:lnTo>
                    <a:pt x="11047" y="3878"/>
                  </a:lnTo>
                  <a:lnTo>
                    <a:pt x="5524"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1"/>
            <p:cNvSpPr/>
            <p:nvPr/>
          </p:nvSpPr>
          <p:spPr>
            <a:xfrm>
              <a:off x="2985000" y="3773275"/>
              <a:ext cx="223375" cy="200025"/>
            </a:xfrm>
            <a:custGeom>
              <a:avLst/>
              <a:gdLst/>
              <a:ahLst/>
              <a:cxnLst/>
              <a:rect l="l" t="t" r="r" b="b"/>
              <a:pathLst>
                <a:path w="8935" h="8001" extrusionOk="0">
                  <a:moveTo>
                    <a:pt x="1" y="0"/>
                  </a:moveTo>
                  <a:lnTo>
                    <a:pt x="1" y="8001"/>
                  </a:lnTo>
                  <a:lnTo>
                    <a:pt x="8935" y="8001"/>
                  </a:lnTo>
                  <a:lnTo>
                    <a:pt x="8935"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1"/>
            <p:cNvSpPr/>
            <p:nvPr/>
          </p:nvSpPr>
          <p:spPr>
            <a:xfrm>
              <a:off x="2988625" y="3776900"/>
              <a:ext cx="216100" cy="192775"/>
            </a:xfrm>
            <a:custGeom>
              <a:avLst/>
              <a:gdLst/>
              <a:ahLst/>
              <a:cxnLst/>
              <a:rect l="l" t="t" r="r" b="b"/>
              <a:pathLst>
                <a:path w="8644" h="7711" extrusionOk="0">
                  <a:moveTo>
                    <a:pt x="0" y="0"/>
                  </a:moveTo>
                  <a:lnTo>
                    <a:pt x="0" y="7711"/>
                  </a:lnTo>
                  <a:lnTo>
                    <a:pt x="8644" y="7711"/>
                  </a:lnTo>
                  <a:lnTo>
                    <a:pt x="86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1"/>
            <p:cNvSpPr/>
            <p:nvPr/>
          </p:nvSpPr>
          <p:spPr>
            <a:xfrm>
              <a:off x="3016900" y="3793050"/>
              <a:ext cx="159550" cy="126700"/>
            </a:xfrm>
            <a:custGeom>
              <a:avLst/>
              <a:gdLst/>
              <a:ahLst/>
              <a:cxnLst/>
              <a:rect l="l" t="t" r="r" b="b"/>
              <a:pathLst>
                <a:path w="6382" h="5068" extrusionOk="0">
                  <a:moveTo>
                    <a:pt x="1" y="1"/>
                  </a:moveTo>
                  <a:lnTo>
                    <a:pt x="1" y="312"/>
                  </a:lnTo>
                  <a:lnTo>
                    <a:pt x="3803" y="312"/>
                  </a:lnTo>
                  <a:lnTo>
                    <a:pt x="3803" y="1"/>
                  </a:lnTo>
                  <a:close/>
                  <a:moveTo>
                    <a:pt x="1" y="686"/>
                  </a:moveTo>
                  <a:lnTo>
                    <a:pt x="1" y="997"/>
                  </a:lnTo>
                  <a:lnTo>
                    <a:pt x="3803" y="997"/>
                  </a:lnTo>
                  <a:lnTo>
                    <a:pt x="3803" y="686"/>
                  </a:lnTo>
                  <a:close/>
                  <a:moveTo>
                    <a:pt x="1" y="1373"/>
                  </a:moveTo>
                  <a:lnTo>
                    <a:pt x="1" y="1683"/>
                  </a:lnTo>
                  <a:lnTo>
                    <a:pt x="3803" y="1683"/>
                  </a:lnTo>
                  <a:lnTo>
                    <a:pt x="3803" y="1373"/>
                  </a:lnTo>
                  <a:close/>
                  <a:moveTo>
                    <a:pt x="4946" y="822"/>
                  </a:moveTo>
                  <a:lnTo>
                    <a:pt x="5680" y="1726"/>
                  </a:lnTo>
                  <a:lnTo>
                    <a:pt x="6036" y="1449"/>
                  </a:lnTo>
                  <a:lnTo>
                    <a:pt x="6300" y="1683"/>
                  </a:lnTo>
                  <a:lnTo>
                    <a:pt x="6300" y="2302"/>
                  </a:lnTo>
                  <a:lnTo>
                    <a:pt x="4468" y="2301"/>
                  </a:lnTo>
                  <a:lnTo>
                    <a:pt x="4468" y="1391"/>
                  </a:lnTo>
                  <a:lnTo>
                    <a:pt x="4946" y="822"/>
                  </a:lnTo>
                  <a:close/>
                  <a:moveTo>
                    <a:pt x="1" y="2058"/>
                  </a:moveTo>
                  <a:lnTo>
                    <a:pt x="1" y="2368"/>
                  </a:lnTo>
                  <a:lnTo>
                    <a:pt x="3803" y="2368"/>
                  </a:lnTo>
                  <a:lnTo>
                    <a:pt x="3803" y="2058"/>
                  </a:lnTo>
                  <a:close/>
                  <a:moveTo>
                    <a:pt x="4386" y="0"/>
                  </a:moveTo>
                  <a:lnTo>
                    <a:pt x="4386" y="2368"/>
                  </a:lnTo>
                  <a:lnTo>
                    <a:pt x="6381" y="2368"/>
                  </a:lnTo>
                  <a:lnTo>
                    <a:pt x="6381" y="0"/>
                  </a:lnTo>
                  <a:close/>
                  <a:moveTo>
                    <a:pt x="1" y="2699"/>
                  </a:moveTo>
                  <a:lnTo>
                    <a:pt x="1" y="3010"/>
                  </a:lnTo>
                  <a:lnTo>
                    <a:pt x="6381" y="3010"/>
                  </a:lnTo>
                  <a:lnTo>
                    <a:pt x="6381" y="2699"/>
                  </a:lnTo>
                  <a:close/>
                  <a:moveTo>
                    <a:pt x="1" y="3384"/>
                  </a:moveTo>
                  <a:lnTo>
                    <a:pt x="1" y="3696"/>
                  </a:lnTo>
                  <a:lnTo>
                    <a:pt x="6381" y="3696"/>
                  </a:lnTo>
                  <a:lnTo>
                    <a:pt x="6381" y="3384"/>
                  </a:lnTo>
                  <a:close/>
                  <a:moveTo>
                    <a:pt x="1" y="4070"/>
                  </a:moveTo>
                  <a:lnTo>
                    <a:pt x="1" y="4382"/>
                  </a:lnTo>
                  <a:lnTo>
                    <a:pt x="6381" y="4382"/>
                  </a:lnTo>
                  <a:lnTo>
                    <a:pt x="6381" y="4070"/>
                  </a:lnTo>
                  <a:close/>
                  <a:moveTo>
                    <a:pt x="1" y="4755"/>
                  </a:moveTo>
                  <a:lnTo>
                    <a:pt x="1" y="5067"/>
                  </a:lnTo>
                  <a:lnTo>
                    <a:pt x="6381" y="5067"/>
                  </a:lnTo>
                  <a:lnTo>
                    <a:pt x="6381" y="4755"/>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1"/>
            <p:cNvSpPr/>
            <p:nvPr/>
          </p:nvSpPr>
          <p:spPr>
            <a:xfrm>
              <a:off x="2964525" y="3859775"/>
              <a:ext cx="276175" cy="123950"/>
            </a:xfrm>
            <a:custGeom>
              <a:avLst/>
              <a:gdLst/>
              <a:ahLst/>
              <a:cxnLst/>
              <a:rect l="l" t="t" r="r" b="b"/>
              <a:pathLst>
                <a:path w="11047" h="4958" extrusionOk="0">
                  <a:moveTo>
                    <a:pt x="1" y="1"/>
                  </a:moveTo>
                  <a:lnTo>
                    <a:pt x="1" y="4958"/>
                  </a:lnTo>
                  <a:lnTo>
                    <a:pt x="11047" y="4958"/>
                  </a:lnTo>
                  <a:lnTo>
                    <a:pt x="11047" y="1"/>
                  </a:lnTo>
                  <a:lnTo>
                    <a:pt x="5524" y="3879"/>
                  </a:lnTo>
                  <a:lnTo>
                    <a:pt x="1"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1"/>
            <p:cNvSpPr/>
            <p:nvPr/>
          </p:nvSpPr>
          <p:spPr>
            <a:xfrm>
              <a:off x="2767250" y="3922200"/>
              <a:ext cx="345025" cy="29275"/>
            </a:xfrm>
            <a:custGeom>
              <a:avLst/>
              <a:gdLst/>
              <a:ahLst/>
              <a:cxnLst/>
              <a:rect l="l" t="t" r="r" b="b"/>
              <a:pathLst>
                <a:path w="13801" h="1171" extrusionOk="0">
                  <a:moveTo>
                    <a:pt x="838" y="1"/>
                  </a:moveTo>
                  <a:cubicBezTo>
                    <a:pt x="575" y="1"/>
                    <a:pt x="311" y="83"/>
                    <a:pt x="77" y="248"/>
                  </a:cubicBezTo>
                  <a:cubicBezTo>
                    <a:pt x="19" y="288"/>
                    <a:pt x="1" y="374"/>
                    <a:pt x="37" y="439"/>
                  </a:cubicBezTo>
                  <a:cubicBezTo>
                    <a:pt x="60" y="482"/>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70"/>
                    <a:pt x="2859" y="1170"/>
                  </a:cubicBezTo>
                  <a:cubicBezTo>
                    <a:pt x="3122" y="1170"/>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8"/>
                    <a:pt x="7662" y="923"/>
                  </a:cubicBezTo>
                  <a:lnTo>
                    <a:pt x="8289" y="484"/>
                  </a:lnTo>
                  <a:cubicBezTo>
                    <a:pt x="8484" y="347"/>
                    <a:pt x="8703" y="279"/>
                    <a:pt x="8922" y="279"/>
                  </a:cubicBezTo>
                  <a:cubicBezTo>
                    <a:pt x="9140" y="279"/>
                    <a:pt x="9359" y="347"/>
                    <a:pt x="9553" y="484"/>
                  </a:cubicBezTo>
                  <a:lnTo>
                    <a:pt x="10180" y="923"/>
                  </a:lnTo>
                  <a:cubicBezTo>
                    <a:pt x="10415" y="1087"/>
                    <a:pt x="10679" y="1170"/>
                    <a:pt x="10942" y="1170"/>
                  </a:cubicBezTo>
                  <a:cubicBezTo>
                    <a:pt x="11206" y="1170"/>
                    <a:pt x="11469" y="1087"/>
                    <a:pt x="11704" y="923"/>
                  </a:cubicBezTo>
                  <a:lnTo>
                    <a:pt x="12330" y="484"/>
                  </a:lnTo>
                  <a:cubicBezTo>
                    <a:pt x="12526" y="347"/>
                    <a:pt x="12744" y="279"/>
                    <a:pt x="12963" y="279"/>
                  </a:cubicBezTo>
                  <a:cubicBezTo>
                    <a:pt x="13182" y="279"/>
                    <a:pt x="13400" y="347"/>
                    <a:pt x="13595" y="484"/>
                  </a:cubicBezTo>
                  <a:cubicBezTo>
                    <a:pt x="13615" y="498"/>
                    <a:pt x="13637" y="505"/>
                    <a:pt x="13659" y="505"/>
                  </a:cubicBezTo>
                  <a:cubicBezTo>
                    <a:pt x="13701" y="505"/>
                    <a:pt x="13741" y="481"/>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7" y="823"/>
                    <a:pt x="7119" y="892"/>
                    <a:pt x="6900"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1"/>
            <p:cNvSpPr/>
            <p:nvPr/>
          </p:nvSpPr>
          <p:spPr>
            <a:xfrm>
              <a:off x="2767250" y="3950900"/>
              <a:ext cx="345025" cy="29275"/>
            </a:xfrm>
            <a:custGeom>
              <a:avLst/>
              <a:gdLst/>
              <a:ahLst/>
              <a:cxnLst/>
              <a:rect l="l" t="t" r="r" b="b"/>
              <a:pathLst>
                <a:path w="13801" h="1171" extrusionOk="0">
                  <a:moveTo>
                    <a:pt x="838" y="1"/>
                  </a:moveTo>
                  <a:cubicBezTo>
                    <a:pt x="575" y="1"/>
                    <a:pt x="311" y="83"/>
                    <a:pt x="77" y="248"/>
                  </a:cubicBezTo>
                  <a:cubicBezTo>
                    <a:pt x="19" y="288"/>
                    <a:pt x="1" y="374"/>
                    <a:pt x="37" y="439"/>
                  </a:cubicBezTo>
                  <a:cubicBezTo>
                    <a:pt x="60" y="482"/>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70"/>
                    <a:pt x="2859" y="1170"/>
                  </a:cubicBezTo>
                  <a:cubicBezTo>
                    <a:pt x="3122" y="1170"/>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7"/>
                    <a:pt x="7662" y="924"/>
                  </a:cubicBezTo>
                  <a:lnTo>
                    <a:pt x="8289" y="484"/>
                  </a:lnTo>
                  <a:cubicBezTo>
                    <a:pt x="8484" y="347"/>
                    <a:pt x="8703" y="279"/>
                    <a:pt x="8922" y="279"/>
                  </a:cubicBezTo>
                  <a:cubicBezTo>
                    <a:pt x="9140" y="279"/>
                    <a:pt x="9359" y="347"/>
                    <a:pt x="9553" y="484"/>
                  </a:cubicBezTo>
                  <a:lnTo>
                    <a:pt x="10180" y="924"/>
                  </a:lnTo>
                  <a:cubicBezTo>
                    <a:pt x="10415" y="1088"/>
                    <a:pt x="10679" y="1170"/>
                    <a:pt x="10942" y="1170"/>
                  </a:cubicBezTo>
                  <a:cubicBezTo>
                    <a:pt x="11206" y="1170"/>
                    <a:pt x="11469" y="1088"/>
                    <a:pt x="11704" y="924"/>
                  </a:cubicBezTo>
                  <a:lnTo>
                    <a:pt x="12330" y="484"/>
                  </a:lnTo>
                  <a:cubicBezTo>
                    <a:pt x="12526" y="347"/>
                    <a:pt x="12744" y="279"/>
                    <a:pt x="12963" y="279"/>
                  </a:cubicBezTo>
                  <a:cubicBezTo>
                    <a:pt x="13182" y="279"/>
                    <a:pt x="13400" y="347"/>
                    <a:pt x="13595" y="484"/>
                  </a:cubicBezTo>
                  <a:cubicBezTo>
                    <a:pt x="13615" y="498"/>
                    <a:pt x="13638" y="505"/>
                    <a:pt x="13660" y="505"/>
                  </a:cubicBezTo>
                  <a:cubicBezTo>
                    <a:pt x="13701" y="505"/>
                    <a:pt x="13741" y="482"/>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7" y="823"/>
                    <a:pt x="7119" y="892"/>
                    <a:pt x="6900"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1"/>
            <p:cNvSpPr/>
            <p:nvPr/>
          </p:nvSpPr>
          <p:spPr>
            <a:xfrm>
              <a:off x="2767250" y="3979600"/>
              <a:ext cx="345025" cy="29275"/>
            </a:xfrm>
            <a:custGeom>
              <a:avLst/>
              <a:gdLst/>
              <a:ahLst/>
              <a:cxnLst/>
              <a:rect l="l" t="t" r="r" b="b"/>
              <a:pathLst>
                <a:path w="13801" h="1171" extrusionOk="0">
                  <a:moveTo>
                    <a:pt x="838" y="1"/>
                  </a:moveTo>
                  <a:cubicBezTo>
                    <a:pt x="575" y="1"/>
                    <a:pt x="311" y="83"/>
                    <a:pt x="77" y="248"/>
                  </a:cubicBezTo>
                  <a:cubicBezTo>
                    <a:pt x="19" y="288"/>
                    <a:pt x="1" y="374"/>
                    <a:pt x="37" y="439"/>
                  </a:cubicBezTo>
                  <a:cubicBezTo>
                    <a:pt x="60" y="482"/>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70"/>
                    <a:pt x="2859" y="1170"/>
                  </a:cubicBezTo>
                  <a:cubicBezTo>
                    <a:pt x="3122" y="1170"/>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7"/>
                    <a:pt x="7662" y="923"/>
                  </a:cubicBezTo>
                  <a:lnTo>
                    <a:pt x="8289" y="484"/>
                  </a:lnTo>
                  <a:cubicBezTo>
                    <a:pt x="8484" y="347"/>
                    <a:pt x="8703" y="279"/>
                    <a:pt x="8922" y="279"/>
                  </a:cubicBezTo>
                  <a:cubicBezTo>
                    <a:pt x="9140" y="279"/>
                    <a:pt x="9359" y="347"/>
                    <a:pt x="9553" y="484"/>
                  </a:cubicBezTo>
                  <a:lnTo>
                    <a:pt x="10180" y="923"/>
                  </a:lnTo>
                  <a:cubicBezTo>
                    <a:pt x="10415" y="1087"/>
                    <a:pt x="10679" y="1170"/>
                    <a:pt x="10942" y="1170"/>
                  </a:cubicBezTo>
                  <a:cubicBezTo>
                    <a:pt x="11206" y="1170"/>
                    <a:pt x="11469" y="1087"/>
                    <a:pt x="11704" y="923"/>
                  </a:cubicBezTo>
                  <a:lnTo>
                    <a:pt x="12330" y="484"/>
                  </a:lnTo>
                  <a:cubicBezTo>
                    <a:pt x="12526" y="347"/>
                    <a:pt x="12744" y="279"/>
                    <a:pt x="12963" y="279"/>
                  </a:cubicBezTo>
                  <a:cubicBezTo>
                    <a:pt x="13182" y="279"/>
                    <a:pt x="13400" y="347"/>
                    <a:pt x="13595" y="484"/>
                  </a:cubicBezTo>
                  <a:cubicBezTo>
                    <a:pt x="13615" y="498"/>
                    <a:pt x="13638" y="505"/>
                    <a:pt x="13660" y="505"/>
                  </a:cubicBezTo>
                  <a:cubicBezTo>
                    <a:pt x="13701" y="505"/>
                    <a:pt x="13741" y="482"/>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8" y="823"/>
                    <a:pt x="7119" y="892"/>
                    <a:pt x="6901"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1"/>
            <p:cNvSpPr/>
            <p:nvPr/>
          </p:nvSpPr>
          <p:spPr>
            <a:xfrm>
              <a:off x="2767250" y="4008300"/>
              <a:ext cx="345025" cy="29250"/>
            </a:xfrm>
            <a:custGeom>
              <a:avLst/>
              <a:gdLst/>
              <a:ahLst/>
              <a:cxnLst/>
              <a:rect l="l" t="t" r="r" b="b"/>
              <a:pathLst>
                <a:path w="13801" h="1170" extrusionOk="0">
                  <a:moveTo>
                    <a:pt x="838" y="1"/>
                  </a:moveTo>
                  <a:cubicBezTo>
                    <a:pt x="575" y="1"/>
                    <a:pt x="311" y="83"/>
                    <a:pt x="77" y="248"/>
                  </a:cubicBezTo>
                  <a:cubicBezTo>
                    <a:pt x="19" y="288"/>
                    <a:pt x="1" y="374"/>
                    <a:pt x="37" y="439"/>
                  </a:cubicBezTo>
                  <a:cubicBezTo>
                    <a:pt x="60" y="482"/>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69"/>
                    <a:pt x="2859" y="1169"/>
                  </a:cubicBezTo>
                  <a:cubicBezTo>
                    <a:pt x="3122" y="1169"/>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7"/>
                    <a:pt x="7662" y="923"/>
                  </a:cubicBezTo>
                  <a:lnTo>
                    <a:pt x="8289" y="484"/>
                  </a:lnTo>
                  <a:cubicBezTo>
                    <a:pt x="8484" y="347"/>
                    <a:pt x="8703" y="279"/>
                    <a:pt x="8922" y="279"/>
                  </a:cubicBezTo>
                  <a:cubicBezTo>
                    <a:pt x="9140" y="279"/>
                    <a:pt x="9359" y="347"/>
                    <a:pt x="9553" y="484"/>
                  </a:cubicBezTo>
                  <a:lnTo>
                    <a:pt x="10180" y="923"/>
                  </a:lnTo>
                  <a:cubicBezTo>
                    <a:pt x="10415" y="1087"/>
                    <a:pt x="10679" y="1169"/>
                    <a:pt x="10942" y="1169"/>
                  </a:cubicBezTo>
                  <a:cubicBezTo>
                    <a:pt x="11206" y="1169"/>
                    <a:pt x="11469" y="1087"/>
                    <a:pt x="11704" y="923"/>
                  </a:cubicBezTo>
                  <a:lnTo>
                    <a:pt x="12330" y="484"/>
                  </a:lnTo>
                  <a:cubicBezTo>
                    <a:pt x="12526" y="347"/>
                    <a:pt x="12744" y="279"/>
                    <a:pt x="12963" y="279"/>
                  </a:cubicBezTo>
                  <a:cubicBezTo>
                    <a:pt x="13182" y="279"/>
                    <a:pt x="13400" y="347"/>
                    <a:pt x="13595" y="484"/>
                  </a:cubicBezTo>
                  <a:cubicBezTo>
                    <a:pt x="13615" y="498"/>
                    <a:pt x="13638" y="505"/>
                    <a:pt x="13660" y="505"/>
                  </a:cubicBezTo>
                  <a:cubicBezTo>
                    <a:pt x="13701" y="505"/>
                    <a:pt x="13741" y="482"/>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7" y="823"/>
                    <a:pt x="7119" y="892"/>
                    <a:pt x="6900"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1"/>
            <p:cNvSpPr/>
            <p:nvPr/>
          </p:nvSpPr>
          <p:spPr>
            <a:xfrm>
              <a:off x="2767250" y="4037000"/>
              <a:ext cx="345025" cy="29250"/>
            </a:xfrm>
            <a:custGeom>
              <a:avLst/>
              <a:gdLst/>
              <a:ahLst/>
              <a:cxnLst/>
              <a:rect l="l" t="t" r="r" b="b"/>
              <a:pathLst>
                <a:path w="13801" h="1170" extrusionOk="0">
                  <a:moveTo>
                    <a:pt x="838" y="1"/>
                  </a:moveTo>
                  <a:cubicBezTo>
                    <a:pt x="575" y="1"/>
                    <a:pt x="311" y="83"/>
                    <a:pt x="77" y="248"/>
                  </a:cubicBezTo>
                  <a:cubicBezTo>
                    <a:pt x="19" y="288"/>
                    <a:pt x="1" y="374"/>
                    <a:pt x="37" y="439"/>
                  </a:cubicBezTo>
                  <a:cubicBezTo>
                    <a:pt x="60" y="481"/>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69"/>
                    <a:pt x="2859" y="1169"/>
                  </a:cubicBezTo>
                  <a:cubicBezTo>
                    <a:pt x="3122" y="1169"/>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7"/>
                    <a:pt x="7662" y="923"/>
                  </a:cubicBezTo>
                  <a:lnTo>
                    <a:pt x="8289" y="484"/>
                  </a:lnTo>
                  <a:cubicBezTo>
                    <a:pt x="8484" y="347"/>
                    <a:pt x="8703" y="279"/>
                    <a:pt x="8922" y="279"/>
                  </a:cubicBezTo>
                  <a:cubicBezTo>
                    <a:pt x="9140" y="279"/>
                    <a:pt x="9359" y="347"/>
                    <a:pt x="9553" y="484"/>
                  </a:cubicBezTo>
                  <a:lnTo>
                    <a:pt x="10180" y="923"/>
                  </a:lnTo>
                  <a:cubicBezTo>
                    <a:pt x="10415" y="1087"/>
                    <a:pt x="10679" y="1169"/>
                    <a:pt x="10942" y="1169"/>
                  </a:cubicBezTo>
                  <a:cubicBezTo>
                    <a:pt x="11206" y="1169"/>
                    <a:pt x="11469" y="1087"/>
                    <a:pt x="11704" y="923"/>
                  </a:cubicBezTo>
                  <a:lnTo>
                    <a:pt x="12330" y="484"/>
                  </a:lnTo>
                  <a:cubicBezTo>
                    <a:pt x="12526" y="347"/>
                    <a:pt x="12744" y="279"/>
                    <a:pt x="12963" y="279"/>
                  </a:cubicBezTo>
                  <a:cubicBezTo>
                    <a:pt x="13182" y="279"/>
                    <a:pt x="13400" y="347"/>
                    <a:pt x="13595" y="484"/>
                  </a:cubicBezTo>
                  <a:cubicBezTo>
                    <a:pt x="13615" y="498"/>
                    <a:pt x="13638" y="505"/>
                    <a:pt x="13660" y="505"/>
                  </a:cubicBezTo>
                  <a:cubicBezTo>
                    <a:pt x="13701" y="505"/>
                    <a:pt x="13741" y="481"/>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7" y="823"/>
                    <a:pt x="7119" y="892"/>
                    <a:pt x="6900"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1"/>
            <p:cNvSpPr/>
            <p:nvPr/>
          </p:nvSpPr>
          <p:spPr>
            <a:xfrm>
              <a:off x="2767250" y="4065725"/>
              <a:ext cx="345025" cy="29250"/>
            </a:xfrm>
            <a:custGeom>
              <a:avLst/>
              <a:gdLst/>
              <a:ahLst/>
              <a:cxnLst/>
              <a:rect l="l" t="t" r="r" b="b"/>
              <a:pathLst>
                <a:path w="13801" h="1170" extrusionOk="0">
                  <a:moveTo>
                    <a:pt x="838" y="1"/>
                  </a:moveTo>
                  <a:cubicBezTo>
                    <a:pt x="575" y="1"/>
                    <a:pt x="311" y="83"/>
                    <a:pt x="77" y="248"/>
                  </a:cubicBezTo>
                  <a:cubicBezTo>
                    <a:pt x="19" y="288"/>
                    <a:pt x="1" y="374"/>
                    <a:pt x="37" y="439"/>
                  </a:cubicBezTo>
                  <a:cubicBezTo>
                    <a:pt x="60" y="481"/>
                    <a:pt x="100" y="505"/>
                    <a:pt x="141" y="505"/>
                  </a:cubicBezTo>
                  <a:cubicBezTo>
                    <a:pt x="163" y="505"/>
                    <a:pt x="186" y="498"/>
                    <a:pt x="206" y="484"/>
                  </a:cubicBezTo>
                  <a:cubicBezTo>
                    <a:pt x="401" y="347"/>
                    <a:pt x="620" y="279"/>
                    <a:pt x="838" y="279"/>
                  </a:cubicBezTo>
                  <a:cubicBezTo>
                    <a:pt x="1057" y="279"/>
                    <a:pt x="1276" y="347"/>
                    <a:pt x="1471" y="484"/>
                  </a:cubicBezTo>
                  <a:lnTo>
                    <a:pt x="2097" y="923"/>
                  </a:lnTo>
                  <a:cubicBezTo>
                    <a:pt x="2332" y="1087"/>
                    <a:pt x="2595" y="1169"/>
                    <a:pt x="2859" y="1169"/>
                  </a:cubicBezTo>
                  <a:cubicBezTo>
                    <a:pt x="3122" y="1169"/>
                    <a:pt x="3386" y="1087"/>
                    <a:pt x="3621" y="923"/>
                  </a:cubicBezTo>
                  <a:lnTo>
                    <a:pt x="4248" y="484"/>
                  </a:lnTo>
                  <a:cubicBezTo>
                    <a:pt x="4443" y="347"/>
                    <a:pt x="4661" y="279"/>
                    <a:pt x="4880" y="279"/>
                  </a:cubicBezTo>
                  <a:cubicBezTo>
                    <a:pt x="5098" y="279"/>
                    <a:pt x="5317" y="347"/>
                    <a:pt x="5512" y="484"/>
                  </a:cubicBezTo>
                  <a:lnTo>
                    <a:pt x="6139" y="923"/>
                  </a:lnTo>
                  <a:cubicBezTo>
                    <a:pt x="6374" y="1087"/>
                    <a:pt x="6637" y="1170"/>
                    <a:pt x="6900" y="1170"/>
                  </a:cubicBezTo>
                  <a:cubicBezTo>
                    <a:pt x="7164" y="1170"/>
                    <a:pt x="7427" y="1087"/>
                    <a:pt x="7662" y="923"/>
                  </a:cubicBezTo>
                  <a:lnTo>
                    <a:pt x="8289" y="484"/>
                  </a:lnTo>
                  <a:cubicBezTo>
                    <a:pt x="8484" y="347"/>
                    <a:pt x="8703" y="279"/>
                    <a:pt x="8922" y="279"/>
                  </a:cubicBezTo>
                  <a:cubicBezTo>
                    <a:pt x="9140" y="279"/>
                    <a:pt x="9359" y="347"/>
                    <a:pt x="9553" y="484"/>
                  </a:cubicBezTo>
                  <a:lnTo>
                    <a:pt x="10180" y="923"/>
                  </a:lnTo>
                  <a:cubicBezTo>
                    <a:pt x="10415" y="1087"/>
                    <a:pt x="10679" y="1169"/>
                    <a:pt x="10942" y="1169"/>
                  </a:cubicBezTo>
                  <a:cubicBezTo>
                    <a:pt x="11206" y="1169"/>
                    <a:pt x="11469" y="1087"/>
                    <a:pt x="11704" y="923"/>
                  </a:cubicBezTo>
                  <a:lnTo>
                    <a:pt x="12330" y="484"/>
                  </a:lnTo>
                  <a:cubicBezTo>
                    <a:pt x="12526" y="347"/>
                    <a:pt x="12744" y="279"/>
                    <a:pt x="12963" y="279"/>
                  </a:cubicBezTo>
                  <a:cubicBezTo>
                    <a:pt x="13182" y="279"/>
                    <a:pt x="13400" y="347"/>
                    <a:pt x="13595" y="484"/>
                  </a:cubicBezTo>
                  <a:cubicBezTo>
                    <a:pt x="13615" y="498"/>
                    <a:pt x="13638" y="505"/>
                    <a:pt x="13660" y="505"/>
                  </a:cubicBezTo>
                  <a:cubicBezTo>
                    <a:pt x="13701" y="505"/>
                    <a:pt x="13741" y="481"/>
                    <a:pt x="13764" y="439"/>
                  </a:cubicBezTo>
                  <a:cubicBezTo>
                    <a:pt x="13800" y="374"/>
                    <a:pt x="13783" y="288"/>
                    <a:pt x="13725" y="248"/>
                  </a:cubicBezTo>
                  <a:cubicBezTo>
                    <a:pt x="13490" y="83"/>
                    <a:pt x="13226" y="1"/>
                    <a:pt x="12963" y="1"/>
                  </a:cubicBezTo>
                  <a:cubicBezTo>
                    <a:pt x="12699" y="1"/>
                    <a:pt x="12436" y="83"/>
                    <a:pt x="12201" y="248"/>
                  </a:cubicBezTo>
                  <a:lnTo>
                    <a:pt x="11574" y="687"/>
                  </a:lnTo>
                  <a:cubicBezTo>
                    <a:pt x="11379" y="823"/>
                    <a:pt x="11161" y="892"/>
                    <a:pt x="10942" y="892"/>
                  </a:cubicBezTo>
                  <a:cubicBezTo>
                    <a:pt x="10724" y="892"/>
                    <a:pt x="10505" y="823"/>
                    <a:pt x="10310" y="687"/>
                  </a:cubicBezTo>
                  <a:lnTo>
                    <a:pt x="9683" y="248"/>
                  </a:lnTo>
                  <a:cubicBezTo>
                    <a:pt x="9448" y="83"/>
                    <a:pt x="9185" y="1"/>
                    <a:pt x="8922" y="1"/>
                  </a:cubicBezTo>
                  <a:cubicBezTo>
                    <a:pt x="8658" y="1"/>
                    <a:pt x="8395" y="83"/>
                    <a:pt x="8160" y="248"/>
                  </a:cubicBezTo>
                  <a:lnTo>
                    <a:pt x="7533" y="687"/>
                  </a:lnTo>
                  <a:cubicBezTo>
                    <a:pt x="7338" y="823"/>
                    <a:pt x="7119" y="892"/>
                    <a:pt x="6901" y="892"/>
                  </a:cubicBezTo>
                  <a:cubicBezTo>
                    <a:pt x="6682" y="892"/>
                    <a:pt x="6463" y="823"/>
                    <a:pt x="6269" y="687"/>
                  </a:cubicBezTo>
                  <a:lnTo>
                    <a:pt x="5641" y="248"/>
                  </a:lnTo>
                  <a:cubicBezTo>
                    <a:pt x="5406" y="83"/>
                    <a:pt x="5143" y="1"/>
                    <a:pt x="4880" y="1"/>
                  </a:cubicBezTo>
                  <a:cubicBezTo>
                    <a:pt x="4616" y="1"/>
                    <a:pt x="4353" y="83"/>
                    <a:pt x="4118" y="248"/>
                  </a:cubicBezTo>
                  <a:lnTo>
                    <a:pt x="3491" y="687"/>
                  </a:lnTo>
                  <a:cubicBezTo>
                    <a:pt x="3296" y="823"/>
                    <a:pt x="3078" y="892"/>
                    <a:pt x="2859" y="892"/>
                  </a:cubicBezTo>
                  <a:cubicBezTo>
                    <a:pt x="2640" y="892"/>
                    <a:pt x="2422" y="823"/>
                    <a:pt x="2226" y="687"/>
                  </a:cubicBezTo>
                  <a:lnTo>
                    <a:pt x="1600" y="248"/>
                  </a:lnTo>
                  <a:cubicBezTo>
                    <a:pt x="1365" y="83"/>
                    <a:pt x="1102"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1"/>
            <p:cNvSpPr/>
            <p:nvPr/>
          </p:nvSpPr>
          <p:spPr>
            <a:xfrm>
              <a:off x="2767250" y="4094925"/>
              <a:ext cx="345025" cy="29275"/>
            </a:xfrm>
            <a:custGeom>
              <a:avLst/>
              <a:gdLst/>
              <a:ahLst/>
              <a:cxnLst/>
              <a:rect l="l" t="t" r="r" b="b"/>
              <a:pathLst>
                <a:path w="13801" h="1171" extrusionOk="0">
                  <a:moveTo>
                    <a:pt x="4879" y="1"/>
                  </a:moveTo>
                  <a:cubicBezTo>
                    <a:pt x="4616" y="1"/>
                    <a:pt x="4352" y="83"/>
                    <a:pt x="4118" y="247"/>
                  </a:cubicBezTo>
                  <a:lnTo>
                    <a:pt x="3491" y="687"/>
                  </a:lnTo>
                  <a:cubicBezTo>
                    <a:pt x="3296" y="824"/>
                    <a:pt x="3078" y="892"/>
                    <a:pt x="2859" y="892"/>
                  </a:cubicBezTo>
                  <a:cubicBezTo>
                    <a:pt x="2640" y="892"/>
                    <a:pt x="2422" y="824"/>
                    <a:pt x="2226" y="687"/>
                  </a:cubicBezTo>
                  <a:lnTo>
                    <a:pt x="1600" y="247"/>
                  </a:lnTo>
                  <a:cubicBezTo>
                    <a:pt x="1365" y="83"/>
                    <a:pt x="1102" y="1"/>
                    <a:pt x="838" y="1"/>
                  </a:cubicBezTo>
                  <a:cubicBezTo>
                    <a:pt x="575" y="1"/>
                    <a:pt x="311" y="83"/>
                    <a:pt x="77" y="247"/>
                  </a:cubicBezTo>
                  <a:cubicBezTo>
                    <a:pt x="19" y="288"/>
                    <a:pt x="1" y="374"/>
                    <a:pt x="37" y="439"/>
                  </a:cubicBezTo>
                  <a:cubicBezTo>
                    <a:pt x="60" y="481"/>
                    <a:pt x="100" y="504"/>
                    <a:pt x="141" y="504"/>
                  </a:cubicBezTo>
                  <a:cubicBezTo>
                    <a:pt x="163" y="504"/>
                    <a:pt x="186" y="497"/>
                    <a:pt x="206" y="483"/>
                  </a:cubicBezTo>
                  <a:cubicBezTo>
                    <a:pt x="401" y="347"/>
                    <a:pt x="620" y="279"/>
                    <a:pt x="838" y="279"/>
                  </a:cubicBezTo>
                  <a:cubicBezTo>
                    <a:pt x="1057" y="279"/>
                    <a:pt x="1276" y="347"/>
                    <a:pt x="1471" y="483"/>
                  </a:cubicBezTo>
                  <a:lnTo>
                    <a:pt x="2097" y="923"/>
                  </a:lnTo>
                  <a:cubicBezTo>
                    <a:pt x="2332" y="1088"/>
                    <a:pt x="2595" y="1170"/>
                    <a:pt x="2859" y="1170"/>
                  </a:cubicBezTo>
                  <a:cubicBezTo>
                    <a:pt x="3122" y="1170"/>
                    <a:pt x="3386" y="1088"/>
                    <a:pt x="3621" y="923"/>
                  </a:cubicBezTo>
                  <a:lnTo>
                    <a:pt x="4248" y="483"/>
                  </a:lnTo>
                  <a:cubicBezTo>
                    <a:pt x="4443" y="347"/>
                    <a:pt x="4661" y="279"/>
                    <a:pt x="4880" y="279"/>
                  </a:cubicBezTo>
                  <a:cubicBezTo>
                    <a:pt x="5098" y="279"/>
                    <a:pt x="5317" y="347"/>
                    <a:pt x="5512" y="483"/>
                  </a:cubicBezTo>
                  <a:lnTo>
                    <a:pt x="6139" y="923"/>
                  </a:lnTo>
                  <a:cubicBezTo>
                    <a:pt x="6374" y="1088"/>
                    <a:pt x="6637" y="1170"/>
                    <a:pt x="6900" y="1170"/>
                  </a:cubicBezTo>
                  <a:cubicBezTo>
                    <a:pt x="7164" y="1170"/>
                    <a:pt x="7427" y="1088"/>
                    <a:pt x="7662" y="923"/>
                  </a:cubicBezTo>
                  <a:lnTo>
                    <a:pt x="8289" y="483"/>
                  </a:lnTo>
                  <a:cubicBezTo>
                    <a:pt x="8484" y="347"/>
                    <a:pt x="8703" y="279"/>
                    <a:pt x="8922" y="279"/>
                  </a:cubicBezTo>
                  <a:cubicBezTo>
                    <a:pt x="9140" y="279"/>
                    <a:pt x="9359" y="347"/>
                    <a:pt x="9553" y="483"/>
                  </a:cubicBezTo>
                  <a:lnTo>
                    <a:pt x="10180" y="923"/>
                  </a:lnTo>
                  <a:cubicBezTo>
                    <a:pt x="10415" y="1088"/>
                    <a:pt x="10679" y="1170"/>
                    <a:pt x="10942" y="1170"/>
                  </a:cubicBezTo>
                  <a:cubicBezTo>
                    <a:pt x="11206" y="1170"/>
                    <a:pt x="11469" y="1088"/>
                    <a:pt x="11704" y="923"/>
                  </a:cubicBezTo>
                  <a:lnTo>
                    <a:pt x="12330" y="483"/>
                  </a:lnTo>
                  <a:cubicBezTo>
                    <a:pt x="12526" y="347"/>
                    <a:pt x="12744" y="279"/>
                    <a:pt x="12963" y="279"/>
                  </a:cubicBezTo>
                  <a:cubicBezTo>
                    <a:pt x="13182" y="279"/>
                    <a:pt x="13400" y="347"/>
                    <a:pt x="13595" y="483"/>
                  </a:cubicBezTo>
                  <a:cubicBezTo>
                    <a:pt x="13615" y="497"/>
                    <a:pt x="13638" y="504"/>
                    <a:pt x="13660" y="504"/>
                  </a:cubicBezTo>
                  <a:cubicBezTo>
                    <a:pt x="13701" y="504"/>
                    <a:pt x="13741" y="481"/>
                    <a:pt x="13764" y="439"/>
                  </a:cubicBezTo>
                  <a:cubicBezTo>
                    <a:pt x="13800" y="374"/>
                    <a:pt x="13783" y="288"/>
                    <a:pt x="13725" y="247"/>
                  </a:cubicBezTo>
                  <a:cubicBezTo>
                    <a:pt x="13490" y="83"/>
                    <a:pt x="13226" y="1"/>
                    <a:pt x="12963" y="1"/>
                  </a:cubicBezTo>
                  <a:cubicBezTo>
                    <a:pt x="12699" y="1"/>
                    <a:pt x="12436" y="83"/>
                    <a:pt x="12201" y="247"/>
                  </a:cubicBezTo>
                  <a:lnTo>
                    <a:pt x="11574" y="687"/>
                  </a:lnTo>
                  <a:cubicBezTo>
                    <a:pt x="11379" y="823"/>
                    <a:pt x="11160" y="892"/>
                    <a:pt x="10942" y="892"/>
                  </a:cubicBezTo>
                  <a:cubicBezTo>
                    <a:pt x="10723" y="892"/>
                    <a:pt x="10505" y="824"/>
                    <a:pt x="10310" y="687"/>
                  </a:cubicBezTo>
                  <a:lnTo>
                    <a:pt x="9683" y="247"/>
                  </a:lnTo>
                  <a:cubicBezTo>
                    <a:pt x="9448" y="83"/>
                    <a:pt x="9184" y="1"/>
                    <a:pt x="8921" y="1"/>
                  </a:cubicBezTo>
                  <a:cubicBezTo>
                    <a:pt x="8658" y="1"/>
                    <a:pt x="8395" y="83"/>
                    <a:pt x="8160" y="247"/>
                  </a:cubicBezTo>
                  <a:lnTo>
                    <a:pt x="7533" y="687"/>
                  </a:lnTo>
                  <a:cubicBezTo>
                    <a:pt x="7337" y="824"/>
                    <a:pt x="7119" y="892"/>
                    <a:pt x="6900" y="892"/>
                  </a:cubicBezTo>
                  <a:cubicBezTo>
                    <a:pt x="6682" y="892"/>
                    <a:pt x="6463" y="824"/>
                    <a:pt x="6269" y="687"/>
                  </a:cubicBezTo>
                  <a:lnTo>
                    <a:pt x="5641" y="247"/>
                  </a:lnTo>
                  <a:cubicBezTo>
                    <a:pt x="5406" y="83"/>
                    <a:pt x="5143" y="1"/>
                    <a:pt x="4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1"/>
            <p:cNvSpPr/>
            <p:nvPr/>
          </p:nvSpPr>
          <p:spPr>
            <a:xfrm>
              <a:off x="2767250" y="4123625"/>
              <a:ext cx="345025" cy="29275"/>
            </a:xfrm>
            <a:custGeom>
              <a:avLst/>
              <a:gdLst/>
              <a:ahLst/>
              <a:cxnLst/>
              <a:rect l="l" t="t" r="r" b="b"/>
              <a:pathLst>
                <a:path w="13801" h="1171" extrusionOk="0">
                  <a:moveTo>
                    <a:pt x="838" y="0"/>
                  </a:moveTo>
                  <a:cubicBezTo>
                    <a:pt x="575" y="0"/>
                    <a:pt x="311" y="83"/>
                    <a:pt x="77" y="247"/>
                  </a:cubicBezTo>
                  <a:cubicBezTo>
                    <a:pt x="19" y="288"/>
                    <a:pt x="1" y="374"/>
                    <a:pt x="37" y="439"/>
                  </a:cubicBezTo>
                  <a:cubicBezTo>
                    <a:pt x="60" y="481"/>
                    <a:pt x="100" y="504"/>
                    <a:pt x="141" y="504"/>
                  </a:cubicBezTo>
                  <a:cubicBezTo>
                    <a:pt x="163" y="504"/>
                    <a:pt x="186" y="497"/>
                    <a:pt x="206" y="483"/>
                  </a:cubicBezTo>
                  <a:cubicBezTo>
                    <a:pt x="401" y="347"/>
                    <a:pt x="620" y="279"/>
                    <a:pt x="838" y="279"/>
                  </a:cubicBezTo>
                  <a:cubicBezTo>
                    <a:pt x="1057" y="279"/>
                    <a:pt x="1276" y="347"/>
                    <a:pt x="1471" y="483"/>
                  </a:cubicBezTo>
                  <a:lnTo>
                    <a:pt x="2097" y="923"/>
                  </a:lnTo>
                  <a:cubicBezTo>
                    <a:pt x="2332" y="1088"/>
                    <a:pt x="2595" y="1170"/>
                    <a:pt x="2859" y="1170"/>
                  </a:cubicBezTo>
                  <a:cubicBezTo>
                    <a:pt x="3122" y="1170"/>
                    <a:pt x="3386" y="1088"/>
                    <a:pt x="3621" y="923"/>
                  </a:cubicBezTo>
                  <a:lnTo>
                    <a:pt x="4248" y="483"/>
                  </a:lnTo>
                  <a:cubicBezTo>
                    <a:pt x="4443" y="347"/>
                    <a:pt x="4661" y="279"/>
                    <a:pt x="4880" y="279"/>
                  </a:cubicBezTo>
                  <a:cubicBezTo>
                    <a:pt x="5098" y="279"/>
                    <a:pt x="5317" y="347"/>
                    <a:pt x="5512" y="483"/>
                  </a:cubicBezTo>
                  <a:lnTo>
                    <a:pt x="6139" y="923"/>
                  </a:lnTo>
                  <a:cubicBezTo>
                    <a:pt x="6374" y="1088"/>
                    <a:pt x="6637" y="1170"/>
                    <a:pt x="6900" y="1170"/>
                  </a:cubicBezTo>
                  <a:cubicBezTo>
                    <a:pt x="7164" y="1170"/>
                    <a:pt x="7427" y="1088"/>
                    <a:pt x="7662" y="923"/>
                  </a:cubicBezTo>
                  <a:lnTo>
                    <a:pt x="8289" y="483"/>
                  </a:lnTo>
                  <a:cubicBezTo>
                    <a:pt x="8484" y="347"/>
                    <a:pt x="8703" y="279"/>
                    <a:pt x="8922" y="279"/>
                  </a:cubicBezTo>
                  <a:cubicBezTo>
                    <a:pt x="9140" y="279"/>
                    <a:pt x="9359" y="347"/>
                    <a:pt x="9553" y="483"/>
                  </a:cubicBezTo>
                  <a:lnTo>
                    <a:pt x="10180" y="923"/>
                  </a:lnTo>
                  <a:cubicBezTo>
                    <a:pt x="10415" y="1088"/>
                    <a:pt x="10679" y="1170"/>
                    <a:pt x="10942" y="1170"/>
                  </a:cubicBezTo>
                  <a:cubicBezTo>
                    <a:pt x="11206" y="1170"/>
                    <a:pt x="11469" y="1088"/>
                    <a:pt x="11704" y="923"/>
                  </a:cubicBezTo>
                  <a:lnTo>
                    <a:pt x="12330" y="483"/>
                  </a:lnTo>
                  <a:cubicBezTo>
                    <a:pt x="12526" y="347"/>
                    <a:pt x="12744" y="279"/>
                    <a:pt x="12963" y="279"/>
                  </a:cubicBezTo>
                  <a:cubicBezTo>
                    <a:pt x="13182" y="279"/>
                    <a:pt x="13400" y="347"/>
                    <a:pt x="13595" y="483"/>
                  </a:cubicBezTo>
                  <a:cubicBezTo>
                    <a:pt x="13615" y="497"/>
                    <a:pt x="13638" y="504"/>
                    <a:pt x="13660" y="504"/>
                  </a:cubicBezTo>
                  <a:cubicBezTo>
                    <a:pt x="13701" y="504"/>
                    <a:pt x="13741" y="481"/>
                    <a:pt x="13764" y="439"/>
                  </a:cubicBezTo>
                  <a:cubicBezTo>
                    <a:pt x="13800" y="374"/>
                    <a:pt x="13783" y="288"/>
                    <a:pt x="13725" y="247"/>
                  </a:cubicBezTo>
                  <a:cubicBezTo>
                    <a:pt x="13490" y="83"/>
                    <a:pt x="13226" y="0"/>
                    <a:pt x="12963" y="0"/>
                  </a:cubicBezTo>
                  <a:cubicBezTo>
                    <a:pt x="12699" y="0"/>
                    <a:pt x="12436" y="83"/>
                    <a:pt x="12201" y="247"/>
                  </a:cubicBezTo>
                  <a:lnTo>
                    <a:pt x="11574" y="687"/>
                  </a:lnTo>
                  <a:cubicBezTo>
                    <a:pt x="11379" y="823"/>
                    <a:pt x="11161" y="891"/>
                    <a:pt x="10942" y="891"/>
                  </a:cubicBezTo>
                  <a:cubicBezTo>
                    <a:pt x="10724" y="891"/>
                    <a:pt x="10505" y="823"/>
                    <a:pt x="10310" y="687"/>
                  </a:cubicBezTo>
                  <a:lnTo>
                    <a:pt x="9683" y="247"/>
                  </a:lnTo>
                  <a:cubicBezTo>
                    <a:pt x="9448" y="83"/>
                    <a:pt x="9185" y="0"/>
                    <a:pt x="8922" y="0"/>
                  </a:cubicBezTo>
                  <a:cubicBezTo>
                    <a:pt x="8658" y="0"/>
                    <a:pt x="8395" y="83"/>
                    <a:pt x="8160" y="247"/>
                  </a:cubicBezTo>
                  <a:lnTo>
                    <a:pt x="7533" y="687"/>
                  </a:lnTo>
                  <a:cubicBezTo>
                    <a:pt x="7338" y="824"/>
                    <a:pt x="7119" y="892"/>
                    <a:pt x="6901" y="892"/>
                  </a:cubicBezTo>
                  <a:cubicBezTo>
                    <a:pt x="6682" y="892"/>
                    <a:pt x="6463" y="823"/>
                    <a:pt x="6269" y="687"/>
                  </a:cubicBezTo>
                  <a:lnTo>
                    <a:pt x="5641" y="247"/>
                  </a:lnTo>
                  <a:cubicBezTo>
                    <a:pt x="5406" y="83"/>
                    <a:pt x="5143" y="0"/>
                    <a:pt x="4880" y="0"/>
                  </a:cubicBezTo>
                  <a:cubicBezTo>
                    <a:pt x="4616" y="0"/>
                    <a:pt x="4353" y="83"/>
                    <a:pt x="4118" y="247"/>
                  </a:cubicBezTo>
                  <a:lnTo>
                    <a:pt x="3491" y="687"/>
                  </a:lnTo>
                  <a:cubicBezTo>
                    <a:pt x="3296" y="824"/>
                    <a:pt x="3078" y="892"/>
                    <a:pt x="2860" y="892"/>
                  </a:cubicBezTo>
                  <a:cubicBezTo>
                    <a:pt x="2641" y="892"/>
                    <a:pt x="2422" y="823"/>
                    <a:pt x="2226" y="687"/>
                  </a:cubicBezTo>
                  <a:lnTo>
                    <a:pt x="1600" y="247"/>
                  </a:lnTo>
                  <a:cubicBezTo>
                    <a:pt x="1365" y="83"/>
                    <a:pt x="110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1"/>
            <p:cNvSpPr/>
            <p:nvPr/>
          </p:nvSpPr>
          <p:spPr>
            <a:xfrm>
              <a:off x="2767250" y="4152350"/>
              <a:ext cx="345025" cy="29250"/>
            </a:xfrm>
            <a:custGeom>
              <a:avLst/>
              <a:gdLst/>
              <a:ahLst/>
              <a:cxnLst/>
              <a:rect l="l" t="t" r="r" b="b"/>
              <a:pathLst>
                <a:path w="13801" h="1170" extrusionOk="0">
                  <a:moveTo>
                    <a:pt x="838" y="0"/>
                  </a:moveTo>
                  <a:cubicBezTo>
                    <a:pt x="575" y="0"/>
                    <a:pt x="311" y="83"/>
                    <a:pt x="77" y="247"/>
                  </a:cubicBezTo>
                  <a:cubicBezTo>
                    <a:pt x="19" y="288"/>
                    <a:pt x="1" y="373"/>
                    <a:pt x="37" y="438"/>
                  </a:cubicBezTo>
                  <a:cubicBezTo>
                    <a:pt x="60" y="480"/>
                    <a:pt x="100" y="504"/>
                    <a:pt x="142" y="504"/>
                  </a:cubicBezTo>
                  <a:cubicBezTo>
                    <a:pt x="164" y="504"/>
                    <a:pt x="186" y="497"/>
                    <a:pt x="206" y="483"/>
                  </a:cubicBezTo>
                  <a:cubicBezTo>
                    <a:pt x="401" y="347"/>
                    <a:pt x="620" y="278"/>
                    <a:pt x="838" y="278"/>
                  </a:cubicBezTo>
                  <a:cubicBezTo>
                    <a:pt x="1057" y="278"/>
                    <a:pt x="1276" y="347"/>
                    <a:pt x="1471" y="483"/>
                  </a:cubicBezTo>
                  <a:lnTo>
                    <a:pt x="2097" y="922"/>
                  </a:lnTo>
                  <a:cubicBezTo>
                    <a:pt x="2332" y="1087"/>
                    <a:pt x="2595" y="1169"/>
                    <a:pt x="2859" y="1169"/>
                  </a:cubicBezTo>
                  <a:cubicBezTo>
                    <a:pt x="3122" y="1169"/>
                    <a:pt x="3386" y="1087"/>
                    <a:pt x="3621" y="922"/>
                  </a:cubicBezTo>
                  <a:lnTo>
                    <a:pt x="4248" y="483"/>
                  </a:lnTo>
                  <a:cubicBezTo>
                    <a:pt x="4443" y="347"/>
                    <a:pt x="4661" y="278"/>
                    <a:pt x="4880" y="278"/>
                  </a:cubicBezTo>
                  <a:cubicBezTo>
                    <a:pt x="5098" y="278"/>
                    <a:pt x="5317" y="347"/>
                    <a:pt x="5512" y="483"/>
                  </a:cubicBezTo>
                  <a:lnTo>
                    <a:pt x="6139" y="922"/>
                  </a:lnTo>
                  <a:cubicBezTo>
                    <a:pt x="6374" y="1087"/>
                    <a:pt x="6637" y="1169"/>
                    <a:pt x="6900" y="1169"/>
                  </a:cubicBezTo>
                  <a:cubicBezTo>
                    <a:pt x="7164" y="1169"/>
                    <a:pt x="7427" y="1087"/>
                    <a:pt x="7662" y="922"/>
                  </a:cubicBezTo>
                  <a:lnTo>
                    <a:pt x="8289" y="483"/>
                  </a:lnTo>
                  <a:cubicBezTo>
                    <a:pt x="8484" y="347"/>
                    <a:pt x="8703" y="278"/>
                    <a:pt x="8922" y="278"/>
                  </a:cubicBezTo>
                  <a:cubicBezTo>
                    <a:pt x="9140" y="278"/>
                    <a:pt x="9359" y="347"/>
                    <a:pt x="9553" y="483"/>
                  </a:cubicBezTo>
                  <a:lnTo>
                    <a:pt x="10180" y="922"/>
                  </a:lnTo>
                  <a:cubicBezTo>
                    <a:pt x="10415" y="1087"/>
                    <a:pt x="10679" y="1169"/>
                    <a:pt x="10942" y="1169"/>
                  </a:cubicBezTo>
                  <a:cubicBezTo>
                    <a:pt x="11206" y="1169"/>
                    <a:pt x="11469" y="1087"/>
                    <a:pt x="11704" y="922"/>
                  </a:cubicBezTo>
                  <a:lnTo>
                    <a:pt x="12330" y="483"/>
                  </a:lnTo>
                  <a:cubicBezTo>
                    <a:pt x="12526" y="347"/>
                    <a:pt x="12744" y="278"/>
                    <a:pt x="12963" y="278"/>
                  </a:cubicBezTo>
                  <a:cubicBezTo>
                    <a:pt x="13182" y="278"/>
                    <a:pt x="13400" y="347"/>
                    <a:pt x="13595" y="483"/>
                  </a:cubicBezTo>
                  <a:cubicBezTo>
                    <a:pt x="13615" y="497"/>
                    <a:pt x="13637" y="504"/>
                    <a:pt x="13659" y="504"/>
                  </a:cubicBezTo>
                  <a:cubicBezTo>
                    <a:pt x="13700" y="504"/>
                    <a:pt x="13741" y="480"/>
                    <a:pt x="13764" y="438"/>
                  </a:cubicBezTo>
                  <a:cubicBezTo>
                    <a:pt x="13800" y="373"/>
                    <a:pt x="13783" y="288"/>
                    <a:pt x="13725" y="247"/>
                  </a:cubicBezTo>
                  <a:cubicBezTo>
                    <a:pt x="13490" y="83"/>
                    <a:pt x="13226" y="0"/>
                    <a:pt x="12963" y="0"/>
                  </a:cubicBezTo>
                  <a:cubicBezTo>
                    <a:pt x="12699" y="0"/>
                    <a:pt x="12436" y="83"/>
                    <a:pt x="12201" y="247"/>
                  </a:cubicBezTo>
                  <a:lnTo>
                    <a:pt x="11574" y="686"/>
                  </a:lnTo>
                  <a:cubicBezTo>
                    <a:pt x="11379" y="823"/>
                    <a:pt x="11161" y="891"/>
                    <a:pt x="10942" y="891"/>
                  </a:cubicBezTo>
                  <a:cubicBezTo>
                    <a:pt x="10724" y="891"/>
                    <a:pt x="10505" y="823"/>
                    <a:pt x="10310" y="686"/>
                  </a:cubicBezTo>
                  <a:lnTo>
                    <a:pt x="9683" y="247"/>
                  </a:lnTo>
                  <a:cubicBezTo>
                    <a:pt x="9448" y="83"/>
                    <a:pt x="9185" y="0"/>
                    <a:pt x="8922" y="0"/>
                  </a:cubicBezTo>
                  <a:cubicBezTo>
                    <a:pt x="8658" y="0"/>
                    <a:pt x="8395" y="83"/>
                    <a:pt x="8160" y="247"/>
                  </a:cubicBezTo>
                  <a:lnTo>
                    <a:pt x="7533" y="686"/>
                  </a:lnTo>
                  <a:cubicBezTo>
                    <a:pt x="7338" y="823"/>
                    <a:pt x="7119" y="891"/>
                    <a:pt x="6901" y="891"/>
                  </a:cubicBezTo>
                  <a:cubicBezTo>
                    <a:pt x="6682" y="891"/>
                    <a:pt x="6463" y="823"/>
                    <a:pt x="6269" y="686"/>
                  </a:cubicBezTo>
                  <a:lnTo>
                    <a:pt x="5641" y="247"/>
                  </a:lnTo>
                  <a:cubicBezTo>
                    <a:pt x="5406" y="83"/>
                    <a:pt x="5143" y="0"/>
                    <a:pt x="4880" y="0"/>
                  </a:cubicBezTo>
                  <a:cubicBezTo>
                    <a:pt x="4616" y="0"/>
                    <a:pt x="4353" y="83"/>
                    <a:pt x="4118" y="247"/>
                  </a:cubicBezTo>
                  <a:lnTo>
                    <a:pt x="3491" y="686"/>
                  </a:lnTo>
                  <a:cubicBezTo>
                    <a:pt x="3296" y="823"/>
                    <a:pt x="3078" y="891"/>
                    <a:pt x="2859" y="891"/>
                  </a:cubicBezTo>
                  <a:cubicBezTo>
                    <a:pt x="2640" y="891"/>
                    <a:pt x="2422" y="823"/>
                    <a:pt x="2226" y="686"/>
                  </a:cubicBezTo>
                  <a:lnTo>
                    <a:pt x="1600" y="247"/>
                  </a:lnTo>
                  <a:cubicBezTo>
                    <a:pt x="1365" y="83"/>
                    <a:pt x="110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1"/>
            <p:cNvSpPr/>
            <p:nvPr/>
          </p:nvSpPr>
          <p:spPr>
            <a:xfrm>
              <a:off x="2767250" y="4181050"/>
              <a:ext cx="345025" cy="29225"/>
            </a:xfrm>
            <a:custGeom>
              <a:avLst/>
              <a:gdLst/>
              <a:ahLst/>
              <a:cxnLst/>
              <a:rect l="l" t="t" r="r" b="b"/>
              <a:pathLst>
                <a:path w="13801" h="1169" extrusionOk="0">
                  <a:moveTo>
                    <a:pt x="838" y="0"/>
                  </a:moveTo>
                  <a:cubicBezTo>
                    <a:pt x="575" y="0"/>
                    <a:pt x="311" y="83"/>
                    <a:pt x="77" y="247"/>
                  </a:cubicBezTo>
                  <a:cubicBezTo>
                    <a:pt x="19" y="288"/>
                    <a:pt x="1" y="372"/>
                    <a:pt x="37" y="438"/>
                  </a:cubicBezTo>
                  <a:cubicBezTo>
                    <a:pt x="60" y="480"/>
                    <a:pt x="100" y="504"/>
                    <a:pt x="142" y="504"/>
                  </a:cubicBezTo>
                  <a:cubicBezTo>
                    <a:pt x="164" y="504"/>
                    <a:pt x="186" y="497"/>
                    <a:pt x="206" y="483"/>
                  </a:cubicBezTo>
                  <a:cubicBezTo>
                    <a:pt x="401" y="347"/>
                    <a:pt x="620" y="278"/>
                    <a:pt x="838" y="278"/>
                  </a:cubicBezTo>
                  <a:cubicBezTo>
                    <a:pt x="1057" y="278"/>
                    <a:pt x="1276" y="347"/>
                    <a:pt x="1471" y="483"/>
                  </a:cubicBezTo>
                  <a:lnTo>
                    <a:pt x="2097" y="922"/>
                  </a:lnTo>
                  <a:cubicBezTo>
                    <a:pt x="2332" y="1087"/>
                    <a:pt x="2595" y="1169"/>
                    <a:pt x="2859" y="1169"/>
                  </a:cubicBezTo>
                  <a:cubicBezTo>
                    <a:pt x="3122" y="1169"/>
                    <a:pt x="3386" y="1087"/>
                    <a:pt x="3621" y="922"/>
                  </a:cubicBezTo>
                  <a:lnTo>
                    <a:pt x="4248" y="483"/>
                  </a:lnTo>
                  <a:cubicBezTo>
                    <a:pt x="4443" y="347"/>
                    <a:pt x="4661" y="278"/>
                    <a:pt x="4880" y="278"/>
                  </a:cubicBezTo>
                  <a:cubicBezTo>
                    <a:pt x="5098" y="278"/>
                    <a:pt x="5317" y="347"/>
                    <a:pt x="5512" y="483"/>
                  </a:cubicBezTo>
                  <a:lnTo>
                    <a:pt x="6139" y="922"/>
                  </a:lnTo>
                  <a:cubicBezTo>
                    <a:pt x="6374" y="1087"/>
                    <a:pt x="6637" y="1168"/>
                    <a:pt x="6900" y="1168"/>
                  </a:cubicBezTo>
                  <a:cubicBezTo>
                    <a:pt x="7164" y="1168"/>
                    <a:pt x="7427" y="1087"/>
                    <a:pt x="7662" y="922"/>
                  </a:cubicBezTo>
                  <a:lnTo>
                    <a:pt x="8289" y="483"/>
                  </a:lnTo>
                  <a:cubicBezTo>
                    <a:pt x="8484" y="347"/>
                    <a:pt x="8703" y="278"/>
                    <a:pt x="8922" y="278"/>
                  </a:cubicBezTo>
                  <a:cubicBezTo>
                    <a:pt x="9140" y="278"/>
                    <a:pt x="9359" y="347"/>
                    <a:pt x="9553" y="483"/>
                  </a:cubicBezTo>
                  <a:lnTo>
                    <a:pt x="10180" y="922"/>
                  </a:lnTo>
                  <a:cubicBezTo>
                    <a:pt x="10415" y="1087"/>
                    <a:pt x="10679" y="1169"/>
                    <a:pt x="10942" y="1169"/>
                  </a:cubicBezTo>
                  <a:cubicBezTo>
                    <a:pt x="11206" y="1169"/>
                    <a:pt x="11469" y="1087"/>
                    <a:pt x="11704" y="922"/>
                  </a:cubicBezTo>
                  <a:lnTo>
                    <a:pt x="12330" y="483"/>
                  </a:lnTo>
                  <a:cubicBezTo>
                    <a:pt x="12526" y="347"/>
                    <a:pt x="12744" y="278"/>
                    <a:pt x="12963" y="278"/>
                  </a:cubicBezTo>
                  <a:cubicBezTo>
                    <a:pt x="13182" y="278"/>
                    <a:pt x="13400" y="347"/>
                    <a:pt x="13595" y="483"/>
                  </a:cubicBezTo>
                  <a:cubicBezTo>
                    <a:pt x="13615" y="497"/>
                    <a:pt x="13637" y="504"/>
                    <a:pt x="13659" y="504"/>
                  </a:cubicBezTo>
                  <a:cubicBezTo>
                    <a:pt x="13700" y="504"/>
                    <a:pt x="13741" y="480"/>
                    <a:pt x="13764" y="438"/>
                  </a:cubicBezTo>
                  <a:cubicBezTo>
                    <a:pt x="13800" y="372"/>
                    <a:pt x="13783" y="288"/>
                    <a:pt x="13725" y="247"/>
                  </a:cubicBezTo>
                  <a:cubicBezTo>
                    <a:pt x="13490" y="83"/>
                    <a:pt x="13226" y="0"/>
                    <a:pt x="12963" y="0"/>
                  </a:cubicBezTo>
                  <a:cubicBezTo>
                    <a:pt x="12699" y="0"/>
                    <a:pt x="12436" y="83"/>
                    <a:pt x="12201" y="247"/>
                  </a:cubicBezTo>
                  <a:lnTo>
                    <a:pt x="11574" y="686"/>
                  </a:lnTo>
                  <a:cubicBezTo>
                    <a:pt x="11379" y="823"/>
                    <a:pt x="11161" y="891"/>
                    <a:pt x="10942" y="891"/>
                  </a:cubicBezTo>
                  <a:cubicBezTo>
                    <a:pt x="10724" y="891"/>
                    <a:pt x="10505" y="823"/>
                    <a:pt x="10310" y="686"/>
                  </a:cubicBezTo>
                  <a:lnTo>
                    <a:pt x="9683" y="247"/>
                  </a:lnTo>
                  <a:cubicBezTo>
                    <a:pt x="9448" y="83"/>
                    <a:pt x="9185" y="0"/>
                    <a:pt x="8922" y="0"/>
                  </a:cubicBezTo>
                  <a:cubicBezTo>
                    <a:pt x="8658" y="0"/>
                    <a:pt x="8395" y="83"/>
                    <a:pt x="8160" y="247"/>
                  </a:cubicBezTo>
                  <a:lnTo>
                    <a:pt x="7533" y="686"/>
                  </a:lnTo>
                  <a:cubicBezTo>
                    <a:pt x="7337" y="823"/>
                    <a:pt x="7119" y="891"/>
                    <a:pt x="6900" y="891"/>
                  </a:cubicBezTo>
                  <a:cubicBezTo>
                    <a:pt x="6682" y="891"/>
                    <a:pt x="6463" y="823"/>
                    <a:pt x="6269" y="686"/>
                  </a:cubicBezTo>
                  <a:lnTo>
                    <a:pt x="5641" y="247"/>
                  </a:lnTo>
                  <a:cubicBezTo>
                    <a:pt x="5406" y="83"/>
                    <a:pt x="5143" y="0"/>
                    <a:pt x="4880" y="0"/>
                  </a:cubicBezTo>
                  <a:cubicBezTo>
                    <a:pt x="4616" y="0"/>
                    <a:pt x="4353" y="83"/>
                    <a:pt x="4118" y="247"/>
                  </a:cubicBezTo>
                  <a:lnTo>
                    <a:pt x="3491" y="686"/>
                  </a:lnTo>
                  <a:cubicBezTo>
                    <a:pt x="3296" y="823"/>
                    <a:pt x="3078" y="891"/>
                    <a:pt x="2859" y="891"/>
                  </a:cubicBezTo>
                  <a:cubicBezTo>
                    <a:pt x="2640" y="891"/>
                    <a:pt x="2422" y="823"/>
                    <a:pt x="2226" y="686"/>
                  </a:cubicBezTo>
                  <a:lnTo>
                    <a:pt x="1600" y="247"/>
                  </a:lnTo>
                  <a:cubicBezTo>
                    <a:pt x="1365" y="83"/>
                    <a:pt x="110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1"/>
            <p:cNvSpPr/>
            <p:nvPr/>
          </p:nvSpPr>
          <p:spPr>
            <a:xfrm>
              <a:off x="2767250" y="4209750"/>
              <a:ext cx="345025" cy="29225"/>
            </a:xfrm>
            <a:custGeom>
              <a:avLst/>
              <a:gdLst/>
              <a:ahLst/>
              <a:cxnLst/>
              <a:rect l="l" t="t" r="r" b="b"/>
              <a:pathLst>
                <a:path w="13801" h="1169" extrusionOk="0">
                  <a:moveTo>
                    <a:pt x="838" y="0"/>
                  </a:moveTo>
                  <a:cubicBezTo>
                    <a:pt x="575" y="0"/>
                    <a:pt x="311" y="83"/>
                    <a:pt x="77" y="247"/>
                  </a:cubicBezTo>
                  <a:cubicBezTo>
                    <a:pt x="19" y="288"/>
                    <a:pt x="1" y="373"/>
                    <a:pt x="37" y="438"/>
                  </a:cubicBezTo>
                  <a:cubicBezTo>
                    <a:pt x="60" y="480"/>
                    <a:pt x="100" y="504"/>
                    <a:pt x="142" y="504"/>
                  </a:cubicBezTo>
                  <a:cubicBezTo>
                    <a:pt x="164" y="504"/>
                    <a:pt x="186" y="497"/>
                    <a:pt x="206" y="483"/>
                  </a:cubicBezTo>
                  <a:cubicBezTo>
                    <a:pt x="401" y="347"/>
                    <a:pt x="620" y="278"/>
                    <a:pt x="838" y="278"/>
                  </a:cubicBezTo>
                  <a:cubicBezTo>
                    <a:pt x="1057" y="278"/>
                    <a:pt x="1276" y="347"/>
                    <a:pt x="1471" y="483"/>
                  </a:cubicBezTo>
                  <a:lnTo>
                    <a:pt x="2097" y="922"/>
                  </a:lnTo>
                  <a:cubicBezTo>
                    <a:pt x="2332" y="1087"/>
                    <a:pt x="2595" y="1169"/>
                    <a:pt x="2859" y="1169"/>
                  </a:cubicBezTo>
                  <a:cubicBezTo>
                    <a:pt x="3122" y="1169"/>
                    <a:pt x="3386" y="1087"/>
                    <a:pt x="3621" y="922"/>
                  </a:cubicBezTo>
                  <a:lnTo>
                    <a:pt x="4248" y="483"/>
                  </a:lnTo>
                  <a:cubicBezTo>
                    <a:pt x="4443" y="347"/>
                    <a:pt x="4661" y="278"/>
                    <a:pt x="4880" y="278"/>
                  </a:cubicBezTo>
                  <a:cubicBezTo>
                    <a:pt x="5098" y="278"/>
                    <a:pt x="5317" y="347"/>
                    <a:pt x="5512" y="483"/>
                  </a:cubicBezTo>
                  <a:lnTo>
                    <a:pt x="6139" y="922"/>
                  </a:lnTo>
                  <a:cubicBezTo>
                    <a:pt x="6374" y="1087"/>
                    <a:pt x="6637" y="1168"/>
                    <a:pt x="6900" y="1168"/>
                  </a:cubicBezTo>
                  <a:cubicBezTo>
                    <a:pt x="7164" y="1168"/>
                    <a:pt x="7427" y="1087"/>
                    <a:pt x="7662" y="922"/>
                  </a:cubicBezTo>
                  <a:lnTo>
                    <a:pt x="8289" y="483"/>
                  </a:lnTo>
                  <a:cubicBezTo>
                    <a:pt x="8484" y="347"/>
                    <a:pt x="8703" y="278"/>
                    <a:pt x="8922" y="278"/>
                  </a:cubicBezTo>
                  <a:cubicBezTo>
                    <a:pt x="9140" y="278"/>
                    <a:pt x="9359" y="347"/>
                    <a:pt x="9553" y="483"/>
                  </a:cubicBezTo>
                  <a:lnTo>
                    <a:pt x="10180" y="922"/>
                  </a:lnTo>
                  <a:cubicBezTo>
                    <a:pt x="10415" y="1087"/>
                    <a:pt x="10679" y="1169"/>
                    <a:pt x="10942" y="1169"/>
                  </a:cubicBezTo>
                  <a:cubicBezTo>
                    <a:pt x="11206" y="1169"/>
                    <a:pt x="11469" y="1087"/>
                    <a:pt x="11704" y="922"/>
                  </a:cubicBezTo>
                  <a:lnTo>
                    <a:pt x="12330" y="483"/>
                  </a:lnTo>
                  <a:cubicBezTo>
                    <a:pt x="12526" y="347"/>
                    <a:pt x="12744" y="278"/>
                    <a:pt x="12963" y="278"/>
                  </a:cubicBezTo>
                  <a:cubicBezTo>
                    <a:pt x="13182" y="278"/>
                    <a:pt x="13400" y="347"/>
                    <a:pt x="13595" y="483"/>
                  </a:cubicBezTo>
                  <a:cubicBezTo>
                    <a:pt x="13615" y="497"/>
                    <a:pt x="13637" y="504"/>
                    <a:pt x="13659" y="504"/>
                  </a:cubicBezTo>
                  <a:cubicBezTo>
                    <a:pt x="13700" y="504"/>
                    <a:pt x="13741" y="480"/>
                    <a:pt x="13764" y="438"/>
                  </a:cubicBezTo>
                  <a:cubicBezTo>
                    <a:pt x="13800" y="372"/>
                    <a:pt x="13783" y="288"/>
                    <a:pt x="13725" y="247"/>
                  </a:cubicBezTo>
                  <a:cubicBezTo>
                    <a:pt x="13490" y="83"/>
                    <a:pt x="13226" y="0"/>
                    <a:pt x="12963" y="0"/>
                  </a:cubicBezTo>
                  <a:cubicBezTo>
                    <a:pt x="12699" y="0"/>
                    <a:pt x="12436" y="83"/>
                    <a:pt x="12201" y="247"/>
                  </a:cubicBezTo>
                  <a:lnTo>
                    <a:pt x="11574" y="686"/>
                  </a:lnTo>
                  <a:cubicBezTo>
                    <a:pt x="11379" y="823"/>
                    <a:pt x="11161" y="891"/>
                    <a:pt x="10942" y="891"/>
                  </a:cubicBezTo>
                  <a:cubicBezTo>
                    <a:pt x="10724" y="891"/>
                    <a:pt x="10505" y="823"/>
                    <a:pt x="10310" y="686"/>
                  </a:cubicBezTo>
                  <a:lnTo>
                    <a:pt x="9683" y="247"/>
                  </a:lnTo>
                  <a:cubicBezTo>
                    <a:pt x="9448" y="83"/>
                    <a:pt x="9185" y="0"/>
                    <a:pt x="8922" y="0"/>
                  </a:cubicBezTo>
                  <a:cubicBezTo>
                    <a:pt x="8658" y="0"/>
                    <a:pt x="8395" y="83"/>
                    <a:pt x="8160" y="247"/>
                  </a:cubicBezTo>
                  <a:lnTo>
                    <a:pt x="7533" y="686"/>
                  </a:lnTo>
                  <a:cubicBezTo>
                    <a:pt x="7337" y="823"/>
                    <a:pt x="7119" y="891"/>
                    <a:pt x="6900" y="891"/>
                  </a:cubicBezTo>
                  <a:cubicBezTo>
                    <a:pt x="6682" y="891"/>
                    <a:pt x="6463" y="823"/>
                    <a:pt x="6269" y="686"/>
                  </a:cubicBezTo>
                  <a:lnTo>
                    <a:pt x="5641" y="247"/>
                  </a:lnTo>
                  <a:cubicBezTo>
                    <a:pt x="5406" y="83"/>
                    <a:pt x="5143" y="0"/>
                    <a:pt x="4880" y="0"/>
                  </a:cubicBezTo>
                  <a:cubicBezTo>
                    <a:pt x="4616" y="0"/>
                    <a:pt x="4353" y="83"/>
                    <a:pt x="4118" y="247"/>
                  </a:cubicBezTo>
                  <a:lnTo>
                    <a:pt x="3491" y="686"/>
                  </a:lnTo>
                  <a:cubicBezTo>
                    <a:pt x="3296" y="823"/>
                    <a:pt x="3078" y="891"/>
                    <a:pt x="2859" y="891"/>
                  </a:cubicBezTo>
                  <a:cubicBezTo>
                    <a:pt x="2640" y="891"/>
                    <a:pt x="2422" y="823"/>
                    <a:pt x="2226" y="686"/>
                  </a:cubicBezTo>
                  <a:lnTo>
                    <a:pt x="1600" y="247"/>
                  </a:lnTo>
                  <a:cubicBezTo>
                    <a:pt x="1365" y="83"/>
                    <a:pt x="110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1"/>
            <p:cNvSpPr/>
            <p:nvPr/>
          </p:nvSpPr>
          <p:spPr>
            <a:xfrm>
              <a:off x="2008075" y="4391225"/>
              <a:ext cx="345000" cy="29250"/>
            </a:xfrm>
            <a:custGeom>
              <a:avLst/>
              <a:gdLst/>
              <a:ahLst/>
              <a:cxnLst/>
              <a:rect l="l" t="t" r="r" b="b"/>
              <a:pathLst>
                <a:path w="13800" h="1170" extrusionOk="0">
                  <a:moveTo>
                    <a:pt x="838" y="1"/>
                  </a:moveTo>
                  <a:cubicBezTo>
                    <a:pt x="574" y="1"/>
                    <a:pt x="311" y="83"/>
                    <a:pt x="76" y="248"/>
                  </a:cubicBezTo>
                  <a:cubicBezTo>
                    <a:pt x="18" y="288"/>
                    <a:pt x="0" y="374"/>
                    <a:pt x="37" y="439"/>
                  </a:cubicBezTo>
                  <a:cubicBezTo>
                    <a:pt x="59" y="481"/>
                    <a:pt x="100" y="505"/>
                    <a:pt x="141" y="505"/>
                  </a:cubicBezTo>
                  <a:cubicBezTo>
                    <a:pt x="163" y="505"/>
                    <a:pt x="185" y="498"/>
                    <a:pt x="205" y="484"/>
                  </a:cubicBezTo>
                  <a:cubicBezTo>
                    <a:pt x="400" y="347"/>
                    <a:pt x="619" y="279"/>
                    <a:pt x="838" y="279"/>
                  </a:cubicBezTo>
                  <a:cubicBezTo>
                    <a:pt x="1056" y="279"/>
                    <a:pt x="1275" y="347"/>
                    <a:pt x="1470" y="484"/>
                  </a:cubicBezTo>
                  <a:lnTo>
                    <a:pt x="2096" y="922"/>
                  </a:lnTo>
                  <a:cubicBezTo>
                    <a:pt x="2331" y="1087"/>
                    <a:pt x="2595" y="1169"/>
                    <a:pt x="2858" y="1169"/>
                  </a:cubicBezTo>
                  <a:cubicBezTo>
                    <a:pt x="3122" y="1169"/>
                    <a:pt x="3385" y="1087"/>
                    <a:pt x="3620" y="922"/>
                  </a:cubicBezTo>
                  <a:lnTo>
                    <a:pt x="4247" y="484"/>
                  </a:lnTo>
                  <a:cubicBezTo>
                    <a:pt x="4442" y="347"/>
                    <a:pt x="4660" y="279"/>
                    <a:pt x="4879" y="279"/>
                  </a:cubicBezTo>
                  <a:cubicBezTo>
                    <a:pt x="5098" y="279"/>
                    <a:pt x="5316" y="347"/>
                    <a:pt x="5511" y="484"/>
                  </a:cubicBezTo>
                  <a:lnTo>
                    <a:pt x="6139" y="922"/>
                  </a:lnTo>
                  <a:cubicBezTo>
                    <a:pt x="6374" y="1087"/>
                    <a:pt x="6637" y="1170"/>
                    <a:pt x="6900" y="1170"/>
                  </a:cubicBezTo>
                  <a:cubicBezTo>
                    <a:pt x="7163" y="1170"/>
                    <a:pt x="7426" y="1087"/>
                    <a:pt x="7661" y="922"/>
                  </a:cubicBezTo>
                  <a:lnTo>
                    <a:pt x="8289" y="484"/>
                  </a:lnTo>
                  <a:cubicBezTo>
                    <a:pt x="8484" y="347"/>
                    <a:pt x="8702" y="279"/>
                    <a:pt x="8921" y="279"/>
                  </a:cubicBezTo>
                  <a:cubicBezTo>
                    <a:pt x="9139" y="279"/>
                    <a:pt x="9358" y="347"/>
                    <a:pt x="9552" y="484"/>
                  </a:cubicBezTo>
                  <a:lnTo>
                    <a:pt x="10180" y="922"/>
                  </a:lnTo>
                  <a:cubicBezTo>
                    <a:pt x="10415" y="1087"/>
                    <a:pt x="10678" y="1169"/>
                    <a:pt x="10942" y="1169"/>
                  </a:cubicBezTo>
                  <a:cubicBezTo>
                    <a:pt x="11205" y="1169"/>
                    <a:pt x="11469" y="1087"/>
                    <a:pt x="11703" y="922"/>
                  </a:cubicBezTo>
                  <a:lnTo>
                    <a:pt x="12330" y="484"/>
                  </a:lnTo>
                  <a:cubicBezTo>
                    <a:pt x="12525" y="347"/>
                    <a:pt x="12744" y="279"/>
                    <a:pt x="12962" y="279"/>
                  </a:cubicBezTo>
                  <a:cubicBezTo>
                    <a:pt x="13181" y="279"/>
                    <a:pt x="13400" y="347"/>
                    <a:pt x="13595" y="484"/>
                  </a:cubicBezTo>
                  <a:cubicBezTo>
                    <a:pt x="13615" y="498"/>
                    <a:pt x="13638" y="505"/>
                    <a:pt x="13660" y="505"/>
                  </a:cubicBezTo>
                  <a:cubicBezTo>
                    <a:pt x="13701" y="505"/>
                    <a:pt x="13741" y="481"/>
                    <a:pt x="13763" y="439"/>
                  </a:cubicBezTo>
                  <a:cubicBezTo>
                    <a:pt x="13800" y="374"/>
                    <a:pt x="13782" y="288"/>
                    <a:pt x="13724" y="248"/>
                  </a:cubicBezTo>
                  <a:cubicBezTo>
                    <a:pt x="13489" y="83"/>
                    <a:pt x="13226" y="1"/>
                    <a:pt x="12962" y="1"/>
                  </a:cubicBezTo>
                  <a:cubicBezTo>
                    <a:pt x="12699" y="1"/>
                    <a:pt x="12435" y="83"/>
                    <a:pt x="12200" y="248"/>
                  </a:cubicBezTo>
                  <a:lnTo>
                    <a:pt x="11574" y="686"/>
                  </a:lnTo>
                  <a:cubicBezTo>
                    <a:pt x="11379" y="823"/>
                    <a:pt x="11160" y="891"/>
                    <a:pt x="10942" y="891"/>
                  </a:cubicBezTo>
                  <a:cubicBezTo>
                    <a:pt x="10723" y="891"/>
                    <a:pt x="10504" y="823"/>
                    <a:pt x="10309" y="686"/>
                  </a:cubicBezTo>
                  <a:lnTo>
                    <a:pt x="9683" y="248"/>
                  </a:lnTo>
                  <a:cubicBezTo>
                    <a:pt x="9448" y="83"/>
                    <a:pt x="9184" y="1"/>
                    <a:pt x="8921" y="1"/>
                  </a:cubicBezTo>
                  <a:cubicBezTo>
                    <a:pt x="8658" y="1"/>
                    <a:pt x="8394" y="83"/>
                    <a:pt x="8159" y="248"/>
                  </a:cubicBezTo>
                  <a:lnTo>
                    <a:pt x="7532" y="686"/>
                  </a:lnTo>
                  <a:cubicBezTo>
                    <a:pt x="7337" y="823"/>
                    <a:pt x="7119" y="891"/>
                    <a:pt x="6900" y="891"/>
                  </a:cubicBezTo>
                  <a:cubicBezTo>
                    <a:pt x="6682" y="891"/>
                    <a:pt x="6463" y="823"/>
                    <a:pt x="6268" y="686"/>
                  </a:cubicBezTo>
                  <a:lnTo>
                    <a:pt x="5641" y="248"/>
                  </a:lnTo>
                  <a:cubicBezTo>
                    <a:pt x="5406" y="83"/>
                    <a:pt x="5142" y="1"/>
                    <a:pt x="4879" y="1"/>
                  </a:cubicBezTo>
                  <a:cubicBezTo>
                    <a:pt x="4616" y="1"/>
                    <a:pt x="4353" y="83"/>
                    <a:pt x="4118"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1"/>
            <p:cNvSpPr/>
            <p:nvPr/>
          </p:nvSpPr>
          <p:spPr>
            <a:xfrm>
              <a:off x="2008075" y="4419925"/>
              <a:ext cx="345000" cy="29250"/>
            </a:xfrm>
            <a:custGeom>
              <a:avLst/>
              <a:gdLst/>
              <a:ahLst/>
              <a:cxnLst/>
              <a:rect l="l" t="t" r="r" b="b"/>
              <a:pathLst>
                <a:path w="13800" h="1170" extrusionOk="0">
                  <a:moveTo>
                    <a:pt x="838" y="1"/>
                  </a:moveTo>
                  <a:cubicBezTo>
                    <a:pt x="574" y="1"/>
                    <a:pt x="311" y="83"/>
                    <a:pt x="76" y="248"/>
                  </a:cubicBezTo>
                  <a:cubicBezTo>
                    <a:pt x="18" y="288"/>
                    <a:pt x="0" y="374"/>
                    <a:pt x="37" y="439"/>
                  </a:cubicBezTo>
                  <a:cubicBezTo>
                    <a:pt x="59" y="481"/>
                    <a:pt x="100" y="504"/>
                    <a:pt x="141" y="504"/>
                  </a:cubicBezTo>
                  <a:cubicBezTo>
                    <a:pt x="163" y="504"/>
                    <a:pt x="185" y="498"/>
                    <a:pt x="205" y="484"/>
                  </a:cubicBezTo>
                  <a:cubicBezTo>
                    <a:pt x="400" y="347"/>
                    <a:pt x="619" y="279"/>
                    <a:pt x="838" y="279"/>
                  </a:cubicBezTo>
                  <a:cubicBezTo>
                    <a:pt x="1056" y="279"/>
                    <a:pt x="1275" y="347"/>
                    <a:pt x="1470" y="484"/>
                  </a:cubicBezTo>
                  <a:lnTo>
                    <a:pt x="2096" y="923"/>
                  </a:lnTo>
                  <a:cubicBezTo>
                    <a:pt x="2332" y="1088"/>
                    <a:pt x="2595" y="1170"/>
                    <a:pt x="2859" y="1170"/>
                  </a:cubicBezTo>
                  <a:cubicBezTo>
                    <a:pt x="3122" y="1170"/>
                    <a:pt x="3385" y="1088"/>
                    <a:pt x="3620" y="923"/>
                  </a:cubicBezTo>
                  <a:lnTo>
                    <a:pt x="4247" y="484"/>
                  </a:lnTo>
                  <a:cubicBezTo>
                    <a:pt x="4442" y="347"/>
                    <a:pt x="4660" y="279"/>
                    <a:pt x="4879" y="279"/>
                  </a:cubicBezTo>
                  <a:cubicBezTo>
                    <a:pt x="5098" y="279"/>
                    <a:pt x="5316" y="347"/>
                    <a:pt x="5511" y="484"/>
                  </a:cubicBezTo>
                  <a:lnTo>
                    <a:pt x="6139" y="923"/>
                  </a:lnTo>
                  <a:cubicBezTo>
                    <a:pt x="6374" y="1088"/>
                    <a:pt x="6637" y="1170"/>
                    <a:pt x="6900" y="1170"/>
                  </a:cubicBezTo>
                  <a:cubicBezTo>
                    <a:pt x="7163" y="1170"/>
                    <a:pt x="7426" y="1087"/>
                    <a:pt x="7661" y="923"/>
                  </a:cubicBezTo>
                  <a:lnTo>
                    <a:pt x="8289" y="484"/>
                  </a:lnTo>
                  <a:cubicBezTo>
                    <a:pt x="8484" y="347"/>
                    <a:pt x="8702" y="279"/>
                    <a:pt x="8921" y="279"/>
                  </a:cubicBezTo>
                  <a:cubicBezTo>
                    <a:pt x="9139" y="279"/>
                    <a:pt x="9358" y="347"/>
                    <a:pt x="9552" y="484"/>
                  </a:cubicBezTo>
                  <a:lnTo>
                    <a:pt x="10180" y="923"/>
                  </a:lnTo>
                  <a:cubicBezTo>
                    <a:pt x="10415" y="1088"/>
                    <a:pt x="10678" y="1170"/>
                    <a:pt x="10942" y="1170"/>
                  </a:cubicBezTo>
                  <a:cubicBezTo>
                    <a:pt x="11205" y="1170"/>
                    <a:pt x="11469" y="1088"/>
                    <a:pt x="11703" y="923"/>
                  </a:cubicBezTo>
                  <a:lnTo>
                    <a:pt x="12330" y="484"/>
                  </a:lnTo>
                  <a:cubicBezTo>
                    <a:pt x="12525" y="347"/>
                    <a:pt x="12744" y="279"/>
                    <a:pt x="12962" y="279"/>
                  </a:cubicBezTo>
                  <a:cubicBezTo>
                    <a:pt x="13181" y="279"/>
                    <a:pt x="13400" y="347"/>
                    <a:pt x="13595" y="484"/>
                  </a:cubicBezTo>
                  <a:cubicBezTo>
                    <a:pt x="13615" y="498"/>
                    <a:pt x="13638" y="504"/>
                    <a:pt x="13660" y="504"/>
                  </a:cubicBezTo>
                  <a:cubicBezTo>
                    <a:pt x="13701" y="504"/>
                    <a:pt x="13741" y="481"/>
                    <a:pt x="13763" y="439"/>
                  </a:cubicBezTo>
                  <a:cubicBezTo>
                    <a:pt x="13800" y="374"/>
                    <a:pt x="13782" y="288"/>
                    <a:pt x="13724" y="248"/>
                  </a:cubicBezTo>
                  <a:cubicBezTo>
                    <a:pt x="13489" y="83"/>
                    <a:pt x="13226" y="1"/>
                    <a:pt x="12962" y="1"/>
                  </a:cubicBezTo>
                  <a:cubicBezTo>
                    <a:pt x="12699" y="1"/>
                    <a:pt x="12435" y="83"/>
                    <a:pt x="12200" y="248"/>
                  </a:cubicBezTo>
                  <a:lnTo>
                    <a:pt x="11574" y="687"/>
                  </a:lnTo>
                  <a:cubicBezTo>
                    <a:pt x="11379" y="824"/>
                    <a:pt x="11160" y="892"/>
                    <a:pt x="10942" y="892"/>
                  </a:cubicBezTo>
                  <a:cubicBezTo>
                    <a:pt x="10723" y="892"/>
                    <a:pt x="10504" y="824"/>
                    <a:pt x="10309" y="687"/>
                  </a:cubicBezTo>
                  <a:lnTo>
                    <a:pt x="9683" y="248"/>
                  </a:lnTo>
                  <a:cubicBezTo>
                    <a:pt x="9448" y="83"/>
                    <a:pt x="9184" y="1"/>
                    <a:pt x="8921" y="1"/>
                  </a:cubicBezTo>
                  <a:cubicBezTo>
                    <a:pt x="8658" y="1"/>
                    <a:pt x="8394" y="83"/>
                    <a:pt x="8159" y="248"/>
                  </a:cubicBezTo>
                  <a:lnTo>
                    <a:pt x="7532" y="687"/>
                  </a:lnTo>
                  <a:cubicBezTo>
                    <a:pt x="7337" y="824"/>
                    <a:pt x="7119" y="892"/>
                    <a:pt x="6900" y="892"/>
                  </a:cubicBezTo>
                  <a:cubicBezTo>
                    <a:pt x="6682" y="892"/>
                    <a:pt x="6463" y="824"/>
                    <a:pt x="6268" y="687"/>
                  </a:cubicBezTo>
                  <a:lnTo>
                    <a:pt x="5641" y="248"/>
                  </a:lnTo>
                  <a:cubicBezTo>
                    <a:pt x="5406" y="83"/>
                    <a:pt x="5142" y="1"/>
                    <a:pt x="4879" y="1"/>
                  </a:cubicBezTo>
                  <a:cubicBezTo>
                    <a:pt x="4616" y="1"/>
                    <a:pt x="4353" y="83"/>
                    <a:pt x="4118"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1"/>
            <p:cNvSpPr/>
            <p:nvPr/>
          </p:nvSpPr>
          <p:spPr>
            <a:xfrm>
              <a:off x="2008075" y="4448625"/>
              <a:ext cx="345000" cy="29250"/>
            </a:xfrm>
            <a:custGeom>
              <a:avLst/>
              <a:gdLst/>
              <a:ahLst/>
              <a:cxnLst/>
              <a:rect l="l" t="t" r="r" b="b"/>
              <a:pathLst>
                <a:path w="13800" h="1170" extrusionOk="0">
                  <a:moveTo>
                    <a:pt x="838" y="1"/>
                  </a:moveTo>
                  <a:cubicBezTo>
                    <a:pt x="574" y="1"/>
                    <a:pt x="311" y="83"/>
                    <a:pt x="76" y="247"/>
                  </a:cubicBezTo>
                  <a:cubicBezTo>
                    <a:pt x="18" y="288"/>
                    <a:pt x="0" y="374"/>
                    <a:pt x="37" y="439"/>
                  </a:cubicBezTo>
                  <a:cubicBezTo>
                    <a:pt x="59" y="481"/>
                    <a:pt x="100" y="504"/>
                    <a:pt x="141" y="504"/>
                  </a:cubicBezTo>
                  <a:cubicBezTo>
                    <a:pt x="163" y="504"/>
                    <a:pt x="185" y="498"/>
                    <a:pt x="205" y="483"/>
                  </a:cubicBezTo>
                  <a:cubicBezTo>
                    <a:pt x="400" y="347"/>
                    <a:pt x="619" y="279"/>
                    <a:pt x="838" y="279"/>
                  </a:cubicBezTo>
                  <a:cubicBezTo>
                    <a:pt x="1056" y="279"/>
                    <a:pt x="1275" y="347"/>
                    <a:pt x="1470" y="483"/>
                  </a:cubicBezTo>
                  <a:lnTo>
                    <a:pt x="2096" y="922"/>
                  </a:lnTo>
                  <a:cubicBezTo>
                    <a:pt x="2331" y="1087"/>
                    <a:pt x="2595" y="1169"/>
                    <a:pt x="2858" y="1169"/>
                  </a:cubicBezTo>
                  <a:cubicBezTo>
                    <a:pt x="3122" y="1169"/>
                    <a:pt x="3385" y="1087"/>
                    <a:pt x="3620" y="922"/>
                  </a:cubicBezTo>
                  <a:lnTo>
                    <a:pt x="4247" y="483"/>
                  </a:lnTo>
                  <a:cubicBezTo>
                    <a:pt x="4442" y="347"/>
                    <a:pt x="4660" y="279"/>
                    <a:pt x="4879" y="279"/>
                  </a:cubicBezTo>
                  <a:cubicBezTo>
                    <a:pt x="5098" y="279"/>
                    <a:pt x="5316" y="347"/>
                    <a:pt x="5511" y="483"/>
                  </a:cubicBezTo>
                  <a:lnTo>
                    <a:pt x="6139" y="922"/>
                  </a:lnTo>
                  <a:cubicBezTo>
                    <a:pt x="6374" y="1087"/>
                    <a:pt x="6637" y="1170"/>
                    <a:pt x="6900" y="1170"/>
                  </a:cubicBezTo>
                  <a:cubicBezTo>
                    <a:pt x="7163" y="1170"/>
                    <a:pt x="7426" y="1087"/>
                    <a:pt x="7661" y="922"/>
                  </a:cubicBezTo>
                  <a:lnTo>
                    <a:pt x="8289" y="483"/>
                  </a:lnTo>
                  <a:cubicBezTo>
                    <a:pt x="8484" y="347"/>
                    <a:pt x="8702" y="279"/>
                    <a:pt x="8921" y="279"/>
                  </a:cubicBezTo>
                  <a:cubicBezTo>
                    <a:pt x="9139" y="279"/>
                    <a:pt x="9358" y="347"/>
                    <a:pt x="9552" y="483"/>
                  </a:cubicBezTo>
                  <a:lnTo>
                    <a:pt x="10180" y="922"/>
                  </a:lnTo>
                  <a:cubicBezTo>
                    <a:pt x="10415" y="1087"/>
                    <a:pt x="10678" y="1169"/>
                    <a:pt x="10942" y="1169"/>
                  </a:cubicBezTo>
                  <a:cubicBezTo>
                    <a:pt x="11205" y="1169"/>
                    <a:pt x="11469" y="1087"/>
                    <a:pt x="11703" y="922"/>
                  </a:cubicBezTo>
                  <a:lnTo>
                    <a:pt x="12330" y="483"/>
                  </a:lnTo>
                  <a:cubicBezTo>
                    <a:pt x="12525" y="347"/>
                    <a:pt x="12744" y="279"/>
                    <a:pt x="12962" y="279"/>
                  </a:cubicBezTo>
                  <a:cubicBezTo>
                    <a:pt x="13181" y="279"/>
                    <a:pt x="13400" y="347"/>
                    <a:pt x="13595" y="483"/>
                  </a:cubicBezTo>
                  <a:cubicBezTo>
                    <a:pt x="13615" y="498"/>
                    <a:pt x="13638" y="504"/>
                    <a:pt x="13660" y="504"/>
                  </a:cubicBezTo>
                  <a:cubicBezTo>
                    <a:pt x="13701" y="504"/>
                    <a:pt x="13741" y="481"/>
                    <a:pt x="13763" y="439"/>
                  </a:cubicBezTo>
                  <a:cubicBezTo>
                    <a:pt x="13800" y="374"/>
                    <a:pt x="13782" y="288"/>
                    <a:pt x="13724" y="247"/>
                  </a:cubicBezTo>
                  <a:cubicBezTo>
                    <a:pt x="13489" y="83"/>
                    <a:pt x="13226" y="1"/>
                    <a:pt x="12962" y="1"/>
                  </a:cubicBezTo>
                  <a:cubicBezTo>
                    <a:pt x="12699" y="1"/>
                    <a:pt x="12435" y="83"/>
                    <a:pt x="12200" y="247"/>
                  </a:cubicBezTo>
                  <a:lnTo>
                    <a:pt x="11574" y="686"/>
                  </a:lnTo>
                  <a:cubicBezTo>
                    <a:pt x="11379" y="823"/>
                    <a:pt x="11160" y="891"/>
                    <a:pt x="10942" y="891"/>
                  </a:cubicBezTo>
                  <a:cubicBezTo>
                    <a:pt x="10723" y="891"/>
                    <a:pt x="10504" y="823"/>
                    <a:pt x="10309" y="686"/>
                  </a:cubicBezTo>
                  <a:lnTo>
                    <a:pt x="9683" y="247"/>
                  </a:lnTo>
                  <a:cubicBezTo>
                    <a:pt x="9448" y="83"/>
                    <a:pt x="9184" y="1"/>
                    <a:pt x="8921" y="1"/>
                  </a:cubicBezTo>
                  <a:cubicBezTo>
                    <a:pt x="8658" y="1"/>
                    <a:pt x="8394" y="83"/>
                    <a:pt x="8159" y="247"/>
                  </a:cubicBezTo>
                  <a:lnTo>
                    <a:pt x="7532" y="686"/>
                  </a:lnTo>
                  <a:cubicBezTo>
                    <a:pt x="7337" y="823"/>
                    <a:pt x="7119" y="891"/>
                    <a:pt x="6900" y="891"/>
                  </a:cubicBezTo>
                  <a:cubicBezTo>
                    <a:pt x="6682" y="891"/>
                    <a:pt x="6463" y="823"/>
                    <a:pt x="6268" y="686"/>
                  </a:cubicBezTo>
                  <a:lnTo>
                    <a:pt x="5641" y="247"/>
                  </a:lnTo>
                  <a:cubicBezTo>
                    <a:pt x="5406" y="83"/>
                    <a:pt x="5142" y="1"/>
                    <a:pt x="4879" y="1"/>
                  </a:cubicBezTo>
                  <a:cubicBezTo>
                    <a:pt x="4616" y="1"/>
                    <a:pt x="4353" y="83"/>
                    <a:pt x="4118"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1"/>
            <p:cNvSpPr/>
            <p:nvPr/>
          </p:nvSpPr>
          <p:spPr>
            <a:xfrm>
              <a:off x="2008075" y="4477325"/>
              <a:ext cx="345000" cy="29250"/>
            </a:xfrm>
            <a:custGeom>
              <a:avLst/>
              <a:gdLst/>
              <a:ahLst/>
              <a:cxnLst/>
              <a:rect l="l" t="t" r="r" b="b"/>
              <a:pathLst>
                <a:path w="13800" h="1170" extrusionOk="0">
                  <a:moveTo>
                    <a:pt x="838" y="1"/>
                  </a:moveTo>
                  <a:cubicBezTo>
                    <a:pt x="574" y="1"/>
                    <a:pt x="311" y="83"/>
                    <a:pt x="76" y="247"/>
                  </a:cubicBezTo>
                  <a:cubicBezTo>
                    <a:pt x="18" y="288"/>
                    <a:pt x="0" y="374"/>
                    <a:pt x="37" y="439"/>
                  </a:cubicBezTo>
                  <a:cubicBezTo>
                    <a:pt x="59" y="481"/>
                    <a:pt x="100" y="504"/>
                    <a:pt x="141" y="504"/>
                  </a:cubicBezTo>
                  <a:cubicBezTo>
                    <a:pt x="163" y="504"/>
                    <a:pt x="185" y="498"/>
                    <a:pt x="205" y="483"/>
                  </a:cubicBezTo>
                  <a:cubicBezTo>
                    <a:pt x="400" y="347"/>
                    <a:pt x="619" y="278"/>
                    <a:pt x="838" y="278"/>
                  </a:cubicBezTo>
                  <a:cubicBezTo>
                    <a:pt x="1056" y="278"/>
                    <a:pt x="1275" y="347"/>
                    <a:pt x="1470" y="483"/>
                  </a:cubicBezTo>
                  <a:lnTo>
                    <a:pt x="2096" y="922"/>
                  </a:lnTo>
                  <a:cubicBezTo>
                    <a:pt x="2331" y="1087"/>
                    <a:pt x="2595" y="1169"/>
                    <a:pt x="2858" y="1169"/>
                  </a:cubicBezTo>
                  <a:cubicBezTo>
                    <a:pt x="3122" y="1169"/>
                    <a:pt x="3385" y="1087"/>
                    <a:pt x="3620" y="922"/>
                  </a:cubicBezTo>
                  <a:lnTo>
                    <a:pt x="4247" y="483"/>
                  </a:lnTo>
                  <a:cubicBezTo>
                    <a:pt x="4442" y="347"/>
                    <a:pt x="4660" y="278"/>
                    <a:pt x="4879" y="278"/>
                  </a:cubicBezTo>
                  <a:cubicBezTo>
                    <a:pt x="5098" y="278"/>
                    <a:pt x="5316" y="347"/>
                    <a:pt x="5511" y="483"/>
                  </a:cubicBezTo>
                  <a:lnTo>
                    <a:pt x="6139" y="922"/>
                  </a:lnTo>
                  <a:cubicBezTo>
                    <a:pt x="6374" y="1087"/>
                    <a:pt x="6637" y="1170"/>
                    <a:pt x="6900" y="1170"/>
                  </a:cubicBezTo>
                  <a:cubicBezTo>
                    <a:pt x="7163" y="1170"/>
                    <a:pt x="7426" y="1087"/>
                    <a:pt x="7661" y="922"/>
                  </a:cubicBezTo>
                  <a:lnTo>
                    <a:pt x="8289" y="483"/>
                  </a:lnTo>
                  <a:cubicBezTo>
                    <a:pt x="8484" y="347"/>
                    <a:pt x="8702" y="278"/>
                    <a:pt x="8921" y="278"/>
                  </a:cubicBezTo>
                  <a:cubicBezTo>
                    <a:pt x="9139" y="278"/>
                    <a:pt x="9358" y="347"/>
                    <a:pt x="9552" y="483"/>
                  </a:cubicBezTo>
                  <a:lnTo>
                    <a:pt x="10180" y="922"/>
                  </a:lnTo>
                  <a:cubicBezTo>
                    <a:pt x="10415" y="1087"/>
                    <a:pt x="10678" y="1169"/>
                    <a:pt x="10942" y="1169"/>
                  </a:cubicBezTo>
                  <a:cubicBezTo>
                    <a:pt x="11205" y="1169"/>
                    <a:pt x="11469" y="1087"/>
                    <a:pt x="11703" y="922"/>
                  </a:cubicBezTo>
                  <a:lnTo>
                    <a:pt x="12330" y="483"/>
                  </a:lnTo>
                  <a:cubicBezTo>
                    <a:pt x="12525" y="347"/>
                    <a:pt x="12744" y="278"/>
                    <a:pt x="12962" y="278"/>
                  </a:cubicBezTo>
                  <a:cubicBezTo>
                    <a:pt x="13181" y="278"/>
                    <a:pt x="13400" y="347"/>
                    <a:pt x="13595" y="483"/>
                  </a:cubicBezTo>
                  <a:cubicBezTo>
                    <a:pt x="13615" y="498"/>
                    <a:pt x="13638" y="504"/>
                    <a:pt x="13660" y="504"/>
                  </a:cubicBezTo>
                  <a:cubicBezTo>
                    <a:pt x="13701" y="504"/>
                    <a:pt x="13741" y="481"/>
                    <a:pt x="13763" y="439"/>
                  </a:cubicBezTo>
                  <a:cubicBezTo>
                    <a:pt x="13800" y="374"/>
                    <a:pt x="13782" y="288"/>
                    <a:pt x="13724" y="247"/>
                  </a:cubicBezTo>
                  <a:cubicBezTo>
                    <a:pt x="13489" y="83"/>
                    <a:pt x="13226" y="1"/>
                    <a:pt x="12962" y="1"/>
                  </a:cubicBezTo>
                  <a:cubicBezTo>
                    <a:pt x="12699" y="1"/>
                    <a:pt x="12435" y="83"/>
                    <a:pt x="12200" y="247"/>
                  </a:cubicBezTo>
                  <a:lnTo>
                    <a:pt x="11574" y="686"/>
                  </a:lnTo>
                  <a:cubicBezTo>
                    <a:pt x="11379" y="823"/>
                    <a:pt x="11160" y="891"/>
                    <a:pt x="10942" y="891"/>
                  </a:cubicBezTo>
                  <a:cubicBezTo>
                    <a:pt x="10723" y="891"/>
                    <a:pt x="10504" y="823"/>
                    <a:pt x="10309" y="686"/>
                  </a:cubicBezTo>
                  <a:lnTo>
                    <a:pt x="9683" y="247"/>
                  </a:lnTo>
                  <a:cubicBezTo>
                    <a:pt x="9448" y="83"/>
                    <a:pt x="9184" y="1"/>
                    <a:pt x="8921" y="1"/>
                  </a:cubicBezTo>
                  <a:cubicBezTo>
                    <a:pt x="8658" y="1"/>
                    <a:pt x="8394" y="83"/>
                    <a:pt x="8159" y="247"/>
                  </a:cubicBezTo>
                  <a:lnTo>
                    <a:pt x="7532" y="686"/>
                  </a:lnTo>
                  <a:cubicBezTo>
                    <a:pt x="7337" y="823"/>
                    <a:pt x="7119" y="891"/>
                    <a:pt x="6900" y="891"/>
                  </a:cubicBezTo>
                  <a:cubicBezTo>
                    <a:pt x="6682" y="891"/>
                    <a:pt x="6463" y="823"/>
                    <a:pt x="6268" y="686"/>
                  </a:cubicBezTo>
                  <a:lnTo>
                    <a:pt x="5641" y="247"/>
                  </a:lnTo>
                  <a:cubicBezTo>
                    <a:pt x="5406" y="83"/>
                    <a:pt x="5142" y="1"/>
                    <a:pt x="4879" y="1"/>
                  </a:cubicBezTo>
                  <a:cubicBezTo>
                    <a:pt x="4616" y="1"/>
                    <a:pt x="4353" y="83"/>
                    <a:pt x="4118"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1"/>
            <p:cNvSpPr/>
            <p:nvPr/>
          </p:nvSpPr>
          <p:spPr>
            <a:xfrm>
              <a:off x="2008075" y="4506025"/>
              <a:ext cx="345000" cy="29250"/>
            </a:xfrm>
            <a:custGeom>
              <a:avLst/>
              <a:gdLst/>
              <a:ahLst/>
              <a:cxnLst/>
              <a:rect l="l" t="t" r="r" b="b"/>
              <a:pathLst>
                <a:path w="13800" h="1170" extrusionOk="0">
                  <a:moveTo>
                    <a:pt x="838" y="1"/>
                  </a:moveTo>
                  <a:cubicBezTo>
                    <a:pt x="574" y="1"/>
                    <a:pt x="311" y="83"/>
                    <a:pt x="76" y="247"/>
                  </a:cubicBezTo>
                  <a:cubicBezTo>
                    <a:pt x="18" y="288"/>
                    <a:pt x="0" y="374"/>
                    <a:pt x="37" y="439"/>
                  </a:cubicBezTo>
                  <a:cubicBezTo>
                    <a:pt x="59" y="481"/>
                    <a:pt x="100" y="504"/>
                    <a:pt x="141" y="504"/>
                  </a:cubicBezTo>
                  <a:cubicBezTo>
                    <a:pt x="163" y="504"/>
                    <a:pt x="185" y="498"/>
                    <a:pt x="205" y="483"/>
                  </a:cubicBezTo>
                  <a:cubicBezTo>
                    <a:pt x="400" y="347"/>
                    <a:pt x="619" y="278"/>
                    <a:pt x="838" y="278"/>
                  </a:cubicBezTo>
                  <a:cubicBezTo>
                    <a:pt x="1056" y="278"/>
                    <a:pt x="1275" y="347"/>
                    <a:pt x="1470" y="483"/>
                  </a:cubicBezTo>
                  <a:lnTo>
                    <a:pt x="2096" y="923"/>
                  </a:lnTo>
                  <a:cubicBezTo>
                    <a:pt x="2331" y="1087"/>
                    <a:pt x="2595" y="1169"/>
                    <a:pt x="2858" y="1169"/>
                  </a:cubicBezTo>
                  <a:cubicBezTo>
                    <a:pt x="3122" y="1169"/>
                    <a:pt x="3385" y="1087"/>
                    <a:pt x="3620" y="923"/>
                  </a:cubicBezTo>
                  <a:lnTo>
                    <a:pt x="4247" y="483"/>
                  </a:lnTo>
                  <a:cubicBezTo>
                    <a:pt x="4442" y="347"/>
                    <a:pt x="4660" y="278"/>
                    <a:pt x="4879" y="278"/>
                  </a:cubicBezTo>
                  <a:cubicBezTo>
                    <a:pt x="5098" y="278"/>
                    <a:pt x="5316" y="347"/>
                    <a:pt x="5511" y="483"/>
                  </a:cubicBezTo>
                  <a:lnTo>
                    <a:pt x="6139" y="923"/>
                  </a:lnTo>
                  <a:cubicBezTo>
                    <a:pt x="6374" y="1088"/>
                    <a:pt x="6637" y="1170"/>
                    <a:pt x="6900" y="1170"/>
                  </a:cubicBezTo>
                  <a:cubicBezTo>
                    <a:pt x="7163" y="1170"/>
                    <a:pt x="7426" y="1087"/>
                    <a:pt x="7661" y="923"/>
                  </a:cubicBezTo>
                  <a:lnTo>
                    <a:pt x="8289" y="483"/>
                  </a:lnTo>
                  <a:cubicBezTo>
                    <a:pt x="8484" y="347"/>
                    <a:pt x="8702" y="278"/>
                    <a:pt x="8921" y="278"/>
                  </a:cubicBezTo>
                  <a:cubicBezTo>
                    <a:pt x="9139" y="278"/>
                    <a:pt x="9358" y="347"/>
                    <a:pt x="9552" y="483"/>
                  </a:cubicBezTo>
                  <a:lnTo>
                    <a:pt x="10180" y="923"/>
                  </a:lnTo>
                  <a:cubicBezTo>
                    <a:pt x="10415" y="1087"/>
                    <a:pt x="10678" y="1169"/>
                    <a:pt x="10942" y="1169"/>
                  </a:cubicBezTo>
                  <a:cubicBezTo>
                    <a:pt x="11205" y="1169"/>
                    <a:pt x="11469" y="1087"/>
                    <a:pt x="11703" y="923"/>
                  </a:cubicBezTo>
                  <a:lnTo>
                    <a:pt x="12330" y="483"/>
                  </a:lnTo>
                  <a:cubicBezTo>
                    <a:pt x="12525" y="347"/>
                    <a:pt x="12744" y="278"/>
                    <a:pt x="12962" y="278"/>
                  </a:cubicBezTo>
                  <a:cubicBezTo>
                    <a:pt x="13181" y="278"/>
                    <a:pt x="13400" y="347"/>
                    <a:pt x="13595" y="483"/>
                  </a:cubicBezTo>
                  <a:cubicBezTo>
                    <a:pt x="13615" y="498"/>
                    <a:pt x="13638" y="504"/>
                    <a:pt x="13660" y="504"/>
                  </a:cubicBezTo>
                  <a:cubicBezTo>
                    <a:pt x="13701" y="504"/>
                    <a:pt x="13741" y="481"/>
                    <a:pt x="13763" y="439"/>
                  </a:cubicBezTo>
                  <a:cubicBezTo>
                    <a:pt x="13800" y="374"/>
                    <a:pt x="13782" y="288"/>
                    <a:pt x="13724" y="247"/>
                  </a:cubicBezTo>
                  <a:cubicBezTo>
                    <a:pt x="13489" y="83"/>
                    <a:pt x="13226" y="1"/>
                    <a:pt x="12962" y="1"/>
                  </a:cubicBezTo>
                  <a:cubicBezTo>
                    <a:pt x="12699" y="1"/>
                    <a:pt x="12435" y="83"/>
                    <a:pt x="12200" y="247"/>
                  </a:cubicBezTo>
                  <a:lnTo>
                    <a:pt x="11574" y="687"/>
                  </a:lnTo>
                  <a:cubicBezTo>
                    <a:pt x="11379" y="823"/>
                    <a:pt x="11160" y="892"/>
                    <a:pt x="10942" y="892"/>
                  </a:cubicBezTo>
                  <a:cubicBezTo>
                    <a:pt x="10723" y="892"/>
                    <a:pt x="10504" y="823"/>
                    <a:pt x="10309" y="687"/>
                  </a:cubicBezTo>
                  <a:lnTo>
                    <a:pt x="9683" y="247"/>
                  </a:lnTo>
                  <a:cubicBezTo>
                    <a:pt x="9448" y="83"/>
                    <a:pt x="9184" y="1"/>
                    <a:pt x="8921" y="1"/>
                  </a:cubicBezTo>
                  <a:cubicBezTo>
                    <a:pt x="8658" y="1"/>
                    <a:pt x="8394" y="83"/>
                    <a:pt x="8159" y="247"/>
                  </a:cubicBezTo>
                  <a:lnTo>
                    <a:pt x="7532" y="687"/>
                  </a:lnTo>
                  <a:cubicBezTo>
                    <a:pt x="7337" y="823"/>
                    <a:pt x="7119" y="892"/>
                    <a:pt x="6900" y="892"/>
                  </a:cubicBezTo>
                  <a:cubicBezTo>
                    <a:pt x="6682" y="892"/>
                    <a:pt x="6463" y="823"/>
                    <a:pt x="6268" y="687"/>
                  </a:cubicBezTo>
                  <a:lnTo>
                    <a:pt x="5641" y="247"/>
                  </a:lnTo>
                  <a:cubicBezTo>
                    <a:pt x="5406" y="83"/>
                    <a:pt x="5142" y="1"/>
                    <a:pt x="4879" y="1"/>
                  </a:cubicBezTo>
                  <a:cubicBezTo>
                    <a:pt x="4616" y="1"/>
                    <a:pt x="4353" y="83"/>
                    <a:pt x="4118" y="247"/>
                  </a:cubicBezTo>
                  <a:lnTo>
                    <a:pt x="3491" y="687"/>
                  </a:lnTo>
                  <a:cubicBezTo>
                    <a:pt x="3296" y="823"/>
                    <a:pt x="3077" y="892"/>
                    <a:pt x="2858" y="892"/>
                  </a:cubicBezTo>
                  <a:cubicBezTo>
                    <a:pt x="2640" y="892"/>
                    <a:pt x="2421" y="823"/>
                    <a:pt x="2226" y="687"/>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1"/>
            <p:cNvSpPr/>
            <p:nvPr/>
          </p:nvSpPr>
          <p:spPr>
            <a:xfrm>
              <a:off x="2008075" y="4534725"/>
              <a:ext cx="345000" cy="29275"/>
            </a:xfrm>
            <a:custGeom>
              <a:avLst/>
              <a:gdLst/>
              <a:ahLst/>
              <a:cxnLst/>
              <a:rect l="l" t="t" r="r" b="b"/>
              <a:pathLst>
                <a:path w="13800" h="1171" extrusionOk="0">
                  <a:moveTo>
                    <a:pt x="838" y="0"/>
                  </a:moveTo>
                  <a:cubicBezTo>
                    <a:pt x="574" y="0"/>
                    <a:pt x="311" y="83"/>
                    <a:pt x="76" y="247"/>
                  </a:cubicBezTo>
                  <a:cubicBezTo>
                    <a:pt x="18" y="288"/>
                    <a:pt x="0" y="374"/>
                    <a:pt x="37" y="439"/>
                  </a:cubicBezTo>
                  <a:cubicBezTo>
                    <a:pt x="59" y="481"/>
                    <a:pt x="100" y="504"/>
                    <a:pt x="141" y="504"/>
                  </a:cubicBezTo>
                  <a:cubicBezTo>
                    <a:pt x="163" y="504"/>
                    <a:pt x="185" y="498"/>
                    <a:pt x="205" y="483"/>
                  </a:cubicBezTo>
                  <a:cubicBezTo>
                    <a:pt x="400" y="347"/>
                    <a:pt x="619" y="278"/>
                    <a:pt x="838" y="278"/>
                  </a:cubicBezTo>
                  <a:cubicBezTo>
                    <a:pt x="1056" y="278"/>
                    <a:pt x="1275" y="347"/>
                    <a:pt x="1470" y="483"/>
                  </a:cubicBezTo>
                  <a:lnTo>
                    <a:pt x="2096" y="923"/>
                  </a:lnTo>
                  <a:cubicBezTo>
                    <a:pt x="2331" y="1088"/>
                    <a:pt x="2595" y="1170"/>
                    <a:pt x="2858" y="1170"/>
                  </a:cubicBezTo>
                  <a:cubicBezTo>
                    <a:pt x="3122" y="1170"/>
                    <a:pt x="3385" y="1088"/>
                    <a:pt x="3620" y="923"/>
                  </a:cubicBezTo>
                  <a:lnTo>
                    <a:pt x="4247" y="483"/>
                  </a:lnTo>
                  <a:cubicBezTo>
                    <a:pt x="4442" y="347"/>
                    <a:pt x="4660" y="278"/>
                    <a:pt x="4879" y="278"/>
                  </a:cubicBezTo>
                  <a:cubicBezTo>
                    <a:pt x="5098" y="278"/>
                    <a:pt x="5316" y="347"/>
                    <a:pt x="5511" y="483"/>
                  </a:cubicBezTo>
                  <a:lnTo>
                    <a:pt x="6139" y="923"/>
                  </a:lnTo>
                  <a:cubicBezTo>
                    <a:pt x="6374" y="1087"/>
                    <a:pt x="6637" y="1170"/>
                    <a:pt x="6900" y="1170"/>
                  </a:cubicBezTo>
                  <a:cubicBezTo>
                    <a:pt x="7163" y="1170"/>
                    <a:pt x="7426" y="1088"/>
                    <a:pt x="7661" y="923"/>
                  </a:cubicBezTo>
                  <a:lnTo>
                    <a:pt x="8289" y="483"/>
                  </a:lnTo>
                  <a:cubicBezTo>
                    <a:pt x="8484" y="347"/>
                    <a:pt x="8702" y="278"/>
                    <a:pt x="8921" y="278"/>
                  </a:cubicBezTo>
                  <a:cubicBezTo>
                    <a:pt x="9139" y="278"/>
                    <a:pt x="9358" y="347"/>
                    <a:pt x="9552" y="483"/>
                  </a:cubicBezTo>
                  <a:lnTo>
                    <a:pt x="10180" y="923"/>
                  </a:lnTo>
                  <a:cubicBezTo>
                    <a:pt x="10415" y="1088"/>
                    <a:pt x="10678" y="1170"/>
                    <a:pt x="10941" y="1170"/>
                  </a:cubicBezTo>
                  <a:cubicBezTo>
                    <a:pt x="11205" y="1170"/>
                    <a:pt x="11468" y="1088"/>
                    <a:pt x="11703" y="923"/>
                  </a:cubicBezTo>
                  <a:lnTo>
                    <a:pt x="12330" y="483"/>
                  </a:lnTo>
                  <a:cubicBezTo>
                    <a:pt x="12525" y="347"/>
                    <a:pt x="12744" y="278"/>
                    <a:pt x="12962" y="278"/>
                  </a:cubicBezTo>
                  <a:cubicBezTo>
                    <a:pt x="13181" y="278"/>
                    <a:pt x="13400" y="347"/>
                    <a:pt x="13595" y="483"/>
                  </a:cubicBezTo>
                  <a:cubicBezTo>
                    <a:pt x="13615" y="498"/>
                    <a:pt x="13638" y="504"/>
                    <a:pt x="13660" y="504"/>
                  </a:cubicBezTo>
                  <a:cubicBezTo>
                    <a:pt x="13701" y="504"/>
                    <a:pt x="13741" y="481"/>
                    <a:pt x="13763" y="439"/>
                  </a:cubicBezTo>
                  <a:cubicBezTo>
                    <a:pt x="13800" y="374"/>
                    <a:pt x="13782" y="288"/>
                    <a:pt x="13724" y="247"/>
                  </a:cubicBezTo>
                  <a:cubicBezTo>
                    <a:pt x="13489" y="83"/>
                    <a:pt x="13226" y="0"/>
                    <a:pt x="12962" y="0"/>
                  </a:cubicBezTo>
                  <a:cubicBezTo>
                    <a:pt x="12699" y="0"/>
                    <a:pt x="12435" y="83"/>
                    <a:pt x="12200" y="247"/>
                  </a:cubicBezTo>
                  <a:lnTo>
                    <a:pt x="11574" y="687"/>
                  </a:lnTo>
                  <a:cubicBezTo>
                    <a:pt x="11379" y="823"/>
                    <a:pt x="11160" y="891"/>
                    <a:pt x="10942" y="891"/>
                  </a:cubicBezTo>
                  <a:cubicBezTo>
                    <a:pt x="10723" y="891"/>
                    <a:pt x="10504" y="823"/>
                    <a:pt x="10309" y="687"/>
                  </a:cubicBezTo>
                  <a:lnTo>
                    <a:pt x="9683" y="247"/>
                  </a:lnTo>
                  <a:cubicBezTo>
                    <a:pt x="9448" y="83"/>
                    <a:pt x="9184" y="0"/>
                    <a:pt x="8921" y="0"/>
                  </a:cubicBezTo>
                  <a:cubicBezTo>
                    <a:pt x="8658" y="0"/>
                    <a:pt x="8394" y="83"/>
                    <a:pt x="8159" y="247"/>
                  </a:cubicBezTo>
                  <a:lnTo>
                    <a:pt x="7532" y="687"/>
                  </a:lnTo>
                  <a:cubicBezTo>
                    <a:pt x="7337" y="823"/>
                    <a:pt x="7119" y="891"/>
                    <a:pt x="6900" y="891"/>
                  </a:cubicBezTo>
                  <a:cubicBezTo>
                    <a:pt x="6682" y="891"/>
                    <a:pt x="6463" y="823"/>
                    <a:pt x="6268" y="687"/>
                  </a:cubicBezTo>
                  <a:lnTo>
                    <a:pt x="5641" y="247"/>
                  </a:lnTo>
                  <a:cubicBezTo>
                    <a:pt x="5406" y="83"/>
                    <a:pt x="5142" y="0"/>
                    <a:pt x="4879" y="0"/>
                  </a:cubicBezTo>
                  <a:cubicBezTo>
                    <a:pt x="4616" y="0"/>
                    <a:pt x="4353" y="83"/>
                    <a:pt x="4118" y="247"/>
                  </a:cubicBezTo>
                  <a:lnTo>
                    <a:pt x="3491" y="687"/>
                  </a:lnTo>
                  <a:cubicBezTo>
                    <a:pt x="3296" y="823"/>
                    <a:pt x="3077" y="891"/>
                    <a:pt x="2858" y="891"/>
                  </a:cubicBezTo>
                  <a:cubicBezTo>
                    <a:pt x="2640" y="891"/>
                    <a:pt x="2421" y="823"/>
                    <a:pt x="2226" y="687"/>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1"/>
            <p:cNvSpPr/>
            <p:nvPr/>
          </p:nvSpPr>
          <p:spPr>
            <a:xfrm>
              <a:off x="2008075" y="4563425"/>
              <a:ext cx="345000" cy="29275"/>
            </a:xfrm>
            <a:custGeom>
              <a:avLst/>
              <a:gdLst/>
              <a:ahLst/>
              <a:cxnLst/>
              <a:rect l="l" t="t" r="r" b="b"/>
              <a:pathLst>
                <a:path w="13800" h="1171" extrusionOk="0">
                  <a:moveTo>
                    <a:pt x="4880" y="1"/>
                  </a:moveTo>
                  <a:cubicBezTo>
                    <a:pt x="4616" y="1"/>
                    <a:pt x="4353" y="83"/>
                    <a:pt x="4118" y="247"/>
                  </a:cubicBezTo>
                  <a:lnTo>
                    <a:pt x="3491" y="687"/>
                  </a:lnTo>
                  <a:cubicBezTo>
                    <a:pt x="3296" y="824"/>
                    <a:pt x="3077" y="892"/>
                    <a:pt x="2858" y="892"/>
                  </a:cubicBezTo>
                  <a:cubicBezTo>
                    <a:pt x="2640" y="892"/>
                    <a:pt x="2421" y="824"/>
                    <a:pt x="2226" y="687"/>
                  </a:cubicBezTo>
                  <a:lnTo>
                    <a:pt x="1600" y="247"/>
                  </a:lnTo>
                  <a:cubicBezTo>
                    <a:pt x="1365" y="83"/>
                    <a:pt x="1101" y="1"/>
                    <a:pt x="838" y="1"/>
                  </a:cubicBezTo>
                  <a:cubicBezTo>
                    <a:pt x="574" y="1"/>
                    <a:pt x="311" y="83"/>
                    <a:pt x="76" y="247"/>
                  </a:cubicBezTo>
                  <a:cubicBezTo>
                    <a:pt x="18" y="288"/>
                    <a:pt x="0" y="374"/>
                    <a:pt x="37" y="439"/>
                  </a:cubicBezTo>
                  <a:cubicBezTo>
                    <a:pt x="59" y="481"/>
                    <a:pt x="100" y="504"/>
                    <a:pt x="141" y="504"/>
                  </a:cubicBezTo>
                  <a:cubicBezTo>
                    <a:pt x="163" y="504"/>
                    <a:pt x="185" y="498"/>
                    <a:pt x="205" y="483"/>
                  </a:cubicBezTo>
                  <a:cubicBezTo>
                    <a:pt x="400" y="347"/>
                    <a:pt x="619" y="279"/>
                    <a:pt x="838" y="279"/>
                  </a:cubicBezTo>
                  <a:cubicBezTo>
                    <a:pt x="1056" y="279"/>
                    <a:pt x="1275" y="347"/>
                    <a:pt x="1470" y="483"/>
                  </a:cubicBezTo>
                  <a:lnTo>
                    <a:pt x="2096" y="923"/>
                  </a:lnTo>
                  <a:cubicBezTo>
                    <a:pt x="2331" y="1088"/>
                    <a:pt x="2595" y="1170"/>
                    <a:pt x="2858" y="1170"/>
                  </a:cubicBezTo>
                  <a:cubicBezTo>
                    <a:pt x="3122" y="1170"/>
                    <a:pt x="3385" y="1088"/>
                    <a:pt x="3620" y="923"/>
                  </a:cubicBezTo>
                  <a:lnTo>
                    <a:pt x="4247" y="483"/>
                  </a:lnTo>
                  <a:cubicBezTo>
                    <a:pt x="4442" y="347"/>
                    <a:pt x="4660" y="279"/>
                    <a:pt x="4879" y="279"/>
                  </a:cubicBezTo>
                  <a:cubicBezTo>
                    <a:pt x="5098" y="279"/>
                    <a:pt x="5316" y="347"/>
                    <a:pt x="5511" y="483"/>
                  </a:cubicBezTo>
                  <a:lnTo>
                    <a:pt x="6139" y="923"/>
                  </a:lnTo>
                  <a:cubicBezTo>
                    <a:pt x="6374" y="1088"/>
                    <a:pt x="6637" y="1170"/>
                    <a:pt x="6900" y="1170"/>
                  </a:cubicBezTo>
                  <a:cubicBezTo>
                    <a:pt x="7163" y="1170"/>
                    <a:pt x="7426" y="1088"/>
                    <a:pt x="7661" y="923"/>
                  </a:cubicBezTo>
                  <a:lnTo>
                    <a:pt x="8289" y="483"/>
                  </a:lnTo>
                  <a:cubicBezTo>
                    <a:pt x="8484" y="347"/>
                    <a:pt x="8702" y="279"/>
                    <a:pt x="8921" y="279"/>
                  </a:cubicBezTo>
                  <a:cubicBezTo>
                    <a:pt x="9139" y="279"/>
                    <a:pt x="9358" y="347"/>
                    <a:pt x="9552" y="483"/>
                  </a:cubicBezTo>
                  <a:lnTo>
                    <a:pt x="10180" y="923"/>
                  </a:lnTo>
                  <a:cubicBezTo>
                    <a:pt x="10415" y="1088"/>
                    <a:pt x="10678" y="1170"/>
                    <a:pt x="10942" y="1170"/>
                  </a:cubicBezTo>
                  <a:cubicBezTo>
                    <a:pt x="11205" y="1170"/>
                    <a:pt x="11469" y="1088"/>
                    <a:pt x="11703" y="923"/>
                  </a:cubicBezTo>
                  <a:lnTo>
                    <a:pt x="12330" y="483"/>
                  </a:lnTo>
                  <a:cubicBezTo>
                    <a:pt x="12525" y="347"/>
                    <a:pt x="12744" y="279"/>
                    <a:pt x="12962" y="279"/>
                  </a:cubicBezTo>
                  <a:cubicBezTo>
                    <a:pt x="13181" y="279"/>
                    <a:pt x="13400" y="347"/>
                    <a:pt x="13595" y="483"/>
                  </a:cubicBezTo>
                  <a:cubicBezTo>
                    <a:pt x="13615" y="498"/>
                    <a:pt x="13638" y="504"/>
                    <a:pt x="13660" y="504"/>
                  </a:cubicBezTo>
                  <a:cubicBezTo>
                    <a:pt x="13701" y="504"/>
                    <a:pt x="13741" y="481"/>
                    <a:pt x="13763" y="439"/>
                  </a:cubicBezTo>
                  <a:cubicBezTo>
                    <a:pt x="13800" y="374"/>
                    <a:pt x="13782" y="288"/>
                    <a:pt x="13724" y="247"/>
                  </a:cubicBezTo>
                  <a:cubicBezTo>
                    <a:pt x="13489" y="83"/>
                    <a:pt x="13226" y="1"/>
                    <a:pt x="12962" y="1"/>
                  </a:cubicBezTo>
                  <a:cubicBezTo>
                    <a:pt x="12699" y="1"/>
                    <a:pt x="12435" y="83"/>
                    <a:pt x="12200" y="247"/>
                  </a:cubicBezTo>
                  <a:lnTo>
                    <a:pt x="11574" y="687"/>
                  </a:lnTo>
                  <a:cubicBezTo>
                    <a:pt x="11379" y="824"/>
                    <a:pt x="11160" y="892"/>
                    <a:pt x="10941" y="892"/>
                  </a:cubicBezTo>
                  <a:cubicBezTo>
                    <a:pt x="10723" y="892"/>
                    <a:pt x="10504" y="824"/>
                    <a:pt x="10309" y="687"/>
                  </a:cubicBezTo>
                  <a:lnTo>
                    <a:pt x="9683" y="247"/>
                  </a:lnTo>
                  <a:cubicBezTo>
                    <a:pt x="9448" y="83"/>
                    <a:pt x="9184" y="1"/>
                    <a:pt x="8920" y="1"/>
                  </a:cubicBezTo>
                  <a:cubicBezTo>
                    <a:pt x="8657" y="1"/>
                    <a:pt x="8394" y="83"/>
                    <a:pt x="8159" y="247"/>
                  </a:cubicBezTo>
                  <a:lnTo>
                    <a:pt x="7532" y="687"/>
                  </a:lnTo>
                  <a:cubicBezTo>
                    <a:pt x="7337" y="824"/>
                    <a:pt x="7119" y="892"/>
                    <a:pt x="6900" y="892"/>
                  </a:cubicBezTo>
                  <a:cubicBezTo>
                    <a:pt x="6682" y="892"/>
                    <a:pt x="6463" y="824"/>
                    <a:pt x="6268" y="687"/>
                  </a:cubicBezTo>
                  <a:lnTo>
                    <a:pt x="5641" y="247"/>
                  </a:lnTo>
                  <a:cubicBezTo>
                    <a:pt x="5406" y="83"/>
                    <a:pt x="5143" y="1"/>
                    <a:pt x="4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1"/>
            <p:cNvSpPr/>
            <p:nvPr/>
          </p:nvSpPr>
          <p:spPr>
            <a:xfrm>
              <a:off x="2453575" y="457617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1"/>
            <p:cNvSpPr/>
            <p:nvPr/>
          </p:nvSpPr>
          <p:spPr>
            <a:xfrm>
              <a:off x="2453575" y="46059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1"/>
            <p:cNvSpPr/>
            <p:nvPr/>
          </p:nvSpPr>
          <p:spPr>
            <a:xfrm>
              <a:off x="2453575" y="463565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1"/>
            <p:cNvSpPr/>
            <p:nvPr/>
          </p:nvSpPr>
          <p:spPr>
            <a:xfrm>
              <a:off x="2453575" y="4665400"/>
              <a:ext cx="13625" cy="11700"/>
            </a:xfrm>
            <a:custGeom>
              <a:avLst/>
              <a:gdLst/>
              <a:ahLst/>
              <a:cxnLst/>
              <a:rect l="l" t="t" r="r" b="b"/>
              <a:pathLst>
                <a:path w="545" h="468" extrusionOk="0">
                  <a:moveTo>
                    <a:pt x="310" y="1"/>
                  </a:moveTo>
                  <a:cubicBezTo>
                    <a:pt x="253" y="1"/>
                    <a:pt x="195" y="22"/>
                    <a:pt x="147" y="70"/>
                  </a:cubicBezTo>
                  <a:cubicBezTo>
                    <a:pt x="0"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1"/>
            <p:cNvSpPr/>
            <p:nvPr/>
          </p:nvSpPr>
          <p:spPr>
            <a:xfrm>
              <a:off x="2453575" y="4695150"/>
              <a:ext cx="13625" cy="11675"/>
            </a:xfrm>
            <a:custGeom>
              <a:avLst/>
              <a:gdLst/>
              <a:ahLst/>
              <a:cxnLst/>
              <a:rect l="l" t="t" r="r" b="b"/>
              <a:pathLst>
                <a:path w="545" h="467" extrusionOk="0">
                  <a:moveTo>
                    <a:pt x="310" y="0"/>
                  </a:moveTo>
                  <a:cubicBezTo>
                    <a:pt x="253" y="0"/>
                    <a:pt x="195" y="22"/>
                    <a:pt x="147" y="69"/>
                  </a:cubicBezTo>
                  <a:cubicBezTo>
                    <a:pt x="0" y="216"/>
                    <a:pt x="105" y="467"/>
                    <a:pt x="312" y="467"/>
                  </a:cubicBezTo>
                  <a:cubicBezTo>
                    <a:pt x="440" y="467"/>
                    <a:pt x="545" y="362"/>
                    <a:pt x="545" y="234"/>
                  </a:cubicBezTo>
                  <a:cubicBezTo>
                    <a:pt x="545" y="94"/>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1"/>
            <p:cNvSpPr/>
            <p:nvPr/>
          </p:nvSpPr>
          <p:spPr>
            <a:xfrm>
              <a:off x="2453575" y="4724900"/>
              <a:ext cx="13625" cy="11675"/>
            </a:xfrm>
            <a:custGeom>
              <a:avLst/>
              <a:gdLst/>
              <a:ahLst/>
              <a:cxnLst/>
              <a:rect l="l" t="t" r="r" b="b"/>
              <a:pathLst>
                <a:path w="545" h="467" extrusionOk="0">
                  <a:moveTo>
                    <a:pt x="310" y="1"/>
                  </a:moveTo>
                  <a:cubicBezTo>
                    <a:pt x="253" y="1"/>
                    <a:pt x="195" y="22"/>
                    <a:pt x="147" y="70"/>
                  </a:cubicBezTo>
                  <a:cubicBezTo>
                    <a:pt x="0" y="215"/>
                    <a:pt x="105" y="467"/>
                    <a:pt x="312" y="467"/>
                  </a:cubicBezTo>
                  <a:cubicBezTo>
                    <a:pt x="440" y="467"/>
                    <a:pt x="545" y="362"/>
                    <a:pt x="545" y="234"/>
                  </a:cubicBezTo>
                  <a:cubicBezTo>
                    <a:pt x="545" y="93"/>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1"/>
            <p:cNvSpPr/>
            <p:nvPr/>
          </p:nvSpPr>
          <p:spPr>
            <a:xfrm>
              <a:off x="2453575" y="4754650"/>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1"/>
            <p:cNvSpPr/>
            <p:nvPr/>
          </p:nvSpPr>
          <p:spPr>
            <a:xfrm>
              <a:off x="2453575" y="4784400"/>
              <a:ext cx="13625" cy="11675"/>
            </a:xfrm>
            <a:custGeom>
              <a:avLst/>
              <a:gdLst/>
              <a:ahLst/>
              <a:cxnLst/>
              <a:rect l="l" t="t" r="r" b="b"/>
              <a:pathLst>
                <a:path w="545" h="467" extrusionOk="0">
                  <a:moveTo>
                    <a:pt x="310" y="0"/>
                  </a:moveTo>
                  <a:cubicBezTo>
                    <a:pt x="253" y="0"/>
                    <a:pt x="195" y="21"/>
                    <a:pt x="147" y="68"/>
                  </a:cubicBezTo>
                  <a:cubicBezTo>
                    <a:pt x="0" y="215"/>
                    <a:pt x="105"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1"/>
            <p:cNvSpPr/>
            <p:nvPr/>
          </p:nvSpPr>
          <p:spPr>
            <a:xfrm>
              <a:off x="2453575" y="4814125"/>
              <a:ext cx="13625" cy="11700"/>
            </a:xfrm>
            <a:custGeom>
              <a:avLst/>
              <a:gdLst/>
              <a:ahLst/>
              <a:cxnLst/>
              <a:rect l="l" t="t" r="r" b="b"/>
              <a:pathLst>
                <a:path w="545" h="468" extrusionOk="0">
                  <a:moveTo>
                    <a:pt x="310" y="1"/>
                  </a:moveTo>
                  <a:cubicBezTo>
                    <a:pt x="253" y="1"/>
                    <a:pt x="195" y="22"/>
                    <a:pt x="147" y="70"/>
                  </a:cubicBezTo>
                  <a:cubicBezTo>
                    <a:pt x="0" y="217"/>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1"/>
            <p:cNvSpPr/>
            <p:nvPr/>
          </p:nvSpPr>
          <p:spPr>
            <a:xfrm>
              <a:off x="2486200" y="4576175"/>
              <a:ext cx="13625" cy="11675"/>
            </a:xfrm>
            <a:custGeom>
              <a:avLst/>
              <a:gdLst/>
              <a:ahLst/>
              <a:cxnLst/>
              <a:rect l="l" t="t" r="r" b="b"/>
              <a:pathLst>
                <a:path w="545" h="467" extrusionOk="0">
                  <a:moveTo>
                    <a:pt x="310" y="0"/>
                  </a:moveTo>
                  <a:cubicBezTo>
                    <a:pt x="253" y="0"/>
                    <a:pt x="195" y="21"/>
                    <a:pt x="147" y="69"/>
                  </a:cubicBezTo>
                  <a:cubicBezTo>
                    <a:pt x="0" y="216"/>
                    <a:pt x="104"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1"/>
            <p:cNvSpPr/>
            <p:nvPr/>
          </p:nvSpPr>
          <p:spPr>
            <a:xfrm>
              <a:off x="2486200" y="4605925"/>
              <a:ext cx="13625" cy="11675"/>
            </a:xfrm>
            <a:custGeom>
              <a:avLst/>
              <a:gdLst/>
              <a:ahLst/>
              <a:cxnLst/>
              <a:rect l="l" t="t" r="r" b="b"/>
              <a:pathLst>
                <a:path w="545" h="467" extrusionOk="0">
                  <a:moveTo>
                    <a:pt x="311" y="0"/>
                  </a:moveTo>
                  <a:cubicBezTo>
                    <a:pt x="253" y="0"/>
                    <a:pt x="195" y="21"/>
                    <a:pt x="147" y="69"/>
                  </a:cubicBezTo>
                  <a:cubicBezTo>
                    <a:pt x="0" y="216"/>
                    <a:pt x="104" y="466"/>
                    <a:pt x="312" y="466"/>
                  </a:cubicBezTo>
                  <a:cubicBezTo>
                    <a:pt x="440" y="466"/>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1"/>
            <p:cNvSpPr/>
            <p:nvPr/>
          </p:nvSpPr>
          <p:spPr>
            <a:xfrm>
              <a:off x="2486200" y="4635650"/>
              <a:ext cx="13625" cy="11675"/>
            </a:xfrm>
            <a:custGeom>
              <a:avLst/>
              <a:gdLst/>
              <a:ahLst/>
              <a:cxnLst/>
              <a:rect l="l" t="t" r="r" b="b"/>
              <a:pathLst>
                <a:path w="545" h="467" extrusionOk="0">
                  <a:moveTo>
                    <a:pt x="310" y="1"/>
                  </a:moveTo>
                  <a:cubicBezTo>
                    <a:pt x="253" y="1"/>
                    <a:pt x="195" y="22"/>
                    <a:pt x="147" y="69"/>
                  </a:cubicBezTo>
                  <a:cubicBezTo>
                    <a:pt x="0" y="216"/>
                    <a:pt x="104"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1"/>
            <p:cNvSpPr/>
            <p:nvPr/>
          </p:nvSpPr>
          <p:spPr>
            <a:xfrm>
              <a:off x="2486200" y="4665400"/>
              <a:ext cx="13625" cy="11700"/>
            </a:xfrm>
            <a:custGeom>
              <a:avLst/>
              <a:gdLst/>
              <a:ahLst/>
              <a:cxnLst/>
              <a:rect l="l" t="t" r="r" b="b"/>
              <a:pathLst>
                <a:path w="545" h="468" extrusionOk="0">
                  <a:moveTo>
                    <a:pt x="311" y="1"/>
                  </a:moveTo>
                  <a:cubicBezTo>
                    <a:pt x="253" y="1"/>
                    <a:pt x="195" y="22"/>
                    <a:pt x="147" y="70"/>
                  </a:cubicBezTo>
                  <a:cubicBezTo>
                    <a:pt x="0" y="216"/>
                    <a:pt x="104" y="467"/>
                    <a:pt x="312" y="467"/>
                  </a:cubicBezTo>
                  <a:cubicBezTo>
                    <a:pt x="440"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1"/>
            <p:cNvSpPr/>
            <p:nvPr/>
          </p:nvSpPr>
          <p:spPr>
            <a:xfrm>
              <a:off x="2486200" y="4695150"/>
              <a:ext cx="13625" cy="11675"/>
            </a:xfrm>
            <a:custGeom>
              <a:avLst/>
              <a:gdLst/>
              <a:ahLst/>
              <a:cxnLst/>
              <a:rect l="l" t="t" r="r" b="b"/>
              <a:pathLst>
                <a:path w="545" h="467" extrusionOk="0">
                  <a:moveTo>
                    <a:pt x="310" y="0"/>
                  </a:moveTo>
                  <a:cubicBezTo>
                    <a:pt x="253" y="0"/>
                    <a:pt x="195" y="22"/>
                    <a:pt x="147" y="69"/>
                  </a:cubicBezTo>
                  <a:cubicBezTo>
                    <a:pt x="0" y="216"/>
                    <a:pt x="104" y="467"/>
                    <a:pt x="312" y="467"/>
                  </a:cubicBezTo>
                  <a:cubicBezTo>
                    <a:pt x="440" y="467"/>
                    <a:pt x="545" y="362"/>
                    <a:pt x="545" y="234"/>
                  </a:cubicBezTo>
                  <a:cubicBezTo>
                    <a:pt x="545" y="94"/>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1"/>
            <p:cNvSpPr/>
            <p:nvPr/>
          </p:nvSpPr>
          <p:spPr>
            <a:xfrm>
              <a:off x="2486200" y="4724900"/>
              <a:ext cx="13625" cy="11675"/>
            </a:xfrm>
            <a:custGeom>
              <a:avLst/>
              <a:gdLst/>
              <a:ahLst/>
              <a:cxnLst/>
              <a:rect l="l" t="t" r="r" b="b"/>
              <a:pathLst>
                <a:path w="545" h="467" extrusionOk="0">
                  <a:moveTo>
                    <a:pt x="311" y="1"/>
                  </a:moveTo>
                  <a:cubicBezTo>
                    <a:pt x="253" y="1"/>
                    <a:pt x="195" y="22"/>
                    <a:pt x="147" y="70"/>
                  </a:cubicBezTo>
                  <a:cubicBezTo>
                    <a:pt x="0" y="215"/>
                    <a:pt x="104" y="467"/>
                    <a:pt x="312" y="467"/>
                  </a:cubicBezTo>
                  <a:cubicBezTo>
                    <a:pt x="440" y="467"/>
                    <a:pt x="545" y="362"/>
                    <a:pt x="545" y="234"/>
                  </a:cubicBezTo>
                  <a:cubicBezTo>
                    <a:pt x="545" y="93"/>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1"/>
            <p:cNvSpPr/>
            <p:nvPr/>
          </p:nvSpPr>
          <p:spPr>
            <a:xfrm>
              <a:off x="2486200" y="4754650"/>
              <a:ext cx="13625" cy="11675"/>
            </a:xfrm>
            <a:custGeom>
              <a:avLst/>
              <a:gdLst/>
              <a:ahLst/>
              <a:cxnLst/>
              <a:rect l="l" t="t" r="r" b="b"/>
              <a:pathLst>
                <a:path w="545" h="467" extrusionOk="0">
                  <a:moveTo>
                    <a:pt x="310" y="0"/>
                  </a:moveTo>
                  <a:cubicBezTo>
                    <a:pt x="253" y="0"/>
                    <a:pt x="195" y="21"/>
                    <a:pt x="147" y="69"/>
                  </a:cubicBezTo>
                  <a:cubicBezTo>
                    <a:pt x="0" y="216"/>
                    <a:pt x="104"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1"/>
            <p:cNvSpPr/>
            <p:nvPr/>
          </p:nvSpPr>
          <p:spPr>
            <a:xfrm>
              <a:off x="2486200" y="4784400"/>
              <a:ext cx="13625" cy="11675"/>
            </a:xfrm>
            <a:custGeom>
              <a:avLst/>
              <a:gdLst/>
              <a:ahLst/>
              <a:cxnLst/>
              <a:rect l="l" t="t" r="r" b="b"/>
              <a:pathLst>
                <a:path w="545" h="467" extrusionOk="0">
                  <a:moveTo>
                    <a:pt x="310" y="0"/>
                  </a:moveTo>
                  <a:cubicBezTo>
                    <a:pt x="253" y="0"/>
                    <a:pt x="195" y="21"/>
                    <a:pt x="147" y="68"/>
                  </a:cubicBezTo>
                  <a:cubicBezTo>
                    <a:pt x="0" y="215"/>
                    <a:pt x="104"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1"/>
            <p:cNvSpPr/>
            <p:nvPr/>
          </p:nvSpPr>
          <p:spPr>
            <a:xfrm>
              <a:off x="2486200" y="4814125"/>
              <a:ext cx="13625" cy="11700"/>
            </a:xfrm>
            <a:custGeom>
              <a:avLst/>
              <a:gdLst/>
              <a:ahLst/>
              <a:cxnLst/>
              <a:rect l="l" t="t" r="r" b="b"/>
              <a:pathLst>
                <a:path w="545" h="468" extrusionOk="0">
                  <a:moveTo>
                    <a:pt x="310" y="1"/>
                  </a:moveTo>
                  <a:cubicBezTo>
                    <a:pt x="253" y="1"/>
                    <a:pt x="195" y="22"/>
                    <a:pt x="147" y="70"/>
                  </a:cubicBezTo>
                  <a:cubicBezTo>
                    <a:pt x="0" y="217"/>
                    <a:pt x="104"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1"/>
            <p:cNvSpPr/>
            <p:nvPr/>
          </p:nvSpPr>
          <p:spPr>
            <a:xfrm>
              <a:off x="2518800" y="4576175"/>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2" y="466"/>
                    <a:pt x="545" y="363"/>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1"/>
            <p:cNvSpPr/>
            <p:nvPr/>
          </p:nvSpPr>
          <p:spPr>
            <a:xfrm>
              <a:off x="2518800" y="46059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2" y="466"/>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1"/>
            <p:cNvSpPr/>
            <p:nvPr/>
          </p:nvSpPr>
          <p:spPr>
            <a:xfrm>
              <a:off x="2518800" y="4635650"/>
              <a:ext cx="13650" cy="11675"/>
            </a:xfrm>
            <a:custGeom>
              <a:avLst/>
              <a:gdLst/>
              <a:ahLst/>
              <a:cxnLst/>
              <a:rect l="l" t="t" r="r" b="b"/>
              <a:pathLst>
                <a:path w="546" h="467" extrusionOk="0">
                  <a:moveTo>
                    <a:pt x="311" y="1"/>
                  </a:moveTo>
                  <a:cubicBezTo>
                    <a:pt x="253" y="1"/>
                    <a:pt x="195" y="22"/>
                    <a:pt x="148" y="69"/>
                  </a:cubicBezTo>
                  <a:cubicBezTo>
                    <a:pt x="1" y="216"/>
                    <a:pt x="105" y="467"/>
                    <a:pt x="312" y="467"/>
                  </a:cubicBezTo>
                  <a:cubicBezTo>
                    <a:pt x="442"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1"/>
            <p:cNvSpPr/>
            <p:nvPr/>
          </p:nvSpPr>
          <p:spPr>
            <a:xfrm>
              <a:off x="2518800" y="4665400"/>
              <a:ext cx="13650" cy="11700"/>
            </a:xfrm>
            <a:custGeom>
              <a:avLst/>
              <a:gdLst/>
              <a:ahLst/>
              <a:cxnLst/>
              <a:rect l="l" t="t" r="r" b="b"/>
              <a:pathLst>
                <a:path w="546" h="468" extrusionOk="0">
                  <a:moveTo>
                    <a:pt x="311" y="1"/>
                  </a:moveTo>
                  <a:cubicBezTo>
                    <a:pt x="254" y="1"/>
                    <a:pt x="195" y="22"/>
                    <a:pt x="148" y="70"/>
                  </a:cubicBezTo>
                  <a:cubicBezTo>
                    <a:pt x="1" y="216"/>
                    <a:pt x="105" y="467"/>
                    <a:pt x="312" y="467"/>
                  </a:cubicBezTo>
                  <a:cubicBezTo>
                    <a:pt x="442"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1"/>
            <p:cNvSpPr/>
            <p:nvPr/>
          </p:nvSpPr>
          <p:spPr>
            <a:xfrm>
              <a:off x="2518800" y="4695150"/>
              <a:ext cx="13650" cy="11675"/>
            </a:xfrm>
            <a:custGeom>
              <a:avLst/>
              <a:gdLst/>
              <a:ahLst/>
              <a:cxnLst/>
              <a:rect l="l" t="t" r="r" b="b"/>
              <a:pathLst>
                <a:path w="546" h="467" extrusionOk="0">
                  <a:moveTo>
                    <a:pt x="311" y="0"/>
                  </a:moveTo>
                  <a:cubicBezTo>
                    <a:pt x="253" y="0"/>
                    <a:pt x="195" y="22"/>
                    <a:pt x="148" y="69"/>
                  </a:cubicBezTo>
                  <a:cubicBezTo>
                    <a:pt x="1" y="216"/>
                    <a:pt x="105" y="467"/>
                    <a:pt x="312" y="467"/>
                  </a:cubicBezTo>
                  <a:cubicBezTo>
                    <a:pt x="442" y="467"/>
                    <a:pt x="545" y="362"/>
                    <a:pt x="545" y="234"/>
                  </a:cubicBezTo>
                  <a:cubicBezTo>
                    <a:pt x="545" y="94"/>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1"/>
            <p:cNvSpPr/>
            <p:nvPr/>
          </p:nvSpPr>
          <p:spPr>
            <a:xfrm>
              <a:off x="2518800" y="4724900"/>
              <a:ext cx="13650" cy="11675"/>
            </a:xfrm>
            <a:custGeom>
              <a:avLst/>
              <a:gdLst/>
              <a:ahLst/>
              <a:cxnLst/>
              <a:rect l="l" t="t" r="r" b="b"/>
              <a:pathLst>
                <a:path w="546" h="467" extrusionOk="0">
                  <a:moveTo>
                    <a:pt x="311" y="1"/>
                  </a:moveTo>
                  <a:cubicBezTo>
                    <a:pt x="254" y="1"/>
                    <a:pt x="195" y="22"/>
                    <a:pt x="148" y="70"/>
                  </a:cubicBezTo>
                  <a:cubicBezTo>
                    <a:pt x="1" y="215"/>
                    <a:pt x="105" y="467"/>
                    <a:pt x="312" y="467"/>
                  </a:cubicBezTo>
                  <a:cubicBezTo>
                    <a:pt x="442" y="467"/>
                    <a:pt x="545" y="362"/>
                    <a:pt x="545" y="234"/>
                  </a:cubicBezTo>
                  <a:cubicBezTo>
                    <a:pt x="545" y="93"/>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1"/>
            <p:cNvSpPr/>
            <p:nvPr/>
          </p:nvSpPr>
          <p:spPr>
            <a:xfrm>
              <a:off x="2518800" y="4754650"/>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2" y="466"/>
                    <a:pt x="545" y="362"/>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1"/>
            <p:cNvSpPr/>
            <p:nvPr/>
          </p:nvSpPr>
          <p:spPr>
            <a:xfrm>
              <a:off x="2518800" y="4784400"/>
              <a:ext cx="13650" cy="11675"/>
            </a:xfrm>
            <a:custGeom>
              <a:avLst/>
              <a:gdLst/>
              <a:ahLst/>
              <a:cxnLst/>
              <a:rect l="l" t="t" r="r" b="b"/>
              <a:pathLst>
                <a:path w="546" h="467" extrusionOk="0">
                  <a:moveTo>
                    <a:pt x="310" y="0"/>
                  </a:moveTo>
                  <a:cubicBezTo>
                    <a:pt x="253" y="0"/>
                    <a:pt x="195" y="21"/>
                    <a:pt x="148" y="68"/>
                  </a:cubicBezTo>
                  <a:cubicBezTo>
                    <a:pt x="1" y="215"/>
                    <a:pt x="105" y="467"/>
                    <a:pt x="312" y="467"/>
                  </a:cubicBezTo>
                  <a:cubicBezTo>
                    <a:pt x="442"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1"/>
            <p:cNvSpPr/>
            <p:nvPr/>
          </p:nvSpPr>
          <p:spPr>
            <a:xfrm>
              <a:off x="2518800" y="4814125"/>
              <a:ext cx="13650" cy="11700"/>
            </a:xfrm>
            <a:custGeom>
              <a:avLst/>
              <a:gdLst/>
              <a:ahLst/>
              <a:cxnLst/>
              <a:rect l="l" t="t" r="r" b="b"/>
              <a:pathLst>
                <a:path w="546" h="468" extrusionOk="0">
                  <a:moveTo>
                    <a:pt x="311" y="1"/>
                  </a:moveTo>
                  <a:cubicBezTo>
                    <a:pt x="253" y="1"/>
                    <a:pt x="195" y="22"/>
                    <a:pt x="148" y="70"/>
                  </a:cubicBezTo>
                  <a:cubicBezTo>
                    <a:pt x="1" y="217"/>
                    <a:pt x="105" y="467"/>
                    <a:pt x="312" y="467"/>
                  </a:cubicBezTo>
                  <a:cubicBezTo>
                    <a:pt x="442"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1"/>
            <p:cNvSpPr/>
            <p:nvPr/>
          </p:nvSpPr>
          <p:spPr>
            <a:xfrm>
              <a:off x="2551425" y="4576175"/>
              <a:ext cx="13650" cy="11675"/>
            </a:xfrm>
            <a:custGeom>
              <a:avLst/>
              <a:gdLst/>
              <a:ahLst/>
              <a:cxnLst/>
              <a:rect l="l" t="t" r="r" b="b"/>
              <a:pathLst>
                <a:path w="546" h="467" extrusionOk="0">
                  <a:moveTo>
                    <a:pt x="311" y="0"/>
                  </a:moveTo>
                  <a:cubicBezTo>
                    <a:pt x="254" y="0"/>
                    <a:pt x="195" y="21"/>
                    <a:pt x="148" y="69"/>
                  </a:cubicBezTo>
                  <a:cubicBezTo>
                    <a:pt x="1" y="216"/>
                    <a:pt x="105" y="466"/>
                    <a:pt x="313" y="466"/>
                  </a:cubicBezTo>
                  <a:cubicBezTo>
                    <a:pt x="441" y="466"/>
                    <a:pt x="545" y="363"/>
                    <a:pt x="545" y="233"/>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1"/>
            <p:cNvSpPr/>
            <p:nvPr/>
          </p:nvSpPr>
          <p:spPr>
            <a:xfrm>
              <a:off x="2551425" y="4605925"/>
              <a:ext cx="13650" cy="11675"/>
            </a:xfrm>
            <a:custGeom>
              <a:avLst/>
              <a:gdLst/>
              <a:ahLst/>
              <a:cxnLst/>
              <a:rect l="l" t="t" r="r" b="b"/>
              <a:pathLst>
                <a:path w="546" h="467" extrusionOk="0">
                  <a:moveTo>
                    <a:pt x="311" y="0"/>
                  </a:moveTo>
                  <a:cubicBezTo>
                    <a:pt x="254" y="0"/>
                    <a:pt x="196" y="21"/>
                    <a:pt x="148" y="69"/>
                  </a:cubicBezTo>
                  <a:cubicBezTo>
                    <a:pt x="1" y="216"/>
                    <a:pt x="105" y="466"/>
                    <a:pt x="313" y="466"/>
                  </a:cubicBezTo>
                  <a:cubicBezTo>
                    <a:pt x="441" y="466"/>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1"/>
            <p:cNvSpPr/>
            <p:nvPr/>
          </p:nvSpPr>
          <p:spPr>
            <a:xfrm>
              <a:off x="2551425" y="4635650"/>
              <a:ext cx="13650" cy="11675"/>
            </a:xfrm>
            <a:custGeom>
              <a:avLst/>
              <a:gdLst/>
              <a:ahLst/>
              <a:cxnLst/>
              <a:rect l="l" t="t" r="r" b="b"/>
              <a:pathLst>
                <a:path w="546" h="467" extrusionOk="0">
                  <a:moveTo>
                    <a:pt x="311" y="1"/>
                  </a:moveTo>
                  <a:cubicBezTo>
                    <a:pt x="254" y="1"/>
                    <a:pt x="195" y="22"/>
                    <a:pt x="148" y="69"/>
                  </a:cubicBezTo>
                  <a:cubicBezTo>
                    <a:pt x="1" y="216"/>
                    <a:pt x="105" y="467"/>
                    <a:pt x="313"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1"/>
            <p:cNvSpPr/>
            <p:nvPr/>
          </p:nvSpPr>
          <p:spPr>
            <a:xfrm>
              <a:off x="2551425" y="4665400"/>
              <a:ext cx="13650" cy="11700"/>
            </a:xfrm>
            <a:custGeom>
              <a:avLst/>
              <a:gdLst/>
              <a:ahLst/>
              <a:cxnLst/>
              <a:rect l="l" t="t" r="r" b="b"/>
              <a:pathLst>
                <a:path w="546" h="468" extrusionOk="0">
                  <a:moveTo>
                    <a:pt x="311" y="1"/>
                  </a:moveTo>
                  <a:cubicBezTo>
                    <a:pt x="254" y="1"/>
                    <a:pt x="196" y="22"/>
                    <a:pt x="148" y="70"/>
                  </a:cubicBezTo>
                  <a:cubicBezTo>
                    <a:pt x="1" y="216"/>
                    <a:pt x="105" y="467"/>
                    <a:pt x="313"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1"/>
            <p:cNvSpPr/>
            <p:nvPr/>
          </p:nvSpPr>
          <p:spPr>
            <a:xfrm>
              <a:off x="2551425" y="4695150"/>
              <a:ext cx="13650" cy="11675"/>
            </a:xfrm>
            <a:custGeom>
              <a:avLst/>
              <a:gdLst/>
              <a:ahLst/>
              <a:cxnLst/>
              <a:rect l="l" t="t" r="r" b="b"/>
              <a:pathLst>
                <a:path w="546" h="467" extrusionOk="0">
                  <a:moveTo>
                    <a:pt x="311" y="0"/>
                  </a:moveTo>
                  <a:cubicBezTo>
                    <a:pt x="254" y="0"/>
                    <a:pt x="195" y="22"/>
                    <a:pt x="148" y="69"/>
                  </a:cubicBezTo>
                  <a:cubicBezTo>
                    <a:pt x="1" y="216"/>
                    <a:pt x="105" y="467"/>
                    <a:pt x="313" y="467"/>
                  </a:cubicBezTo>
                  <a:cubicBezTo>
                    <a:pt x="441" y="467"/>
                    <a:pt x="545" y="362"/>
                    <a:pt x="545" y="234"/>
                  </a:cubicBezTo>
                  <a:cubicBezTo>
                    <a:pt x="545" y="94"/>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1"/>
            <p:cNvSpPr/>
            <p:nvPr/>
          </p:nvSpPr>
          <p:spPr>
            <a:xfrm>
              <a:off x="2551425" y="4724900"/>
              <a:ext cx="13650" cy="11675"/>
            </a:xfrm>
            <a:custGeom>
              <a:avLst/>
              <a:gdLst/>
              <a:ahLst/>
              <a:cxnLst/>
              <a:rect l="l" t="t" r="r" b="b"/>
              <a:pathLst>
                <a:path w="546" h="467" extrusionOk="0">
                  <a:moveTo>
                    <a:pt x="311" y="1"/>
                  </a:moveTo>
                  <a:cubicBezTo>
                    <a:pt x="254" y="1"/>
                    <a:pt x="196" y="22"/>
                    <a:pt x="148" y="70"/>
                  </a:cubicBezTo>
                  <a:cubicBezTo>
                    <a:pt x="1" y="215"/>
                    <a:pt x="105" y="467"/>
                    <a:pt x="313" y="467"/>
                  </a:cubicBezTo>
                  <a:cubicBezTo>
                    <a:pt x="441" y="467"/>
                    <a:pt x="545" y="362"/>
                    <a:pt x="545" y="234"/>
                  </a:cubicBezTo>
                  <a:cubicBezTo>
                    <a:pt x="545" y="93"/>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1"/>
            <p:cNvSpPr/>
            <p:nvPr/>
          </p:nvSpPr>
          <p:spPr>
            <a:xfrm>
              <a:off x="2551425" y="4754650"/>
              <a:ext cx="13650" cy="11675"/>
            </a:xfrm>
            <a:custGeom>
              <a:avLst/>
              <a:gdLst/>
              <a:ahLst/>
              <a:cxnLst/>
              <a:rect l="l" t="t" r="r" b="b"/>
              <a:pathLst>
                <a:path w="546" h="467" extrusionOk="0">
                  <a:moveTo>
                    <a:pt x="311" y="0"/>
                  </a:moveTo>
                  <a:cubicBezTo>
                    <a:pt x="254" y="0"/>
                    <a:pt x="195" y="21"/>
                    <a:pt x="148" y="69"/>
                  </a:cubicBezTo>
                  <a:cubicBezTo>
                    <a:pt x="1" y="216"/>
                    <a:pt x="105" y="466"/>
                    <a:pt x="313" y="466"/>
                  </a:cubicBezTo>
                  <a:cubicBezTo>
                    <a:pt x="441" y="466"/>
                    <a:pt x="545" y="362"/>
                    <a:pt x="545" y="233"/>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1"/>
            <p:cNvSpPr/>
            <p:nvPr/>
          </p:nvSpPr>
          <p:spPr>
            <a:xfrm>
              <a:off x="2551425" y="4784400"/>
              <a:ext cx="13650" cy="11675"/>
            </a:xfrm>
            <a:custGeom>
              <a:avLst/>
              <a:gdLst/>
              <a:ahLst/>
              <a:cxnLst/>
              <a:rect l="l" t="t" r="r" b="b"/>
              <a:pathLst>
                <a:path w="546" h="467" extrusionOk="0">
                  <a:moveTo>
                    <a:pt x="311" y="0"/>
                  </a:moveTo>
                  <a:cubicBezTo>
                    <a:pt x="254" y="0"/>
                    <a:pt x="195" y="21"/>
                    <a:pt x="148" y="68"/>
                  </a:cubicBezTo>
                  <a:cubicBezTo>
                    <a:pt x="1" y="215"/>
                    <a:pt x="105" y="467"/>
                    <a:pt x="313"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1"/>
            <p:cNvSpPr/>
            <p:nvPr/>
          </p:nvSpPr>
          <p:spPr>
            <a:xfrm>
              <a:off x="2551425" y="4814125"/>
              <a:ext cx="13650" cy="11700"/>
            </a:xfrm>
            <a:custGeom>
              <a:avLst/>
              <a:gdLst/>
              <a:ahLst/>
              <a:cxnLst/>
              <a:rect l="l" t="t" r="r" b="b"/>
              <a:pathLst>
                <a:path w="546" h="468" extrusionOk="0">
                  <a:moveTo>
                    <a:pt x="311" y="1"/>
                  </a:moveTo>
                  <a:cubicBezTo>
                    <a:pt x="254" y="1"/>
                    <a:pt x="195" y="22"/>
                    <a:pt x="148" y="70"/>
                  </a:cubicBezTo>
                  <a:cubicBezTo>
                    <a:pt x="1" y="217"/>
                    <a:pt x="105" y="467"/>
                    <a:pt x="313"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1"/>
            <p:cNvSpPr/>
            <p:nvPr/>
          </p:nvSpPr>
          <p:spPr>
            <a:xfrm>
              <a:off x="2584050" y="457617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1"/>
            <p:cNvSpPr/>
            <p:nvPr/>
          </p:nvSpPr>
          <p:spPr>
            <a:xfrm>
              <a:off x="2584050" y="4605925"/>
              <a:ext cx="13625" cy="11675"/>
            </a:xfrm>
            <a:custGeom>
              <a:avLst/>
              <a:gdLst/>
              <a:ahLst/>
              <a:cxnLst/>
              <a:rect l="l" t="t" r="r" b="b"/>
              <a:pathLst>
                <a:path w="545" h="467" extrusionOk="0">
                  <a:moveTo>
                    <a:pt x="311" y="0"/>
                  </a:moveTo>
                  <a:cubicBezTo>
                    <a:pt x="253" y="0"/>
                    <a:pt x="195" y="21"/>
                    <a:pt x="147" y="69"/>
                  </a:cubicBezTo>
                  <a:cubicBezTo>
                    <a:pt x="0" y="216"/>
                    <a:pt x="105" y="466"/>
                    <a:pt x="312" y="466"/>
                  </a:cubicBezTo>
                  <a:cubicBezTo>
                    <a:pt x="440" y="466"/>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1"/>
            <p:cNvSpPr/>
            <p:nvPr/>
          </p:nvSpPr>
          <p:spPr>
            <a:xfrm>
              <a:off x="2584050" y="463565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1"/>
            <p:cNvSpPr/>
            <p:nvPr/>
          </p:nvSpPr>
          <p:spPr>
            <a:xfrm>
              <a:off x="2584050" y="4665400"/>
              <a:ext cx="13625" cy="11700"/>
            </a:xfrm>
            <a:custGeom>
              <a:avLst/>
              <a:gdLst/>
              <a:ahLst/>
              <a:cxnLst/>
              <a:rect l="l" t="t" r="r" b="b"/>
              <a:pathLst>
                <a:path w="545" h="468" extrusionOk="0">
                  <a:moveTo>
                    <a:pt x="311" y="1"/>
                  </a:moveTo>
                  <a:cubicBezTo>
                    <a:pt x="253" y="1"/>
                    <a:pt x="195" y="22"/>
                    <a:pt x="147" y="70"/>
                  </a:cubicBezTo>
                  <a:cubicBezTo>
                    <a:pt x="0" y="216"/>
                    <a:pt x="105" y="467"/>
                    <a:pt x="312" y="467"/>
                  </a:cubicBezTo>
                  <a:cubicBezTo>
                    <a:pt x="440"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1"/>
            <p:cNvSpPr/>
            <p:nvPr/>
          </p:nvSpPr>
          <p:spPr>
            <a:xfrm>
              <a:off x="2584050" y="4695150"/>
              <a:ext cx="13625" cy="11675"/>
            </a:xfrm>
            <a:custGeom>
              <a:avLst/>
              <a:gdLst/>
              <a:ahLst/>
              <a:cxnLst/>
              <a:rect l="l" t="t" r="r" b="b"/>
              <a:pathLst>
                <a:path w="545" h="467" extrusionOk="0">
                  <a:moveTo>
                    <a:pt x="310" y="0"/>
                  </a:moveTo>
                  <a:cubicBezTo>
                    <a:pt x="253" y="0"/>
                    <a:pt x="195" y="22"/>
                    <a:pt x="147" y="69"/>
                  </a:cubicBezTo>
                  <a:cubicBezTo>
                    <a:pt x="0" y="216"/>
                    <a:pt x="105" y="467"/>
                    <a:pt x="312" y="467"/>
                  </a:cubicBezTo>
                  <a:cubicBezTo>
                    <a:pt x="440" y="467"/>
                    <a:pt x="545" y="362"/>
                    <a:pt x="545" y="234"/>
                  </a:cubicBezTo>
                  <a:cubicBezTo>
                    <a:pt x="545" y="94"/>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1"/>
            <p:cNvSpPr/>
            <p:nvPr/>
          </p:nvSpPr>
          <p:spPr>
            <a:xfrm>
              <a:off x="2584050" y="4724900"/>
              <a:ext cx="13625" cy="11675"/>
            </a:xfrm>
            <a:custGeom>
              <a:avLst/>
              <a:gdLst/>
              <a:ahLst/>
              <a:cxnLst/>
              <a:rect l="l" t="t" r="r" b="b"/>
              <a:pathLst>
                <a:path w="545" h="467" extrusionOk="0">
                  <a:moveTo>
                    <a:pt x="311" y="1"/>
                  </a:moveTo>
                  <a:cubicBezTo>
                    <a:pt x="253" y="1"/>
                    <a:pt x="195" y="22"/>
                    <a:pt x="147" y="70"/>
                  </a:cubicBezTo>
                  <a:cubicBezTo>
                    <a:pt x="0" y="215"/>
                    <a:pt x="105" y="467"/>
                    <a:pt x="312" y="467"/>
                  </a:cubicBezTo>
                  <a:cubicBezTo>
                    <a:pt x="440" y="467"/>
                    <a:pt x="545" y="362"/>
                    <a:pt x="545" y="234"/>
                  </a:cubicBezTo>
                  <a:cubicBezTo>
                    <a:pt x="545" y="93"/>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1"/>
            <p:cNvSpPr/>
            <p:nvPr/>
          </p:nvSpPr>
          <p:spPr>
            <a:xfrm>
              <a:off x="2584050" y="4754650"/>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1"/>
            <p:cNvSpPr/>
            <p:nvPr/>
          </p:nvSpPr>
          <p:spPr>
            <a:xfrm>
              <a:off x="2584050" y="4784400"/>
              <a:ext cx="13625" cy="11675"/>
            </a:xfrm>
            <a:custGeom>
              <a:avLst/>
              <a:gdLst/>
              <a:ahLst/>
              <a:cxnLst/>
              <a:rect l="l" t="t" r="r" b="b"/>
              <a:pathLst>
                <a:path w="545" h="467" extrusionOk="0">
                  <a:moveTo>
                    <a:pt x="310" y="0"/>
                  </a:moveTo>
                  <a:cubicBezTo>
                    <a:pt x="253" y="0"/>
                    <a:pt x="195" y="21"/>
                    <a:pt x="147" y="68"/>
                  </a:cubicBezTo>
                  <a:cubicBezTo>
                    <a:pt x="0" y="215"/>
                    <a:pt x="105"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1"/>
            <p:cNvSpPr/>
            <p:nvPr/>
          </p:nvSpPr>
          <p:spPr>
            <a:xfrm>
              <a:off x="2584050" y="4814125"/>
              <a:ext cx="13625" cy="11700"/>
            </a:xfrm>
            <a:custGeom>
              <a:avLst/>
              <a:gdLst/>
              <a:ahLst/>
              <a:cxnLst/>
              <a:rect l="l" t="t" r="r" b="b"/>
              <a:pathLst>
                <a:path w="545" h="468" extrusionOk="0">
                  <a:moveTo>
                    <a:pt x="310" y="1"/>
                  </a:moveTo>
                  <a:cubicBezTo>
                    <a:pt x="253" y="1"/>
                    <a:pt x="195" y="22"/>
                    <a:pt x="147" y="70"/>
                  </a:cubicBezTo>
                  <a:cubicBezTo>
                    <a:pt x="0" y="217"/>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1"/>
            <p:cNvSpPr/>
            <p:nvPr/>
          </p:nvSpPr>
          <p:spPr>
            <a:xfrm>
              <a:off x="2616675" y="4576175"/>
              <a:ext cx="13625" cy="11675"/>
            </a:xfrm>
            <a:custGeom>
              <a:avLst/>
              <a:gdLst/>
              <a:ahLst/>
              <a:cxnLst/>
              <a:rect l="l" t="t" r="r" b="b"/>
              <a:pathLst>
                <a:path w="545" h="467" extrusionOk="0">
                  <a:moveTo>
                    <a:pt x="310" y="0"/>
                  </a:moveTo>
                  <a:cubicBezTo>
                    <a:pt x="253" y="0"/>
                    <a:pt x="195" y="21"/>
                    <a:pt x="147" y="69"/>
                  </a:cubicBezTo>
                  <a:cubicBezTo>
                    <a:pt x="1" y="216"/>
                    <a:pt x="105"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1"/>
            <p:cNvSpPr/>
            <p:nvPr/>
          </p:nvSpPr>
          <p:spPr>
            <a:xfrm>
              <a:off x="2616675" y="4605925"/>
              <a:ext cx="13625" cy="11675"/>
            </a:xfrm>
            <a:custGeom>
              <a:avLst/>
              <a:gdLst/>
              <a:ahLst/>
              <a:cxnLst/>
              <a:rect l="l" t="t" r="r" b="b"/>
              <a:pathLst>
                <a:path w="545" h="467" extrusionOk="0">
                  <a:moveTo>
                    <a:pt x="311" y="0"/>
                  </a:moveTo>
                  <a:cubicBezTo>
                    <a:pt x="254" y="0"/>
                    <a:pt x="195" y="21"/>
                    <a:pt x="147" y="69"/>
                  </a:cubicBezTo>
                  <a:cubicBezTo>
                    <a:pt x="1" y="216"/>
                    <a:pt x="105" y="466"/>
                    <a:pt x="312" y="466"/>
                  </a:cubicBezTo>
                  <a:cubicBezTo>
                    <a:pt x="440" y="466"/>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1"/>
            <p:cNvSpPr/>
            <p:nvPr/>
          </p:nvSpPr>
          <p:spPr>
            <a:xfrm>
              <a:off x="2616675" y="4635650"/>
              <a:ext cx="13625" cy="11675"/>
            </a:xfrm>
            <a:custGeom>
              <a:avLst/>
              <a:gdLst/>
              <a:ahLst/>
              <a:cxnLst/>
              <a:rect l="l" t="t" r="r" b="b"/>
              <a:pathLst>
                <a:path w="545" h="467" extrusionOk="0">
                  <a:moveTo>
                    <a:pt x="310" y="1"/>
                  </a:moveTo>
                  <a:cubicBezTo>
                    <a:pt x="253" y="1"/>
                    <a:pt x="195" y="22"/>
                    <a:pt x="147" y="69"/>
                  </a:cubicBezTo>
                  <a:cubicBezTo>
                    <a:pt x="1"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1"/>
            <p:cNvSpPr/>
            <p:nvPr/>
          </p:nvSpPr>
          <p:spPr>
            <a:xfrm>
              <a:off x="2616675" y="4665400"/>
              <a:ext cx="13625" cy="11700"/>
            </a:xfrm>
            <a:custGeom>
              <a:avLst/>
              <a:gdLst/>
              <a:ahLst/>
              <a:cxnLst/>
              <a:rect l="l" t="t" r="r" b="b"/>
              <a:pathLst>
                <a:path w="545" h="468" extrusionOk="0">
                  <a:moveTo>
                    <a:pt x="311" y="1"/>
                  </a:moveTo>
                  <a:cubicBezTo>
                    <a:pt x="254" y="1"/>
                    <a:pt x="195" y="22"/>
                    <a:pt x="147" y="70"/>
                  </a:cubicBezTo>
                  <a:cubicBezTo>
                    <a:pt x="1" y="216"/>
                    <a:pt x="105" y="467"/>
                    <a:pt x="312" y="467"/>
                  </a:cubicBezTo>
                  <a:cubicBezTo>
                    <a:pt x="440"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1"/>
            <p:cNvSpPr/>
            <p:nvPr/>
          </p:nvSpPr>
          <p:spPr>
            <a:xfrm>
              <a:off x="2616675" y="4695150"/>
              <a:ext cx="13625" cy="11675"/>
            </a:xfrm>
            <a:custGeom>
              <a:avLst/>
              <a:gdLst/>
              <a:ahLst/>
              <a:cxnLst/>
              <a:rect l="l" t="t" r="r" b="b"/>
              <a:pathLst>
                <a:path w="545" h="467" extrusionOk="0">
                  <a:moveTo>
                    <a:pt x="310" y="0"/>
                  </a:moveTo>
                  <a:cubicBezTo>
                    <a:pt x="253" y="0"/>
                    <a:pt x="195" y="22"/>
                    <a:pt x="147" y="69"/>
                  </a:cubicBezTo>
                  <a:cubicBezTo>
                    <a:pt x="1" y="216"/>
                    <a:pt x="105" y="467"/>
                    <a:pt x="312" y="467"/>
                  </a:cubicBezTo>
                  <a:cubicBezTo>
                    <a:pt x="440" y="467"/>
                    <a:pt x="545" y="362"/>
                    <a:pt x="545" y="234"/>
                  </a:cubicBezTo>
                  <a:cubicBezTo>
                    <a:pt x="545" y="94"/>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1"/>
            <p:cNvSpPr/>
            <p:nvPr/>
          </p:nvSpPr>
          <p:spPr>
            <a:xfrm>
              <a:off x="2616675" y="4724900"/>
              <a:ext cx="13625" cy="11675"/>
            </a:xfrm>
            <a:custGeom>
              <a:avLst/>
              <a:gdLst/>
              <a:ahLst/>
              <a:cxnLst/>
              <a:rect l="l" t="t" r="r" b="b"/>
              <a:pathLst>
                <a:path w="545" h="467" extrusionOk="0">
                  <a:moveTo>
                    <a:pt x="311" y="1"/>
                  </a:moveTo>
                  <a:cubicBezTo>
                    <a:pt x="254" y="1"/>
                    <a:pt x="195" y="22"/>
                    <a:pt x="147" y="70"/>
                  </a:cubicBezTo>
                  <a:cubicBezTo>
                    <a:pt x="1" y="215"/>
                    <a:pt x="105" y="467"/>
                    <a:pt x="312" y="467"/>
                  </a:cubicBezTo>
                  <a:cubicBezTo>
                    <a:pt x="440" y="467"/>
                    <a:pt x="545" y="362"/>
                    <a:pt x="545" y="234"/>
                  </a:cubicBezTo>
                  <a:cubicBezTo>
                    <a:pt x="545" y="93"/>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1"/>
            <p:cNvSpPr/>
            <p:nvPr/>
          </p:nvSpPr>
          <p:spPr>
            <a:xfrm>
              <a:off x="2616675" y="4754650"/>
              <a:ext cx="13625" cy="11675"/>
            </a:xfrm>
            <a:custGeom>
              <a:avLst/>
              <a:gdLst/>
              <a:ahLst/>
              <a:cxnLst/>
              <a:rect l="l" t="t" r="r" b="b"/>
              <a:pathLst>
                <a:path w="545" h="467" extrusionOk="0">
                  <a:moveTo>
                    <a:pt x="310" y="0"/>
                  </a:moveTo>
                  <a:cubicBezTo>
                    <a:pt x="253" y="0"/>
                    <a:pt x="195" y="21"/>
                    <a:pt x="147" y="69"/>
                  </a:cubicBezTo>
                  <a:cubicBezTo>
                    <a:pt x="1" y="216"/>
                    <a:pt x="105"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1"/>
            <p:cNvSpPr/>
            <p:nvPr/>
          </p:nvSpPr>
          <p:spPr>
            <a:xfrm>
              <a:off x="2616675" y="4784400"/>
              <a:ext cx="13625" cy="11675"/>
            </a:xfrm>
            <a:custGeom>
              <a:avLst/>
              <a:gdLst/>
              <a:ahLst/>
              <a:cxnLst/>
              <a:rect l="l" t="t" r="r" b="b"/>
              <a:pathLst>
                <a:path w="545" h="467" extrusionOk="0">
                  <a:moveTo>
                    <a:pt x="310" y="0"/>
                  </a:moveTo>
                  <a:cubicBezTo>
                    <a:pt x="253" y="0"/>
                    <a:pt x="195" y="21"/>
                    <a:pt x="147" y="68"/>
                  </a:cubicBezTo>
                  <a:cubicBezTo>
                    <a:pt x="1" y="215"/>
                    <a:pt x="105"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1"/>
            <p:cNvSpPr/>
            <p:nvPr/>
          </p:nvSpPr>
          <p:spPr>
            <a:xfrm>
              <a:off x="2616675" y="4814125"/>
              <a:ext cx="13625" cy="11700"/>
            </a:xfrm>
            <a:custGeom>
              <a:avLst/>
              <a:gdLst/>
              <a:ahLst/>
              <a:cxnLst/>
              <a:rect l="l" t="t" r="r" b="b"/>
              <a:pathLst>
                <a:path w="545" h="468" extrusionOk="0">
                  <a:moveTo>
                    <a:pt x="310" y="1"/>
                  </a:moveTo>
                  <a:cubicBezTo>
                    <a:pt x="253" y="1"/>
                    <a:pt x="195" y="22"/>
                    <a:pt x="147" y="70"/>
                  </a:cubicBezTo>
                  <a:cubicBezTo>
                    <a:pt x="1" y="217"/>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1"/>
            <p:cNvSpPr/>
            <p:nvPr/>
          </p:nvSpPr>
          <p:spPr>
            <a:xfrm>
              <a:off x="2649300" y="457617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1" y="466"/>
                    <a:pt x="545" y="363"/>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1"/>
            <p:cNvSpPr/>
            <p:nvPr/>
          </p:nvSpPr>
          <p:spPr>
            <a:xfrm>
              <a:off x="2649300" y="46059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1" y="466"/>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1"/>
            <p:cNvSpPr/>
            <p:nvPr/>
          </p:nvSpPr>
          <p:spPr>
            <a:xfrm>
              <a:off x="2649300" y="4635650"/>
              <a:ext cx="13650" cy="11675"/>
            </a:xfrm>
            <a:custGeom>
              <a:avLst/>
              <a:gdLst/>
              <a:ahLst/>
              <a:cxnLst/>
              <a:rect l="l" t="t" r="r" b="b"/>
              <a:pathLst>
                <a:path w="546" h="467" extrusionOk="0">
                  <a:moveTo>
                    <a:pt x="311" y="1"/>
                  </a:moveTo>
                  <a:cubicBezTo>
                    <a:pt x="254" y="1"/>
                    <a:pt x="195" y="22"/>
                    <a:pt x="148" y="69"/>
                  </a:cubicBezTo>
                  <a:cubicBezTo>
                    <a:pt x="1" y="216"/>
                    <a:pt x="105" y="467"/>
                    <a:pt x="312"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1"/>
            <p:cNvSpPr/>
            <p:nvPr/>
          </p:nvSpPr>
          <p:spPr>
            <a:xfrm>
              <a:off x="2649300" y="4665400"/>
              <a:ext cx="13650" cy="11700"/>
            </a:xfrm>
            <a:custGeom>
              <a:avLst/>
              <a:gdLst/>
              <a:ahLst/>
              <a:cxnLst/>
              <a:rect l="l" t="t" r="r" b="b"/>
              <a:pathLst>
                <a:path w="546" h="468" extrusionOk="0">
                  <a:moveTo>
                    <a:pt x="311" y="1"/>
                  </a:moveTo>
                  <a:cubicBezTo>
                    <a:pt x="254" y="1"/>
                    <a:pt x="195" y="22"/>
                    <a:pt x="148" y="70"/>
                  </a:cubicBezTo>
                  <a:cubicBezTo>
                    <a:pt x="1" y="216"/>
                    <a:pt x="105" y="467"/>
                    <a:pt x="312"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1"/>
            <p:cNvSpPr/>
            <p:nvPr/>
          </p:nvSpPr>
          <p:spPr>
            <a:xfrm>
              <a:off x="2649300" y="4695150"/>
              <a:ext cx="13650" cy="11675"/>
            </a:xfrm>
            <a:custGeom>
              <a:avLst/>
              <a:gdLst/>
              <a:ahLst/>
              <a:cxnLst/>
              <a:rect l="l" t="t" r="r" b="b"/>
              <a:pathLst>
                <a:path w="546" h="467" extrusionOk="0">
                  <a:moveTo>
                    <a:pt x="311" y="0"/>
                  </a:moveTo>
                  <a:cubicBezTo>
                    <a:pt x="254" y="0"/>
                    <a:pt x="195" y="22"/>
                    <a:pt x="148" y="69"/>
                  </a:cubicBezTo>
                  <a:cubicBezTo>
                    <a:pt x="1" y="216"/>
                    <a:pt x="105" y="467"/>
                    <a:pt x="312" y="467"/>
                  </a:cubicBezTo>
                  <a:cubicBezTo>
                    <a:pt x="441" y="467"/>
                    <a:pt x="545" y="362"/>
                    <a:pt x="545" y="234"/>
                  </a:cubicBezTo>
                  <a:cubicBezTo>
                    <a:pt x="545" y="94"/>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1"/>
            <p:cNvSpPr/>
            <p:nvPr/>
          </p:nvSpPr>
          <p:spPr>
            <a:xfrm>
              <a:off x="2649300" y="4724900"/>
              <a:ext cx="13650" cy="11675"/>
            </a:xfrm>
            <a:custGeom>
              <a:avLst/>
              <a:gdLst/>
              <a:ahLst/>
              <a:cxnLst/>
              <a:rect l="l" t="t" r="r" b="b"/>
              <a:pathLst>
                <a:path w="546" h="467" extrusionOk="0">
                  <a:moveTo>
                    <a:pt x="311" y="1"/>
                  </a:moveTo>
                  <a:cubicBezTo>
                    <a:pt x="254" y="1"/>
                    <a:pt x="195" y="22"/>
                    <a:pt x="148" y="70"/>
                  </a:cubicBezTo>
                  <a:cubicBezTo>
                    <a:pt x="1" y="215"/>
                    <a:pt x="105" y="467"/>
                    <a:pt x="312" y="467"/>
                  </a:cubicBezTo>
                  <a:cubicBezTo>
                    <a:pt x="441" y="467"/>
                    <a:pt x="545" y="362"/>
                    <a:pt x="545" y="234"/>
                  </a:cubicBezTo>
                  <a:cubicBezTo>
                    <a:pt x="545" y="93"/>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1"/>
            <p:cNvSpPr/>
            <p:nvPr/>
          </p:nvSpPr>
          <p:spPr>
            <a:xfrm>
              <a:off x="2649300" y="4754650"/>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1" y="466"/>
                    <a:pt x="545" y="362"/>
                    <a:pt x="545" y="233"/>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1"/>
            <p:cNvSpPr/>
            <p:nvPr/>
          </p:nvSpPr>
          <p:spPr>
            <a:xfrm>
              <a:off x="2649300" y="4784400"/>
              <a:ext cx="13650" cy="11675"/>
            </a:xfrm>
            <a:custGeom>
              <a:avLst/>
              <a:gdLst/>
              <a:ahLst/>
              <a:cxnLst/>
              <a:rect l="l" t="t" r="r" b="b"/>
              <a:pathLst>
                <a:path w="546" h="467" extrusionOk="0">
                  <a:moveTo>
                    <a:pt x="311" y="0"/>
                  </a:moveTo>
                  <a:cubicBezTo>
                    <a:pt x="253" y="0"/>
                    <a:pt x="195" y="21"/>
                    <a:pt x="148" y="68"/>
                  </a:cubicBezTo>
                  <a:cubicBezTo>
                    <a:pt x="1" y="215"/>
                    <a:pt x="105" y="467"/>
                    <a:pt x="312" y="467"/>
                  </a:cubicBezTo>
                  <a:cubicBezTo>
                    <a:pt x="441"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1"/>
            <p:cNvSpPr/>
            <p:nvPr/>
          </p:nvSpPr>
          <p:spPr>
            <a:xfrm>
              <a:off x="2649300" y="4814125"/>
              <a:ext cx="13650" cy="11700"/>
            </a:xfrm>
            <a:custGeom>
              <a:avLst/>
              <a:gdLst/>
              <a:ahLst/>
              <a:cxnLst/>
              <a:rect l="l" t="t" r="r" b="b"/>
              <a:pathLst>
                <a:path w="546" h="468" extrusionOk="0">
                  <a:moveTo>
                    <a:pt x="311" y="1"/>
                  </a:moveTo>
                  <a:cubicBezTo>
                    <a:pt x="254" y="1"/>
                    <a:pt x="195" y="22"/>
                    <a:pt x="148" y="70"/>
                  </a:cubicBezTo>
                  <a:cubicBezTo>
                    <a:pt x="1" y="217"/>
                    <a:pt x="105" y="467"/>
                    <a:pt x="312" y="467"/>
                  </a:cubicBezTo>
                  <a:cubicBezTo>
                    <a:pt x="441" y="467"/>
                    <a:pt x="545" y="363"/>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1"/>
            <p:cNvSpPr/>
            <p:nvPr/>
          </p:nvSpPr>
          <p:spPr>
            <a:xfrm>
              <a:off x="2681925" y="4576175"/>
              <a:ext cx="13625" cy="11675"/>
            </a:xfrm>
            <a:custGeom>
              <a:avLst/>
              <a:gdLst/>
              <a:ahLst/>
              <a:cxnLst/>
              <a:rect l="l" t="t" r="r" b="b"/>
              <a:pathLst>
                <a:path w="545" h="467" extrusionOk="0">
                  <a:moveTo>
                    <a:pt x="310" y="0"/>
                  </a:moveTo>
                  <a:cubicBezTo>
                    <a:pt x="252" y="0"/>
                    <a:pt x="194" y="22"/>
                    <a:pt x="146" y="70"/>
                  </a:cubicBezTo>
                  <a:cubicBezTo>
                    <a:pt x="0" y="216"/>
                    <a:pt x="104" y="466"/>
                    <a:pt x="310" y="466"/>
                  </a:cubicBezTo>
                  <a:cubicBezTo>
                    <a:pt x="311" y="466"/>
                    <a:pt x="311"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1"/>
            <p:cNvSpPr/>
            <p:nvPr/>
          </p:nvSpPr>
          <p:spPr>
            <a:xfrm>
              <a:off x="2681925" y="4605925"/>
              <a:ext cx="13625" cy="11675"/>
            </a:xfrm>
            <a:custGeom>
              <a:avLst/>
              <a:gdLst/>
              <a:ahLst/>
              <a:cxnLst/>
              <a:rect l="l" t="t" r="r" b="b"/>
              <a:pathLst>
                <a:path w="545" h="467" extrusionOk="0">
                  <a:moveTo>
                    <a:pt x="310" y="0"/>
                  </a:moveTo>
                  <a:cubicBezTo>
                    <a:pt x="252" y="0"/>
                    <a:pt x="194" y="21"/>
                    <a:pt x="146" y="69"/>
                  </a:cubicBezTo>
                  <a:cubicBezTo>
                    <a:pt x="0" y="216"/>
                    <a:pt x="105" y="466"/>
                    <a:pt x="312" y="466"/>
                  </a:cubicBezTo>
                  <a:cubicBezTo>
                    <a:pt x="440" y="466"/>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1"/>
            <p:cNvSpPr/>
            <p:nvPr/>
          </p:nvSpPr>
          <p:spPr>
            <a:xfrm>
              <a:off x="2681925" y="4635650"/>
              <a:ext cx="13625" cy="11675"/>
            </a:xfrm>
            <a:custGeom>
              <a:avLst/>
              <a:gdLst/>
              <a:ahLst/>
              <a:cxnLst/>
              <a:rect l="l" t="t" r="r" b="b"/>
              <a:pathLst>
                <a:path w="545" h="467" extrusionOk="0">
                  <a:moveTo>
                    <a:pt x="309" y="1"/>
                  </a:moveTo>
                  <a:cubicBezTo>
                    <a:pt x="252" y="1"/>
                    <a:pt x="194" y="22"/>
                    <a:pt x="146" y="69"/>
                  </a:cubicBezTo>
                  <a:cubicBezTo>
                    <a:pt x="0" y="216"/>
                    <a:pt x="104" y="467"/>
                    <a:pt x="310" y="467"/>
                  </a:cubicBezTo>
                  <a:cubicBezTo>
                    <a:pt x="311" y="467"/>
                    <a:pt x="311" y="467"/>
                    <a:pt x="312" y="467"/>
                  </a:cubicBezTo>
                  <a:cubicBezTo>
                    <a:pt x="440" y="467"/>
                    <a:pt x="545" y="362"/>
                    <a:pt x="545" y="234"/>
                  </a:cubicBezTo>
                  <a:cubicBezTo>
                    <a:pt x="545"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1"/>
            <p:cNvSpPr/>
            <p:nvPr/>
          </p:nvSpPr>
          <p:spPr>
            <a:xfrm>
              <a:off x="2681925" y="4665400"/>
              <a:ext cx="13625" cy="11700"/>
            </a:xfrm>
            <a:custGeom>
              <a:avLst/>
              <a:gdLst/>
              <a:ahLst/>
              <a:cxnLst/>
              <a:rect l="l" t="t" r="r" b="b"/>
              <a:pathLst>
                <a:path w="545" h="468" extrusionOk="0">
                  <a:moveTo>
                    <a:pt x="310" y="1"/>
                  </a:moveTo>
                  <a:cubicBezTo>
                    <a:pt x="252" y="1"/>
                    <a:pt x="194" y="22"/>
                    <a:pt x="146" y="70"/>
                  </a:cubicBezTo>
                  <a:cubicBezTo>
                    <a:pt x="0" y="217"/>
                    <a:pt x="105" y="467"/>
                    <a:pt x="312" y="467"/>
                  </a:cubicBezTo>
                  <a:cubicBezTo>
                    <a:pt x="440" y="466"/>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1"/>
            <p:cNvSpPr/>
            <p:nvPr/>
          </p:nvSpPr>
          <p:spPr>
            <a:xfrm>
              <a:off x="2681925" y="4695150"/>
              <a:ext cx="13625" cy="11675"/>
            </a:xfrm>
            <a:custGeom>
              <a:avLst/>
              <a:gdLst/>
              <a:ahLst/>
              <a:cxnLst/>
              <a:rect l="l" t="t" r="r" b="b"/>
              <a:pathLst>
                <a:path w="545" h="467" extrusionOk="0">
                  <a:moveTo>
                    <a:pt x="309" y="0"/>
                  </a:moveTo>
                  <a:cubicBezTo>
                    <a:pt x="252" y="0"/>
                    <a:pt x="194" y="22"/>
                    <a:pt x="146" y="69"/>
                  </a:cubicBezTo>
                  <a:cubicBezTo>
                    <a:pt x="0" y="216"/>
                    <a:pt x="104" y="467"/>
                    <a:pt x="310" y="467"/>
                  </a:cubicBezTo>
                  <a:cubicBezTo>
                    <a:pt x="311" y="467"/>
                    <a:pt x="311" y="467"/>
                    <a:pt x="312" y="467"/>
                  </a:cubicBezTo>
                  <a:cubicBezTo>
                    <a:pt x="440" y="467"/>
                    <a:pt x="545" y="362"/>
                    <a:pt x="545" y="234"/>
                  </a:cubicBezTo>
                  <a:cubicBezTo>
                    <a:pt x="545" y="94"/>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1"/>
            <p:cNvSpPr/>
            <p:nvPr/>
          </p:nvSpPr>
          <p:spPr>
            <a:xfrm>
              <a:off x="2681925" y="4724900"/>
              <a:ext cx="13625" cy="11675"/>
            </a:xfrm>
            <a:custGeom>
              <a:avLst/>
              <a:gdLst/>
              <a:ahLst/>
              <a:cxnLst/>
              <a:rect l="l" t="t" r="r" b="b"/>
              <a:pathLst>
                <a:path w="545" h="467" extrusionOk="0">
                  <a:moveTo>
                    <a:pt x="310" y="1"/>
                  </a:moveTo>
                  <a:cubicBezTo>
                    <a:pt x="252" y="1"/>
                    <a:pt x="194" y="22"/>
                    <a:pt x="146" y="70"/>
                  </a:cubicBezTo>
                  <a:cubicBezTo>
                    <a:pt x="0" y="216"/>
                    <a:pt x="105" y="467"/>
                    <a:pt x="312" y="467"/>
                  </a:cubicBezTo>
                  <a:cubicBezTo>
                    <a:pt x="440" y="466"/>
                    <a:pt x="545" y="362"/>
                    <a:pt x="545" y="234"/>
                  </a:cubicBezTo>
                  <a:cubicBezTo>
                    <a:pt x="545" y="93"/>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1"/>
            <p:cNvSpPr/>
            <p:nvPr/>
          </p:nvSpPr>
          <p:spPr>
            <a:xfrm>
              <a:off x="2681925" y="4754650"/>
              <a:ext cx="13625" cy="11675"/>
            </a:xfrm>
            <a:custGeom>
              <a:avLst/>
              <a:gdLst/>
              <a:ahLst/>
              <a:cxnLst/>
              <a:rect l="l" t="t" r="r" b="b"/>
              <a:pathLst>
                <a:path w="545" h="467" extrusionOk="0">
                  <a:moveTo>
                    <a:pt x="309" y="0"/>
                  </a:moveTo>
                  <a:cubicBezTo>
                    <a:pt x="252" y="0"/>
                    <a:pt x="194" y="21"/>
                    <a:pt x="146" y="69"/>
                  </a:cubicBezTo>
                  <a:cubicBezTo>
                    <a:pt x="0" y="216"/>
                    <a:pt x="104" y="466"/>
                    <a:pt x="310" y="466"/>
                  </a:cubicBezTo>
                  <a:cubicBezTo>
                    <a:pt x="311" y="466"/>
                    <a:pt x="311" y="466"/>
                    <a:pt x="312" y="466"/>
                  </a:cubicBezTo>
                  <a:cubicBezTo>
                    <a:pt x="440" y="466"/>
                    <a:pt x="545" y="362"/>
                    <a:pt x="545" y="233"/>
                  </a:cubicBezTo>
                  <a:cubicBezTo>
                    <a:pt x="545"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1"/>
            <p:cNvSpPr/>
            <p:nvPr/>
          </p:nvSpPr>
          <p:spPr>
            <a:xfrm>
              <a:off x="2681925" y="4784400"/>
              <a:ext cx="13625" cy="11675"/>
            </a:xfrm>
            <a:custGeom>
              <a:avLst/>
              <a:gdLst/>
              <a:ahLst/>
              <a:cxnLst/>
              <a:rect l="l" t="t" r="r" b="b"/>
              <a:pathLst>
                <a:path w="545" h="467" extrusionOk="0">
                  <a:moveTo>
                    <a:pt x="310" y="0"/>
                  </a:moveTo>
                  <a:cubicBezTo>
                    <a:pt x="252" y="0"/>
                    <a:pt x="194" y="22"/>
                    <a:pt x="146" y="69"/>
                  </a:cubicBezTo>
                  <a:cubicBezTo>
                    <a:pt x="0" y="216"/>
                    <a:pt x="105" y="467"/>
                    <a:pt x="312" y="467"/>
                  </a:cubicBezTo>
                  <a:cubicBezTo>
                    <a:pt x="440" y="466"/>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1"/>
            <p:cNvSpPr/>
            <p:nvPr/>
          </p:nvSpPr>
          <p:spPr>
            <a:xfrm>
              <a:off x="2681925" y="4814125"/>
              <a:ext cx="13625" cy="11700"/>
            </a:xfrm>
            <a:custGeom>
              <a:avLst/>
              <a:gdLst/>
              <a:ahLst/>
              <a:cxnLst/>
              <a:rect l="l" t="t" r="r" b="b"/>
              <a:pathLst>
                <a:path w="545" h="468" extrusionOk="0">
                  <a:moveTo>
                    <a:pt x="310" y="1"/>
                  </a:moveTo>
                  <a:cubicBezTo>
                    <a:pt x="252" y="1"/>
                    <a:pt x="194" y="22"/>
                    <a:pt x="146" y="70"/>
                  </a:cubicBezTo>
                  <a:cubicBezTo>
                    <a:pt x="0" y="216"/>
                    <a:pt x="104" y="467"/>
                    <a:pt x="310" y="467"/>
                  </a:cubicBezTo>
                  <a:cubicBezTo>
                    <a:pt x="311" y="467"/>
                    <a:pt x="311"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1"/>
            <p:cNvSpPr/>
            <p:nvPr/>
          </p:nvSpPr>
          <p:spPr>
            <a:xfrm>
              <a:off x="3239700" y="41190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1"/>
            <p:cNvSpPr/>
            <p:nvPr/>
          </p:nvSpPr>
          <p:spPr>
            <a:xfrm>
              <a:off x="3239700" y="4148775"/>
              <a:ext cx="13625" cy="11675"/>
            </a:xfrm>
            <a:custGeom>
              <a:avLst/>
              <a:gdLst/>
              <a:ahLst/>
              <a:cxnLst/>
              <a:rect l="l" t="t" r="r" b="b"/>
              <a:pathLst>
                <a:path w="545" h="467" extrusionOk="0">
                  <a:moveTo>
                    <a:pt x="311" y="0"/>
                  </a:moveTo>
                  <a:cubicBezTo>
                    <a:pt x="253" y="0"/>
                    <a:pt x="195" y="22"/>
                    <a:pt x="147" y="69"/>
                  </a:cubicBezTo>
                  <a:cubicBezTo>
                    <a:pt x="0" y="215"/>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1"/>
            <p:cNvSpPr/>
            <p:nvPr/>
          </p:nvSpPr>
          <p:spPr>
            <a:xfrm>
              <a:off x="3239700" y="41785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1"/>
            <p:cNvSpPr/>
            <p:nvPr/>
          </p:nvSpPr>
          <p:spPr>
            <a:xfrm>
              <a:off x="3239700" y="4208275"/>
              <a:ext cx="13625" cy="11675"/>
            </a:xfrm>
            <a:custGeom>
              <a:avLst/>
              <a:gdLst/>
              <a:ahLst/>
              <a:cxnLst/>
              <a:rect l="l" t="t" r="r" b="b"/>
              <a:pathLst>
                <a:path w="545" h="467" extrusionOk="0">
                  <a:moveTo>
                    <a:pt x="311" y="0"/>
                  </a:moveTo>
                  <a:cubicBezTo>
                    <a:pt x="253" y="0"/>
                    <a:pt x="195" y="22"/>
                    <a:pt x="147" y="69"/>
                  </a:cubicBezTo>
                  <a:cubicBezTo>
                    <a:pt x="0" y="215"/>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1"/>
            <p:cNvSpPr/>
            <p:nvPr/>
          </p:nvSpPr>
          <p:spPr>
            <a:xfrm>
              <a:off x="3239700" y="42380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1"/>
            <p:cNvSpPr/>
            <p:nvPr/>
          </p:nvSpPr>
          <p:spPr>
            <a:xfrm>
              <a:off x="3239700" y="4267750"/>
              <a:ext cx="13625" cy="11700"/>
            </a:xfrm>
            <a:custGeom>
              <a:avLst/>
              <a:gdLst/>
              <a:ahLst/>
              <a:cxnLst/>
              <a:rect l="l" t="t" r="r" b="b"/>
              <a:pathLst>
                <a:path w="545" h="468" extrusionOk="0">
                  <a:moveTo>
                    <a:pt x="310" y="1"/>
                  </a:moveTo>
                  <a:cubicBezTo>
                    <a:pt x="253" y="1"/>
                    <a:pt x="195" y="22"/>
                    <a:pt x="147" y="69"/>
                  </a:cubicBezTo>
                  <a:cubicBezTo>
                    <a:pt x="0"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1"/>
            <p:cNvSpPr/>
            <p:nvPr/>
          </p:nvSpPr>
          <p:spPr>
            <a:xfrm>
              <a:off x="3239700" y="42975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1"/>
            <p:cNvSpPr/>
            <p:nvPr/>
          </p:nvSpPr>
          <p:spPr>
            <a:xfrm>
              <a:off x="3239700" y="4327250"/>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1"/>
            <p:cNvSpPr/>
            <p:nvPr/>
          </p:nvSpPr>
          <p:spPr>
            <a:xfrm>
              <a:off x="3239700" y="4357000"/>
              <a:ext cx="13625" cy="11675"/>
            </a:xfrm>
            <a:custGeom>
              <a:avLst/>
              <a:gdLst/>
              <a:ahLst/>
              <a:cxnLst/>
              <a:rect l="l" t="t" r="r" b="b"/>
              <a:pathLst>
                <a:path w="545" h="467" extrusionOk="0">
                  <a:moveTo>
                    <a:pt x="311" y="0"/>
                  </a:moveTo>
                  <a:cubicBezTo>
                    <a:pt x="253" y="0"/>
                    <a:pt x="195" y="21"/>
                    <a:pt x="147" y="69"/>
                  </a:cubicBezTo>
                  <a:cubicBezTo>
                    <a:pt x="0" y="216"/>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1"/>
            <p:cNvSpPr/>
            <p:nvPr/>
          </p:nvSpPr>
          <p:spPr>
            <a:xfrm>
              <a:off x="3272325" y="4119025"/>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1" y="466"/>
                    <a:pt x="545" y="363"/>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1"/>
            <p:cNvSpPr/>
            <p:nvPr/>
          </p:nvSpPr>
          <p:spPr>
            <a:xfrm>
              <a:off x="3272325" y="41487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1"/>
            <p:cNvSpPr/>
            <p:nvPr/>
          </p:nvSpPr>
          <p:spPr>
            <a:xfrm>
              <a:off x="3272325" y="4178525"/>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1" y="466"/>
                    <a:pt x="545" y="362"/>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1"/>
            <p:cNvSpPr/>
            <p:nvPr/>
          </p:nvSpPr>
          <p:spPr>
            <a:xfrm>
              <a:off x="3272325" y="42082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1"/>
            <p:cNvSpPr/>
            <p:nvPr/>
          </p:nvSpPr>
          <p:spPr>
            <a:xfrm>
              <a:off x="3272325" y="4238000"/>
              <a:ext cx="13650" cy="11675"/>
            </a:xfrm>
            <a:custGeom>
              <a:avLst/>
              <a:gdLst/>
              <a:ahLst/>
              <a:cxnLst/>
              <a:rect l="l" t="t" r="r" b="b"/>
              <a:pathLst>
                <a:path w="546" h="467" extrusionOk="0">
                  <a:moveTo>
                    <a:pt x="311" y="1"/>
                  </a:moveTo>
                  <a:cubicBezTo>
                    <a:pt x="253" y="1"/>
                    <a:pt x="195" y="22"/>
                    <a:pt x="148" y="69"/>
                  </a:cubicBezTo>
                  <a:cubicBezTo>
                    <a:pt x="1" y="216"/>
                    <a:pt x="105" y="467"/>
                    <a:pt x="312" y="467"/>
                  </a:cubicBezTo>
                  <a:cubicBezTo>
                    <a:pt x="441" y="467"/>
                    <a:pt x="545" y="362"/>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1"/>
            <p:cNvSpPr/>
            <p:nvPr/>
          </p:nvSpPr>
          <p:spPr>
            <a:xfrm>
              <a:off x="3272325" y="4267750"/>
              <a:ext cx="13650" cy="11700"/>
            </a:xfrm>
            <a:custGeom>
              <a:avLst/>
              <a:gdLst/>
              <a:ahLst/>
              <a:cxnLst/>
              <a:rect l="l" t="t" r="r" b="b"/>
              <a:pathLst>
                <a:path w="546" h="468" extrusionOk="0">
                  <a:moveTo>
                    <a:pt x="310" y="1"/>
                  </a:moveTo>
                  <a:cubicBezTo>
                    <a:pt x="253" y="1"/>
                    <a:pt x="195" y="22"/>
                    <a:pt x="148" y="69"/>
                  </a:cubicBezTo>
                  <a:cubicBezTo>
                    <a:pt x="1" y="216"/>
                    <a:pt x="105" y="467"/>
                    <a:pt x="312" y="467"/>
                  </a:cubicBezTo>
                  <a:cubicBezTo>
                    <a:pt x="441"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1"/>
            <p:cNvSpPr/>
            <p:nvPr/>
          </p:nvSpPr>
          <p:spPr>
            <a:xfrm>
              <a:off x="3272325" y="4297500"/>
              <a:ext cx="13650" cy="11675"/>
            </a:xfrm>
            <a:custGeom>
              <a:avLst/>
              <a:gdLst/>
              <a:ahLst/>
              <a:cxnLst/>
              <a:rect l="l" t="t" r="r" b="b"/>
              <a:pathLst>
                <a:path w="546" h="467" extrusionOk="0">
                  <a:moveTo>
                    <a:pt x="311" y="1"/>
                  </a:moveTo>
                  <a:cubicBezTo>
                    <a:pt x="253" y="1"/>
                    <a:pt x="195" y="22"/>
                    <a:pt x="148" y="69"/>
                  </a:cubicBezTo>
                  <a:cubicBezTo>
                    <a:pt x="1" y="216"/>
                    <a:pt x="105" y="467"/>
                    <a:pt x="312" y="467"/>
                  </a:cubicBezTo>
                  <a:cubicBezTo>
                    <a:pt x="441" y="467"/>
                    <a:pt x="545" y="362"/>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1"/>
            <p:cNvSpPr/>
            <p:nvPr/>
          </p:nvSpPr>
          <p:spPr>
            <a:xfrm>
              <a:off x="3272325" y="4327250"/>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1" y="466"/>
                    <a:pt x="545" y="363"/>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1"/>
            <p:cNvSpPr/>
            <p:nvPr/>
          </p:nvSpPr>
          <p:spPr>
            <a:xfrm>
              <a:off x="3272325" y="4357000"/>
              <a:ext cx="13650" cy="11675"/>
            </a:xfrm>
            <a:custGeom>
              <a:avLst/>
              <a:gdLst/>
              <a:ahLst/>
              <a:cxnLst/>
              <a:rect l="l" t="t" r="r" b="b"/>
              <a:pathLst>
                <a:path w="546" h="467" extrusionOk="0">
                  <a:moveTo>
                    <a:pt x="311" y="0"/>
                  </a:moveTo>
                  <a:cubicBezTo>
                    <a:pt x="254" y="0"/>
                    <a:pt x="195" y="21"/>
                    <a:pt x="148" y="69"/>
                  </a:cubicBezTo>
                  <a:cubicBezTo>
                    <a:pt x="1" y="216"/>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1"/>
            <p:cNvSpPr/>
            <p:nvPr/>
          </p:nvSpPr>
          <p:spPr>
            <a:xfrm>
              <a:off x="3304925" y="41190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2" y="466"/>
                    <a:pt x="545" y="363"/>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61"/>
            <p:cNvSpPr/>
            <p:nvPr/>
          </p:nvSpPr>
          <p:spPr>
            <a:xfrm>
              <a:off x="3304925" y="41487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2"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61"/>
            <p:cNvSpPr/>
            <p:nvPr/>
          </p:nvSpPr>
          <p:spPr>
            <a:xfrm>
              <a:off x="3304925" y="41785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2" y="466"/>
                    <a:pt x="545" y="362"/>
                    <a:pt x="545" y="233"/>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1"/>
            <p:cNvSpPr/>
            <p:nvPr/>
          </p:nvSpPr>
          <p:spPr>
            <a:xfrm>
              <a:off x="3304925" y="42082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2"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1"/>
            <p:cNvSpPr/>
            <p:nvPr/>
          </p:nvSpPr>
          <p:spPr>
            <a:xfrm>
              <a:off x="3304925" y="4238000"/>
              <a:ext cx="13650" cy="11675"/>
            </a:xfrm>
            <a:custGeom>
              <a:avLst/>
              <a:gdLst/>
              <a:ahLst/>
              <a:cxnLst/>
              <a:rect l="l" t="t" r="r" b="b"/>
              <a:pathLst>
                <a:path w="546" h="467" extrusionOk="0">
                  <a:moveTo>
                    <a:pt x="311" y="1"/>
                  </a:moveTo>
                  <a:cubicBezTo>
                    <a:pt x="254" y="1"/>
                    <a:pt x="195" y="22"/>
                    <a:pt x="148" y="69"/>
                  </a:cubicBezTo>
                  <a:cubicBezTo>
                    <a:pt x="1" y="216"/>
                    <a:pt x="105" y="467"/>
                    <a:pt x="312" y="467"/>
                  </a:cubicBezTo>
                  <a:cubicBezTo>
                    <a:pt x="442" y="467"/>
                    <a:pt x="545" y="362"/>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1"/>
            <p:cNvSpPr/>
            <p:nvPr/>
          </p:nvSpPr>
          <p:spPr>
            <a:xfrm>
              <a:off x="3304925" y="4267750"/>
              <a:ext cx="13650" cy="11700"/>
            </a:xfrm>
            <a:custGeom>
              <a:avLst/>
              <a:gdLst/>
              <a:ahLst/>
              <a:cxnLst/>
              <a:rect l="l" t="t" r="r" b="b"/>
              <a:pathLst>
                <a:path w="546" h="468" extrusionOk="0">
                  <a:moveTo>
                    <a:pt x="311" y="1"/>
                  </a:moveTo>
                  <a:cubicBezTo>
                    <a:pt x="254" y="1"/>
                    <a:pt x="195" y="22"/>
                    <a:pt x="148" y="69"/>
                  </a:cubicBezTo>
                  <a:cubicBezTo>
                    <a:pt x="1" y="216"/>
                    <a:pt x="105" y="467"/>
                    <a:pt x="312" y="467"/>
                  </a:cubicBezTo>
                  <a:cubicBezTo>
                    <a:pt x="442"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1"/>
            <p:cNvSpPr/>
            <p:nvPr/>
          </p:nvSpPr>
          <p:spPr>
            <a:xfrm>
              <a:off x="3304925" y="4297500"/>
              <a:ext cx="13650" cy="11675"/>
            </a:xfrm>
            <a:custGeom>
              <a:avLst/>
              <a:gdLst/>
              <a:ahLst/>
              <a:cxnLst/>
              <a:rect l="l" t="t" r="r" b="b"/>
              <a:pathLst>
                <a:path w="546" h="467" extrusionOk="0">
                  <a:moveTo>
                    <a:pt x="311" y="1"/>
                  </a:moveTo>
                  <a:cubicBezTo>
                    <a:pt x="254" y="1"/>
                    <a:pt x="195" y="22"/>
                    <a:pt x="148" y="69"/>
                  </a:cubicBezTo>
                  <a:cubicBezTo>
                    <a:pt x="1" y="216"/>
                    <a:pt x="105" y="467"/>
                    <a:pt x="312" y="467"/>
                  </a:cubicBezTo>
                  <a:cubicBezTo>
                    <a:pt x="442" y="467"/>
                    <a:pt x="545" y="362"/>
                    <a:pt x="545" y="234"/>
                  </a:cubicBezTo>
                  <a:cubicBezTo>
                    <a:pt x="545" y="94"/>
                    <a:pt x="431"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1"/>
            <p:cNvSpPr/>
            <p:nvPr/>
          </p:nvSpPr>
          <p:spPr>
            <a:xfrm>
              <a:off x="3304925" y="4327250"/>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2" y="466"/>
                    <a:pt x="545" y="363"/>
                    <a:pt x="545" y="233"/>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1"/>
            <p:cNvSpPr/>
            <p:nvPr/>
          </p:nvSpPr>
          <p:spPr>
            <a:xfrm>
              <a:off x="3304925" y="4357000"/>
              <a:ext cx="13650" cy="11675"/>
            </a:xfrm>
            <a:custGeom>
              <a:avLst/>
              <a:gdLst/>
              <a:ahLst/>
              <a:cxnLst/>
              <a:rect l="l" t="t" r="r" b="b"/>
              <a:pathLst>
                <a:path w="546" h="467" extrusionOk="0">
                  <a:moveTo>
                    <a:pt x="311" y="0"/>
                  </a:moveTo>
                  <a:cubicBezTo>
                    <a:pt x="254" y="0"/>
                    <a:pt x="195" y="21"/>
                    <a:pt x="148" y="69"/>
                  </a:cubicBezTo>
                  <a:cubicBezTo>
                    <a:pt x="1" y="216"/>
                    <a:pt x="105" y="467"/>
                    <a:pt x="312" y="467"/>
                  </a:cubicBezTo>
                  <a:cubicBezTo>
                    <a:pt x="442"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1"/>
            <p:cNvSpPr/>
            <p:nvPr/>
          </p:nvSpPr>
          <p:spPr>
            <a:xfrm>
              <a:off x="3337575" y="41190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1"/>
            <p:cNvSpPr/>
            <p:nvPr/>
          </p:nvSpPr>
          <p:spPr>
            <a:xfrm>
              <a:off x="3337575" y="4148775"/>
              <a:ext cx="13625" cy="11675"/>
            </a:xfrm>
            <a:custGeom>
              <a:avLst/>
              <a:gdLst/>
              <a:ahLst/>
              <a:cxnLst/>
              <a:rect l="l" t="t" r="r" b="b"/>
              <a:pathLst>
                <a:path w="545" h="467" extrusionOk="0">
                  <a:moveTo>
                    <a:pt x="311" y="0"/>
                  </a:moveTo>
                  <a:cubicBezTo>
                    <a:pt x="253" y="0"/>
                    <a:pt x="195" y="22"/>
                    <a:pt x="147" y="69"/>
                  </a:cubicBezTo>
                  <a:cubicBezTo>
                    <a:pt x="0" y="215"/>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1"/>
            <p:cNvSpPr/>
            <p:nvPr/>
          </p:nvSpPr>
          <p:spPr>
            <a:xfrm>
              <a:off x="3337575" y="41785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1"/>
            <p:cNvSpPr/>
            <p:nvPr/>
          </p:nvSpPr>
          <p:spPr>
            <a:xfrm>
              <a:off x="3337575" y="4208275"/>
              <a:ext cx="13625" cy="11675"/>
            </a:xfrm>
            <a:custGeom>
              <a:avLst/>
              <a:gdLst/>
              <a:ahLst/>
              <a:cxnLst/>
              <a:rect l="l" t="t" r="r" b="b"/>
              <a:pathLst>
                <a:path w="545" h="467" extrusionOk="0">
                  <a:moveTo>
                    <a:pt x="311" y="0"/>
                  </a:moveTo>
                  <a:cubicBezTo>
                    <a:pt x="253" y="0"/>
                    <a:pt x="195" y="22"/>
                    <a:pt x="147" y="69"/>
                  </a:cubicBezTo>
                  <a:cubicBezTo>
                    <a:pt x="0" y="215"/>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1"/>
            <p:cNvSpPr/>
            <p:nvPr/>
          </p:nvSpPr>
          <p:spPr>
            <a:xfrm>
              <a:off x="3337575" y="42380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1"/>
            <p:cNvSpPr/>
            <p:nvPr/>
          </p:nvSpPr>
          <p:spPr>
            <a:xfrm>
              <a:off x="3337575" y="4267750"/>
              <a:ext cx="13625" cy="11700"/>
            </a:xfrm>
            <a:custGeom>
              <a:avLst/>
              <a:gdLst/>
              <a:ahLst/>
              <a:cxnLst/>
              <a:rect l="l" t="t" r="r" b="b"/>
              <a:pathLst>
                <a:path w="545" h="468" extrusionOk="0">
                  <a:moveTo>
                    <a:pt x="310" y="1"/>
                  </a:moveTo>
                  <a:cubicBezTo>
                    <a:pt x="253" y="1"/>
                    <a:pt x="195" y="22"/>
                    <a:pt x="147" y="69"/>
                  </a:cubicBezTo>
                  <a:cubicBezTo>
                    <a:pt x="0" y="216"/>
                    <a:pt x="105" y="467"/>
                    <a:pt x="312" y="467"/>
                  </a:cubicBezTo>
                  <a:cubicBezTo>
                    <a:pt x="440"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1"/>
            <p:cNvSpPr/>
            <p:nvPr/>
          </p:nvSpPr>
          <p:spPr>
            <a:xfrm>
              <a:off x="3337575" y="42975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0"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1"/>
            <p:cNvSpPr/>
            <p:nvPr/>
          </p:nvSpPr>
          <p:spPr>
            <a:xfrm>
              <a:off x="3337575" y="4327250"/>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0"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1"/>
            <p:cNvSpPr/>
            <p:nvPr/>
          </p:nvSpPr>
          <p:spPr>
            <a:xfrm>
              <a:off x="3337575" y="4357000"/>
              <a:ext cx="13625" cy="11675"/>
            </a:xfrm>
            <a:custGeom>
              <a:avLst/>
              <a:gdLst/>
              <a:ahLst/>
              <a:cxnLst/>
              <a:rect l="l" t="t" r="r" b="b"/>
              <a:pathLst>
                <a:path w="545" h="467" extrusionOk="0">
                  <a:moveTo>
                    <a:pt x="311" y="0"/>
                  </a:moveTo>
                  <a:cubicBezTo>
                    <a:pt x="253" y="0"/>
                    <a:pt x="195" y="21"/>
                    <a:pt x="147" y="69"/>
                  </a:cubicBezTo>
                  <a:cubicBezTo>
                    <a:pt x="0" y="216"/>
                    <a:pt x="105" y="467"/>
                    <a:pt x="312" y="467"/>
                  </a:cubicBezTo>
                  <a:cubicBezTo>
                    <a:pt x="440"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1"/>
            <p:cNvSpPr/>
            <p:nvPr/>
          </p:nvSpPr>
          <p:spPr>
            <a:xfrm>
              <a:off x="3370175" y="41190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1" y="466"/>
                    <a:pt x="545" y="363"/>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1"/>
            <p:cNvSpPr/>
            <p:nvPr/>
          </p:nvSpPr>
          <p:spPr>
            <a:xfrm>
              <a:off x="3370175" y="4148775"/>
              <a:ext cx="13625" cy="11675"/>
            </a:xfrm>
            <a:custGeom>
              <a:avLst/>
              <a:gdLst/>
              <a:ahLst/>
              <a:cxnLst/>
              <a:rect l="l" t="t" r="r" b="b"/>
              <a:pathLst>
                <a:path w="545" h="467" extrusionOk="0">
                  <a:moveTo>
                    <a:pt x="311" y="0"/>
                  </a:moveTo>
                  <a:cubicBezTo>
                    <a:pt x="254" y="0"/>
                    <a:pt x="195" y="22"/>
                    <a:pt x="147" y="69"/>
                  </a:cubicBezTo>
                  <a:cubicBezTo>
                    <a:pt x="0" y="215"/>
                    <a:pt x="105" y="467"/>
                    <a:pt x="312" y="467"/>
                  </a:cubicBezTo>
                  <a:cubicBezTo>
                    <a:pt x="441"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1"/>
            <p:cNvSpPr/>
            <p:nvPr/>
          </p:nvSpPr>
          <p:spPr>
            <a:xfrm>
              <a:off x="3370175" y="4178525"/>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1" y="466"/>
                    <a:pt x="545" y="362"/>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1"/>
            <p:cNvSpPr/>
            <p:nvPr/>
          </p:nvSpPr>
          <p:spPr>
            <a:xfrm>
              <a:off x="3370175" y="4208275"/>
              <a:ext cx="13625" cy="11675"/>
            </a:xfrm>
            <a:custGeom>
              <a:avLst/>
              <a:gdLst/>
              <a:ahLst/>
              <a:cxnLst/>
              <a:rect l="l" t="t" r="r" b="b"/>
              <a:pathLst>
                <a:path w="545" h="467" extrusionOk="0">
                  <a:moveTo>
                    <a:pt x="311" y="0"/>
                  </a:moveTo>
                  <a:cubicBezTo>
                    <a:pt x="254" y="0"/>
                    <a:pt x="195" y="22"/>
                    <a:pt x="147" y="69"/>
                  </a:cubicBezTo>
                  <a:cubicBezTo>
                    <a:pt x="0" y="215"/>
                    <a:pt x="105" y="467"/>
                    <a:pt x="312" y="467"/>
                  </a:cubicBezTo>
                  <a:cubicBezTo>
                    <a:pt x="441"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1"/>
            <p:cNvSpPr/>
            <p:nvPr/>
          </p:nvSpPr>
          <p:spPr>
            <a:xfrm>
              <a:off x="3370175" y="42380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1"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1"/>
            <p:cNvSpPr/>
            <p:nvPr/>
          </p:nvSpPr>
          <p:spPr>
            <a:xfrm>
              <a:off x="3370175" y="4267750"/>
              <a:ext cx="13625" cy="11700"/>
            </a:xfrm>
            <a:custGeom>
              <a:avLst/>
              <a:gdLst/>
              <a:ahLst/>
              <a:cxnLst/>
              <a:rect l="l" t="t" r="r" b="b"/>
              <a:pathLst>
                <a:path w="545" h="468" extrusionOk="0">
                  <a:moveTo>
                    <a:pt x="310" y="1"/>
                  </a:moveTo>
                  <a:cubicBezTo>
                    <a:pt x="253" y="1"/>
                    <a:pt x="195" y="22"/>
                    <a:pt x="147" y="69"/>
                  </a:cubicBezTo>
                  <a:cubicBezTo>
                    <a:pt x="0" y="216"/>
                    <a:pt x="105" y="467"/>
                    <a:pt x="312" y="467"/>
                  </a:cubicBezTo>
                  <a:cubicBezTo>
                    <a:pt x="441" y="467"/>
                    <a:pt x="545" y="363"/>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1"/>
            <p:cNvSpPr/>
            <p:nvPr/>
          </p:nvSpPr>
          <p:spPr>
            <a:xfrm>
              <a:off x="3370175" y="4297500"/>
              <a:ext cx="13625" cy="11675"/>
            </a:xfrm>
            <a:custGeom>
              <a:avLst/>
              <a:gdLst/>
              <a:ahLst/>
              <a:cxnLst/>
              <a:rect l="l" t="t" r="r" b="b"/>
              <a:pathLst>
                <a:path w="545" h="467" extrusionOk="0">
                  <a:moveTo>
                    <a:pt x="310" y="1"/>
                  </a:moveTo>
                  <a:cubicBezTo>
                    <a:pt x="253" y="1"/>
                    <a:pt x="195" y="22"/>
                    <a:pt x="147" y="69"/>
                  </a:cubicBezTo>
                  <a:cubicBezTo>
                    <a:pt x="0" y="216"/>
                    <a:pt x="105" y="467"/>
                    <a:pt x="312" y="467"/>
                  </a:cubicBezTo>
                  <a:cubicBezTo>
                    <a:pt x="441" y="467"/>
                    <a:pt x="545" y="362"/>
                    <a:pt x="545" y="234"/>
                  </a:cubicBezTo>
                  <a:cubicBezTo>
                    <a:pt x="545" y="94"/>
                    <a:pt x="430"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1"/>
            <p:cNvSpPr/>
            <p:nvPr/>
          </p:nvSpPr>
          <p:spPr>
            <a:xfrm>
              <a:off x="3370175" y="4327250"/>
              <a:ext cx="13625" cy="11675"/>
            </a:xfrm>
            <a:custGeom>
              <a:avLst/>
              <a:gdLst/>
              <a:ahLst/>
              <a:cxnLst/>
              <a:rect l="l" t="t" r="r" b="b"/>
              <a:pathLst>
                <a:path w="545" h="467" extrusionOk="0">
                  <a:moveTo>
                    <a:pt x="310" y="0"/>
                  </a:moveTo>
                  <a:cubicBezTo>
                    <a:pt x="253" y="0"/>
                    <a:pt x="195" y="21"/>
                    <a:pt x="147" y="69"/>
                  </a:cubicBezTo>
                  <a:cubicBezTo>
                    <a:pt x="0" y="216"/>
                    <a:pt x="105" y="466"/>
                    <a:pt x="312" y="466"/>
                  </a:cubicBezTo>
                  <a:cubicBezTo>
                    <a:pt x="441" y="466"/>
                    <a:pt x="545" y="363"/>
                    <a:pt x="545" y="233"/>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1"/>
            <p:cNvSpPr/>
            <p:nvPr/>
          </p:nvSpPr>
          <p:spPr>
            <a:xfrm>
              <a:off x="3370175" y="4357000"/>
              <a:ext cx="13625" cy="11675"/>
            </a:xfrm>
            <a:custGeom>
              <a:avLst/>
              <a:gdLst/>
              <a:ahLst/>
              <a:cxnLst/>
              <a:rect l="l" t="t" r="r" b="b"/>
              <a:pathLst>
                <a:path w="545" h="467" extrusionOk="0">
                  <a:moveTo>
                    <a:pt x="311" y="0"/>
                  </a:moveTo>
                  <a:cubicBezTo>
                    <a:pt x="254" y="0"/>
                    <a:pt x="195" y="21"/>
                    <a:pt x="147" y="69"/>
                  </a:cubicBezTo>
                  <a:cubicBezTo>
                    <a:pt x="0" y="216"/>
                    <a:pt x="105" y="467"/>
                    <a:pt x="312" y="467"/>
                  </a:cubicBezTo>
                  <a:cubicBezTo>
                    <a:pt x="441" y="467"/>
                    <a:pt x="545" y="362"/>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1"/>
            <p:cNvSpPr/>
            <p:nvPr/>
          </p:nvSpPr>
          <p:spPr>
            <a:xfrm>
              <a:off x="3402800" y="41190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1" y="466"/>
                    <a:pt x="545" y="363"/>
                    <a:pt x="545" y="234"/>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1"/>
            <p:cNvSpPr/>
            <p:nvPr/>
          </p:nvSpPr>
          <p:spPr>
            <a:xfrm>
              <a:off x="3402800" y="41487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1"/>
            <p:cNvSpPr/>
            <p:nvPr/>
          </p:nvSpPr>
          <p:spPr>
            <a:xfrm>
              <a:off x="3402800" y="4178525"/>
              <a:ext cx="13650" cy="11675"/>
            </a:xfrm>
            <a:custGeom>
              <a:avLst/>
              <a:gdLst/>
              <a:ahLst/>
              <a:cxnLst/>
              <a:rect l="l" t="t" r="r" b="b"/>
              <a:pathLst>
                <a:path w="546" h="467" extrusionOk="0">
                  <a:moveTo>
                    <a:pt x="311" y="0"/>
                  </a:moveTo>
                  <a:cubicBezTo>
                    <a:pt x="254" y="0"/>
                    <a:pt x="195" y="21"/>
                    <a:pt x="148" y="69"/>
                  </a:cubicBezTo>
                  <a:cubicBezTo>
                    <a:pt x="1" y="216"/>
                    <a:pt x="105" y="466"/>
                    <a:pt x="312" y="466"/>
                  </a:cubicBezTo>
                  <a:cubicBezTo>
                    <a:pt x="441" y="466"/>
                    <a:pt x="545" y="362"/>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1"/>
            <p:cNvSpPr/>
            <p:nvPr/>
          </p:nvSpPr>
          <p:spPr>
            <a:xfrm>
              <a:off x="3402800" y="4208275"/>
              <a:ext cx="13650" cy="11675"/>
            </a:xfrm>
            <a:custGeom>
              <a:avLst/>
              <a:gdLst/>
              <a:ahLst/>
              <a:cxnLst/>
              <a:rect l="l" t="t" r="r" b="b"/>
              <a:pathLst>
                <a:path w="546" h="467" extrusionOk="0">
                  <a:moveTo>
                    <a:pt x="311" y="0"/>
                  </a:moveTo>
                  <a:cubicBezTo>
                    <a:pt x="254" y="0"/>
                    <a:pt x="195" y="22"/>
                    <a:pt x="148" y="69"/>
                  </a:cubicBezTo>
                  <a:cubicBezTo>
                    <a:pt x="1" y="215"/>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1"/>
            <p:cNvSpPr/>
            <p:nvPr/>
          </p:nvSpPr>
          <p:spPr>
            <a:xfrm>
              <a:off x="3402800" y="4238000"/>
              <a:ext cx="13650" cy="11675"/>
            </a:xfrm>
            <a:custGeom>
              <a:avLst/>
              <a:gdLst/>
              <a:ahLst/>
              <a:cxnLst/>
              <a:rect l="l" t="t" r="r" b="b"/>
              <a:pathLst>
                <a:path w="546" h="467" extrusionOk="0">
                  <a:moveTo>
                    <a:pt x="311" y="1"/>
                  </a:moveTo>
                  <a:cubicBezTo>
                    <a:pt x="254" y="1"/>
                    <a:pt x="195" y="22"/>
                    <a:pt x="148" y="69"/>
                  </a:cubicBezTo>
                  <a:cubicBezTo>
                    <a:pt x="1" y="216"/>
                    <a:pt x="105" y="467"/>
                    <a:pt x="312" y="467"/>
                  </a:cubicBezTo>
                  <a:cubicBezTo>
                    <a:pt x="441" y="467"/>
                    <a:pt x="545" y="362"/>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1"/>
            <p:cNvSpPr/>
            <p:nvPr/>
          </p:nvSpPr>
          <p:spPr>
            <a:xfrm>
              <a:off x="3402800" y="4267750"/>
              <a:ext cx="13650" cy="11700"/>
            </a:xfrm>
            <a:custGeom>
              <a:avLst/>
              <a:gdLst/>
              <a:ahLst/>
              <a:cxnLst/>
              <a:rect l="l" t="t" r="r" b="b"/>
              <a:pathLst>
                <a:path w="546" h="468" extrusionOk="0">
                  <a:moveTo>
                    <a:pt x="311" y="1"/>
                  </a:moveTo>
                  <a:cubicBezTo>
                    <a:pt x="253" y="1"/>
                    <a:pt x="195" y="22"/>
                    <a:pt x="148" y="69"/>
                  </a:cubicBezTo>
                  <a:cubicBezTo>
                    <a:pt x="1" y="216"/>
                    <a:pt x="105" y="467"/>
                    <a:pt x="312" y="467"/>
                  </a:cubicBezTo>
                  <a:cubicBezTo>
                    <a:pt x="441" y="467"/>
                    <a:pt x="545" y="363"/>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1"/>
            <p:cNvSpPr/>
            <p:nvPr/>
          </p:nvSpPr>
          <p:spPr>
            <a:xfrm>
              <a:off x="3402800" y="4297500"/>
              <a:ext cx="13650" cy="11675"/>
            </a:xfrm>
            <a:custGeom>
              <a:avLst/>
              <a:gdLst/>
              <a:ahLst/>
              <a:cxnLst/>
              <a:rect l="l" t="t" r="r" b="b"/>
              <a:pathLst>
                <a:path w="546" h="467" extrusionOk="0">
                  <a:moveTo>
                    <a:pt x="311" y="1"/>
                  </a:moveTo>
                  <a:cubicBezTo>
                    <a:pt x="254" y="1"/>
                    <a:pt x="195" y="22"/>
                    <a:pt x="148" y="69"/>
                  </a:cubicBezTo>
                  <a:cubicBezTo>
                    <a:pt x="1" y="216"/>
                    <a:pt x="105" y="467"/>
                    <a:pt x="312" y="467"/>
                  </a:cubicBezTo>
                  <a:cubicBezTo>
                    <a:pt x="441" y="467"/>
                    <a:pt x="545" y="362"/>
                    <a:pt x="545" y="234"/>
                  </a:cubicBezTo>
                  <a:cubicBezTo>
                    <a:pt x="545" y="94"/>
                    <a:pt x="430"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1"/>
            <p:cNvSpPr/>
            <p:nvPr/>
          </p:nvSpPr>
          <p:spPr>
            <a:xfrm>
              <a:off x="3402800" y="4327250"/>
              <a:ext cx="13650" cy="11675"/>
            </a:xfrm>
            <a:custGeom>
              <a:avLst/>
              <a:gdLst/>
              <a:ahLst/>
              <a:cxnLst/>
              <a:rect l="l" t="t" r="r" b="b"/>
              <a:pathLst>
                <a:path w="546" h="467" extrusionOk="0">
                  <a:moveTo>
                    <a:pt x="311" y="0"/>
                  </a:moveTo>
                  <a:cubicBezTo>
                    <a:pt x="253" y="0"/>
                    <a:pt x="195" y="21"/>
                    <a:pt x="148" y="69"/>
                  </a:cubicBezTo>
                  <a:cubicBezTo>
                    <a:pt x="1" y="216"/>
                    <a:pt x="105" y="466"/>
                    <a:pt x="312" y="466"/>
                  </a:cubicBezTo>
                  <a:cubicBezTo>
                    <a:pt x="441" y="466"/>
                    <a:pt x="545" y="363"/>
                    <a:pt x="545" y="233"/>
                  </a:cubicBezTo>
                  <a:cubicBezTo>
                    <a:pt x="545" y="93"/>
                    <a:pt x="430"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1"/>
            <p:cNvSpPr/>
            <p:nvPr/>
          </p:nvSpPr>
          <p:spPr>
            <a:xfrm>
              <a:off x="3402800" y="4357000"/>
              <a:ext cx="13650" cy="11675"/>
            </a:xfrm>
            <a:custGeom>
              <a:avLst/>
              <a:gdLst/>
              <a:ahLst/>
              <a:cxnLst/>
              <a:rect l="l" t="t" r="r" b="b"/>
              <a:pathLst>
                <a:path w="546" h="467" extrusionOk="0">
                  <a:moveTo>
                    <a:pt x="311" y="0"/>
                  </a:moveTo>
                  <a:cubicBezTo>
                    <a:pt x="254" y="0"/>
                    <a:pt x="195" y="21"/>
                    <a:pt x="148" y="69"/>
                  </a:cubicBezTo>
                  <a:cubicBezTo>
                    <a:pt x="1" y="216"/>
                    <a:pt x="105" y="467"/>
                    <a:pt x="312" y="467"/>
                  </a:cubicBezTo>
                  <a:cubicBezTo>
                    <a:pt x="441" y="467"/>
                    <a:pt x="545" y="362"/>
                    <a:pt x="545" y="234"/>
                  </a:cubicBezTo>
                  <a:cubicBezTo>
                    <a:pt x="545" y="93"/>
                    <a:pt x="431"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1"/>
            <p:cNvSpPr/>
            <p:nvPr/>
          </p:nvSpPr>
          <p:spPr>
            <a:xfrm>
              <a:off x="3435450" y="4119025"/>
              <a:ext cx="13625" cy="11675"/>
            </a:xfrm>
            <a:custGeom>
              <a:avLst/>
              <a:gdLst/>
              <a:ahLst/>
              <a:cxnLst/>
              <a:rect l="l" t="t" r="r" b="b"/>
              <a:pathLst>
                <a:path w="545" h="467" extrusionOk="0">
                  <a:moveTo>
                    <a:pt x="309" y="0"/>
                  </a:moveTo>
                  <a:cubicBezTo>
                    <a:pt x="252" y="0"/>
                    <a:pt x="193" y="21"/>
                    <a:pt x="146" y="69"/>
                  </a:cubicBezTo>
                  <a:cubicBezTo>
                    <a:pt x="0" y="216"/>
                    <a:pt x="104" y="466"/>
                    <a:pt x="312" y="466"/>
                  </a:cubicBezTo>
                  <a:cubicBezTo>
                    <a:pt x="440" y="466"/>
                    <a:pt x="545" y="363"/>
                    <a:pt x="545" y="234"/>
                  </a:cubicBezTo>
                  <a:cubicBezTo>
                    <a:pt x="545"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1"/>
            <p:cNvSpPr/>
            <p:nvPr/>
          </p:nvSpPr>
          <p:spPr>
            <a:xfrm>
              <a:off x="3435450" y="4148775"/>
              <a:ext cx="13625" cy="11675"/>
            </a:xfrm>
            <a:custGeom>
              <a:avLst/>
              <a:gdLst/>
              <a:ahLst/>
              <a:cxnLst/>
              <a:rect l="l" t="t" r="r" b="b"/>
              <a:pathLst>
                <a:path w="545" h="467" extrusionOk="0">
                  <a:moveTo>
                    <a:pt x="310" y="0"/>
                  </a:moveTo>
                  <a:cubicBezTo>
                    <a:pt x="252" y="0"/>
                    <a:pt x="194" y="22"/>
                    <a:pt x="146" y="69"/>
                  </a:cubicBezTo>
                  <a:cubicBezTo>
                    <a:pt x="0" y="215"/>
                    <a:pt x="104"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1"/>
            <p:cNvSpPr/>
            <p:nvPr/>
          </p:nvSpPr>
          <p:spPr>
            <a:xfrm>
              <a:off x="3435450" y="4178525"/>
              <a:ext cx="13625" cy="11675"/>
            </a:xfrm>
            <a:custGeom>
              <a:avLst/>
              <a:gdLst/>
              <a:ahLst/>
              <a:cxnLst/>
              <a:rect l="l" t="t" r="r" b="b"/>
              <a:pathLst>
                <a:path w="545" h="467" extrusionOk="0">
                  <a:moveTo>
                    <a:pt x="309" y="0"/>
                  </a:moveTo>
                  <a:cubicBezTo>
                    <a:pt x="252" y="0"/>
                    <a:pt x="193" y="21"/>
                    <a:pt x="146" y="69"/>
                  </a:cubicBezTo>
                  <a:cubicBezTo>
                    <a:pt x="0" y="216"/>
                    <a:pt x="104" y="466"/>
                    <a:pt x="312" y="466"/>
                  </a:cubicBezTo>
                  <a:cubicBezTo>
                    <a:pt x="440" y="466"/>
                    <a:pt x="545" y="362"/>
                    <a:pt x="545" y="233"/>
                  </a:cubicBezTo>
                  <a:cubicBezTo>
                    <a:pt x="545"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1"/>
            <p:cNvSpPr/>
            <p:nvPr/>
          </p:nvSpPr>
          <p:spPr>
            <a:xfrm>
              <a:off x="3435450" y="4208275"/>
              <a:ext cx="13625" cy="11675"/>
            </a:xfrm>
            <a:custGeom>
              <a:avLst/>
              <a:gdLst/>
              <a:ahLst/>
              <a:cxnLst/>
              <a:rect l="l" t="t" r="r" b="b"/>
              <a:pathLst>
                <a:path w="545" h="467" extrusionOk="0">
                  <a:moveTo>
                    <a:pt x="310" y="0"/>
                  </a:moveTo>
                  <a:cubicBezTo>
                    <a:pt x="252" y="0"/>
                    <a:pt x="194" y="22"/>
                    <a:pt x="146" y="69"/>
                  </a:cubicBezTo>
                  <a:cubicBezTo>
                    <a:pt x="0" y="215"/>
                    <a:pt x="104"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1"/>
            <p:cNvSpPr/>
            <p:nvPr/>
          </p:nvSpPr>
          <p:spPr>
            <a:xfrm>
              <a:off x="3435450" y="4238000"/>
              <a:ext cx="13625" cy="11675"/>
            </a:xfrm>
            <a:custGeom>
              <a:avLst/>
              <a:gdLst/>
              <a:ahLst/>
              <a:cxnLst/>
              <a:rect l="l" t="t" r="r" b="b"/>
              <a:pathLst>
                <a:path w="545" h="467" extrusionOk="0">
                  <a:moveTo>
                    <a:pt x="309" y="1"/>
                  </a:moveTo>
                  <a:cubicBezTo>
                    <a:pt x="252" y="1"/>
                    <a:pt x="193" y="22"/>
                    <a:pt x="146" y="69"/>
                  </a:cubicBezTo>
                  <a:cubicBezTo>
                    <a:pt x="0" y="216"/>
                    <a:pt x="104" y="467"/>
                    <a:pt x="312" y="467"/>
                  </a:cubicBezTo>
                  <a:cubicBezTo>
                    <a:pt x="440" y="467"/>
                    <a:pt x="545" y="362"/>
                    <a:pt x="545" y="234"/>
                  </a:cubicBezTo>
                  <a:cubicBezTo>
                    <a:pt x="545"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1"/>
            <p:cNvSpPr/>
            <p:nvPr/>
          </p:nvSpPr>
          <p:spPr>
            <a:xfrm>
              <a:off x="3435450" y="4267750"/>
              <a:ext cx="13625" cy="11700"/>
            </a:xfrm>
            <a:custGeom>
              <a:avLst/>
              <a:gdLst/>
              <a:ahLst/>
              <a:cxnLst/>
              <a:rect l="l" t="t" r="r" b="b"/>
              <a:pathLst>
                <a:path w="545" h="468" extrusionOk="0">
                  <a:moveTo>
                    <a:pt x="309" y="1"/>
                  </a:moveTo>
                  <a:cubicBezTo>
                    <a:pt x="252" y="1"/>
                    <a:pt x="193" y="22"/>
                    <a:pt x="146" y="69"/>
                  </a:cubicBezTo>
                  <a:cubicBezTo>
                    <a:pt x="0" y="216"/>
                    <a:pt x="104" y="467"/>
                    <a:pt x="312" y="467"/>
                  </a:cubicBezTo>
                  <a:cubicBezTo>
                    <a:pt x="440" y="467"/>
                    <a:pt x="545" y="363"/>
                    <a:pt x="545" y="234"/>
                  </a:cubicBezTo>
                  <a:cubicBezTo>
                    <a:pt x="545"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1"/>
            <p:cNvSpPr/>
            <p:nvPr/>
          </p:nvSpPr>
          <p:spPr>
            <a:xfrm>
              <a:off x="3435450" y="4297500"/>
              <a:ext cx="13625" cy="11675"/>
            </a:xfrm>
            <a:custGeom>
              <a:avLst/>
              <a:gdLst/>
              <a:ahLst/>
              <a:cxnLst/>
              <a:rect l="l" t="t" r="r" b="b"/>
              <a:pathLst>
                <a:path w="545" h="467" extrusionOk="0">
                  <a:moveTo>
                    <a:pt x="309" y="1"/>
                  </a:moveTo>
                  <a:cubicBezTo>
                    <a:pt x="252" y="1"/>
                    <a:pt x="193" y="22"/>
                    <a:pt x="146" y="69"/>
                  </a:cubicBezTo>
                  <a:cubicBezTo>
                    <a:pt x="0" y="216"/>
                    <a:pt x="104" y="467"/>
                    <a:pt x="312" y="467"/>
                  </a:cubicBezTo>
                  <a:cubicBezTo>
                    <a:pt x="440" y="467"/>
                    <a:pt x="545" y="362"/>
                    <a:pt x="545" y="234"/>
                  </a:cubicBezTo>
                  <a:cubicBezTo>
                    <a:pt x="545"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1"/>
            <p:cNvSpPr/>
            <p:nvPr/>
          </p:nvSpPr>
          <p:spPr>
            <a:xfrm>
              <a:off x="3435450" y="4327250"/>
              <a:ext cx="13625" cy="11675"/>
            </a:xfrm>
            <a:custGeom>
              <a:avLst/>
              <a:gdLst/>
              <a:ahLst/>
              <a:cxnLst/>
              <a:rect l="l" t="t" r="r" b="b"/>
              <a:pathLst>
                <a:path w="545" h="467" extrusionOk="0">
                  <a:moveTo>
                    <a:pt x="309" y="0"/>
                  </a:moveTo>
                  <a:cubicBezTo>
                    <a:pt x="252" y="0"/>
                    <a:pt x="193" y="21"/>
                    <a:pt x="146" y="69"/>
                  </a:cubicBezTo>
                  <a:cubicBezTo>
                    <a:pt x="0" y="216"/>
                    <a:pt x="104" y="466"/>
                    <a:pt x="312" y="466"/>
                  </a:cubicBezTo>
                  <a:cubicBezTo>
                    <a:pt x="440" y="466"/>
                    <a:pt x="545" y="363"/>
                    <a:pt x="545" y="233"/>
                  </a:cubicBezTo>
                  <a:cubicBezTo>
                    <a:pt x="545"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1"/>
            <p:cNvSpPr/>
            <p:nvPr/>
          </p:nvSpPr>
          <p:spPr>
            <a:xfrm>
              <a:off x="3435450" y="4357000"/>
              <a:ext cx="13625" cy="11675"/>
            </a:xfrm>
            <a:custGeom>
              <a:avLst/>
              <a:gdLst/>
              <a:ahLst/>
              <a:cxnLst/>
              <a:rect l="l" t="t" r="r" b="b"/>
              <a:pathLst>
                <a:path w="545" h="467" extrusionOk="0">
                  <a:moveTo>
                    <a:pt x="310" y="0"/>
                  </a:moveTo>
                  <a:cubicBezTo>
                    <a:pt x="252" y="0"/>
                    <a:pt x="194" y="21"/>
                    <a:pt x="146" y="69"/>
                  </a:cubicBezTo>
                  <a:cubicBezTo>
                    <a:pt x="0" y="216"/>
                    <a:pt x="104" y="467"/>
                    <a:pt x="312" y="467"/>
                  </a:cubicBezTo>
                  <a:cubicBezTo>
                    <a:pt x="440" y="467"/>
                    <a:pt x="545" y="362"/>
                    <a:pt x="545" y="234"/>
                  </a:cubicBezTo>
                  <a:cubicBezTo>
                    <a:pt x="545" y="93"/>
                    <a:pt x="43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1"/>
            <p:cNvSpPr/>
            <p:nvPr/>
          </p:nvSpPr>
          <p:spPr>
            <a:xfrm>
              <a:off x="3468075" y="4119025"/>
              <a:ext cx="13600" cy="11675"/>
            </a:xfrm>
            <a:custGeom>
              <a:avLst/>
              <a:gdLst/>
              <a:ahLst/>
              <a:cxnLst/>
              <a:rect l="l" t="t" r="r" b="b"/>
              <a:pathLst>
                <a:path w="544" h="467" extrusionOk="0">
                  <a:moveTo>
                    <a:pt x="309" y="0"/>
                  </a:moveTo>
                  <a:cubicBezTo>
                    <a:pt x="252" y="0"/>
                    <a:pt x="194" y="21"/>
                    <a:pt x="146" y="69"/>
                  </a:cubicBezTo>
                  <a:cubicBezTo>
                    <a:pt x="0" y="216"/>
                    <a:pt x="104" y="466"/>
                    <a:pt x="311" y="466"/>
                  </a:cubicBezTo>
                  <a:cubicBezTo>
                    <a:pt x="440" y="466"/>
                    <a:pt x="544" y="363"/>
                    <a:pt x="544" y="234"/>
                  </a:cubicBezTo>
                  <a:cubicBezTo>
                    <a:pt x="544"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1"/>
            <p:cNvSpPr/>
            <p:nvPr/>
          </p:nvSpPr>
          <p:spPr>
            <a:xfrm>
              <a:off x="3468075" y="4148775"/>
              <a:ext cx="13600" cy="11675"/>
            </a:xfrm>
            <a:custGeom>
              <a:avLst/>
              <a:gdLst/>
              <a:ahLst/>
              <a:cxnLst/>
              <a:rect l="l" t="t" r="r" b="b"/>
              <a:pathLst>
                <a:path w="544" h="467" extrusionOk="0">
                  <a:moveTo>
                    <a:pt x="310" y="0"/>
                  </a:moveTo>
                  <a:cubicBezTo>
                    <a:pt x="252" y="0"/>
                    <a:pt x="194" y="22"/>
                    <a:pt x="146" y="69"/>
                  </a:cubicBezTo>
                  <a:cubicBezTo>
                    <a:pt x="0" y="215"/>
                    <a:pt x="104" y="467"/>
                    <a:pt x="311" y="467"/>
                  </a:cubicBezTo>
                  <a:cubicBezTo>
                    <a:pt x="440" y="467"/>
                    <a:pt x="544" y="362"/>
                    <a:pt x="544" y="234"/>
                  </a:cubicBezTo>
                  <a:cubicBezTo>
                    <a:pt x="544"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1"/>
            <p:cNvSpPr/>
            <p:nvPr/>
          </p:nvSpPr>
          <p:spPr>
            <a:xfrm>
              <a:off x="3468075" y="4178525"/>
              <a:ext cx="13600" cy="11675"/>
            </a:xfrm>
            <a:custGeom>
              <a:avLst/>
              <a:gdLst/>
              <a:ahLst/>
              <a:cxnLst/>
              <a:rect l="l" t="t" r="r" b="b"/>
              <a:pathLst>
                <a:path w="544" h="467" extrusionOk="0">
                  <a:moveTo>
                    <a:pt x="309" y="0"/>
                  </a:moveTo>
                  <a:cubicBezTo>
                    <a:pt x="252" y="0"/>
                    <a:pt x="194" y="21"/>
                    <a:pt x="146" y="69"/>
                  </a:cubicBezTo>
                  <a:cubicBezTo>
                    <a:pt x="0" y="216"/>
                    <a:pt x="104" y="466"/>
                    <a:pt x="311" y="466"/>
                  </a:cubicBezTo>
                  <a:cubicBezTo>
                    <a:pt x="440" y="466"/>
                    <a:pt x="544" y="362"/>
                    <a:pt x="544" y="233"/>
                  </a:cubicBezTo>
                  <a:cubicBezTo>
                    <a:pt x="544"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1"/>
            <p:cNvSpPr/>
            <p:nvPr/>
          </p:nvSpPr>
          <p:spPr>
            <a:xfrm>
              <a:off x="3468075" y="4208275"/>
              <a:ext cx="13600" cy="11675"/>
            </a:xfrm>
            <a:custGeom>
              <a:avLst/>
              <a:gdLst/>
              <a:ahLst/>
              <a:cxnLst/>
              <a:rect l="l" t="t" r="r" b="b"/>
              <a:pathLst>
                <a:path w="544" h="467" extrusionOk="0">
                  <a:moveTo>
                    <a:pt x="310" y="0"/>
                  </a:moveTo>
                  <a:cubicBezTo>
                    <a:pt x="252" y="0"/>
                    <a:pt x="194" y="22"/>
                    <a:pt x="146" y="69"/>
                  </a:cubicBezTo>
                  <a:cubicBezTo>
                    <a:pt x="0" y="215"/>
                    <a:pt x="104" y="467"/>
                    <a:pt x="311" y="467"/>
                  </a:cubicBezTo>
                  <a:cubicBezTo>
                    <a:pt x="440" y="467"/>
                    <a:pt x="544" y="362"/>
                    <a:pt x="544" y="234"/>
                  </a:cubicBezTo>
                  <a:cubicBezTo>
                    <a:pt x="544"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1"/>
            <p:cNvSpPr/>
            <p:nvPr/>
          </p:nvSpPr>
          <p:spPr>
            <a:xfrm>
              <a:off x="3468075" y="4238000"/>
              <a:ext cx="13600" cy="11675"/>
            </a:xfrm>
            <a:custGeom>
              <a:avLst/>
              <a:gdLst/>
              <a:ahLst/>
              <a:cxnLst/>
              <a:rect l="l" t="t" r="r" b="b"/>
              <a:pathLst>
                <a:path w="544" h="467" extrusionOk="0">
                  <a:moveTo>
                    <a:pt x="309" y="1"/>
                  </a:moveTo>
                  <a:cubicBezTo>
                    <a:pt x="252" y="1"/>
                    <a:pt x="194" y="22"/>
                    <a:pt x="146" y="69"/>
                  </a:cubicBezTo>
                  <a:cubicBezTo>
                    <a:pt x="0" y="216"/>
                    <a:pt x="104" y="467"/>
                    <a:pt x="311" y="467"/>
                  </a:cubicBezTo>
                  <a:cubicBezTo>
                    <a:pt x="440" y="467"/>
                    <a:pt x="544" y="362"/>
                    <a:pt x="544" y="234"/>
                  </a:cubicBezTo>
                  <a:cubicBezTo>
                    <a:pt x="544"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1"/>
            <p:cNvSpPr/>
            <p:nvPr/>
          </p:nvSpPr>
          <p:spPr>
            <a:xfrm>
              <a:off x="3468075" y="4267750"/>
              <a:ext cx="13600" cy="11700"/>
            </a:xfrm>
            <a:custGeom>
              <a:avLst/>
              <a:gdLst/>
              <a:ahLst/>
              <a:cxnLst/>
              <a:rect l="l" t="t" r="r" b="b"/>
              <a:pathLst>
                <a:path w="544" h="468" extrusionOk="0">
                  <a:moveTo>
                    <a:pt x="309" y="1"/>
                  </a:moveTo>
                  <a:cubicBezTo>
                    <a:pt x="252" y="1"/>
                    <a:pt x="194" y="22"/>
                    <a:pt x="146" y="69"/>
                  </a:cubicBezTo>
                  <a:cubicBezTo>
                    <a:pt x="0" y="216"/>
                    <a:pt x="104" y="467"/>
                    <a:pt x="311" y="467"/>
                  </a:cubicBezTo>
                  <a:cubicBezTo>
                    <a:pt x="440" y="467"/>
                    <a:pt x="544" y="363"/>
                    <a:pt x="544" y="234"/>
                  </a:cubicBezTo>
                  <a:cubicBezTo>
                    <a:pt x="544"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1"/>
            <p:cNvSpPr/>
            <p:nvPr/>
          </p:nvSpPr>
          <p:spPr>
            <a:xfrm>
              <a:off x="3468075" y="4297500"/>
              <a:ext cx="13600" cy="11675"/>
            </a:xfrm>
            <a:custGeom>
              <a:avLst/>
              <a:gdLst/>
              <a:ahLst/>
              <a:cxnLst/>
              <a:rect l="l" t="t" r="r" b="b"/>
              <a:pathLst>
                <a:path w="544" h="467" extrusionOk="0">
                  <a:moveTo>
                    <a:pt x="309" y="1"/>
                  </a:moveTo>
                  <a:cubicBezTo>
                    <a:pt x="252" y="1"/>
                    <a:pt x="194" y="22"/>
                    <a:pt x="146" y="69"/>
                  </a:cubicBezTo>
                  <a:cubicBezTo>
                    <a:pt x="0" y="216"/>
                    <a:pt x="104" y="467"/>
                    <a:pt x="311" y="467"/>
                  </a:cubicBezTo>
                  <a:cubicBezTo>
                    <a:pt x="440" y="467"/>
                    <a:pt x="544" y="362"/>
                    <a:pt x="544" y="234"/>
                  </a:cubicBezTo>
                  <a:cubicBezTo>
                    <a:pt x="544" y="94"/>
                    <a:pt x="429" y="1"/>
                    <a:pt x="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1"/>
            <p:cNvSpPr/>
            <p:nvPr/>
          </p:nvSpPr>
          <p:spPr>
            <a:xfrm>
              <a:off x="3468075" y="4327250"/>
              <a:ext cx="13600" cy="11675"/>
            </a:xfrm>
            <a:custGeom>
              <a:avLst/>
              <a:gdLst/>
              <a:ahLst/>
              <a:cxnLst/>
              <a:rect l="l" t="t" r="r" b="b"/>
              <a:pathLst>
                <a:path w="544" h="467" extrusionOk="0">
                  <a:moveTo>
                    <a:pt x="309" y="0"/>
                  </a:moveTo>
                  <a:cubicBezTo>
                    <a:pt x="252" y="0"/>
                    <a:pt x="194" y="21"/>
                    <a:pt x="146" y="69"/>
                  </a:cubicBezTo>
                  <a:cubicBezTo>
                    <a:pt x="0" y="216"/>
                    <a:pt x="104" y="466"/>
                    <a:pt x="311" y="466"/>
                  </a:cubicBezTo>
                  <a:cubicBezTo>
                    <a:pt x="440" y="466"/>
                    <a:pt x="544" y="363"/>
                    <a:pt x="544" y="233"/>
                  </a:cubicBezTo>
                  <a:cubicBezTo>
                    <a:pt x="544" y="93"/>
                    <a:pt x="429"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1"/>
            <p:cNvSpPr/>
            <p:nvPr/>
          </p:nvSpPr>
          <p:spPr>
            <a:xfrm>
              <a:off x="3468075" y="4357000"/>
              <a:ext cx="13600" cy="11675"/>
            </a:xfrm>
            <a:custGeom>
              <a:avLst/>
              <a:gdLst/>
              <a:ahLst/>
              <a:cxnLst/>
              <a:rect l="l" t="t" r="r" b="b"/>
              <a:pathLst>
                <a:path w="544" h="467" extrusionOk="0">
                  <a:moveTo>
                    <a:pt x="310" y="0"/>
                  </a:moveTo>
                  <a:cubicBezTo>
                    <a:pt x="252" y="0"/>
                    <a:pt x="194" y="21"/>
                    <a:pt x="146" y="69"/>
                  </a:cubicBezTo>
                  <a:cubicBezTo>
                    <a:pt x="0" y="216"/>
                    <a:pt x="104" y="467"/>
                    <a:pt x="311" y="467"/>
                  </a:cubicBezTo>
                  <a:cubicBezTo>
                    <a:pt x="440" y="467"/>
                    <a:pt x="544" y="362"/>
                    <a:pt x="544" y="234"/>
                  </a:cubicBezTo>
                  <a:cubicBezTo>
                    <a:pt x="544" y="93"/>
                    <a:pt x="429"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1"/>
            <p:cNvSpPr/>
            <p:nvPr/>
          </p:nvSpPr>
          <p:spPr>
            <a:xfrm>
              <a:off x="3347825" y="4558775"/>
              <a:ext cx="17775" cy="15225"/>
            </a:xfrm>
            <a:custGeom>
              <a:avLst/>
              <a:gdLst/>
              <a:ahLst/>
              <a:cxnLst/>
              <a:rect l="l" t="t" r="r" b="b"/>
              <a:pathLst>
                <a:path w="711" h="609" extrusionOk="0">
                  <a:moveTo>
                    <a:pt x="404" y="0"/>
                  </a:moveTo>
                  <a:cubicBezTo>
                    <a:pt x="330" y="0"/>
                    <a:pt x="253" y="28"/>
                    <a:pt x="192" y="90"/>
                  </a:cubicBezTo>
                  <a:cubicBezTo>
                    <a:pt x="0" y="280"/>
                    <a:pt x="136" y="608"/>
                    <a:pt x="407" y="608"/>
                  </a:cubicBezTo>
                  <a:cubicBezTo>
                    <a:pt x="575" y="608"/>
                    <a:pt x="710" y="473"/>
                    <a:pt x="710" y="305"/>
                  </a:cubicBezTo>
                  <a:cubicBezTo>
                    <a:pt x="710" y="121"/>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1"/>
            <p:cNvSpPr/>
            <p:nvPr/>
          </p:nvSpPr>
          <p:spPr>
            <a:xfrm>
              <a:off x="3347825" y="4597625"/>
              <a:ext cx="17775" cy="15250"/>
            </a:xfrm>
            <a:custGeom>
              <a:avLst/>
              <a:gdLst/>
              <a:ahLst/>
              <a:cxnLst/>
              <a:rect l="l" t="t" r="r" b="b"/>
              <a:pathLst>
                <a:path w="711" h="610" extrusionOk="0">
                  <a:moveTo>
                    <a:pt x="404" y="0"/>
                  </a:moveTo>
                  <a:cubicBezTo>
                    <a:pt x="330" y="0"/>
                    <a:pt x="254" y="28"/>
                    <a:pt x="192" y="90"/>
                  </a:cubicBezTo>
                  <a:cubicBezTo>
                    <a:pt x="0" y="282"/>
                    <a:pt x="136" y="609"/>
                    <a:pt x="407" y="609"/>
                  </a:cubicBezTo>
                  <a:cubicBezTo>
                    <a:pt x="575" y="609"/>
                    <a:pt x="710" y="472"/>
                    <a:pt x="710" y="305"/>
                  </a:cubicBezTo>
                  <a:cubicBezTo>
                    <a:pt x="710" y="122"/>
                    <a:pt x="561"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1"/>
            <p:cNvSpPr/>
            <p:nvPr/>
          </p:nvSpPr>
          <p:spPr>
            <a:xfrm>
              <a:off x="3347825" y="4636475"/>
              <a:ext cx="17775" cy="15225"/>
            </a:xfrm>
            <a:custGeom>
              <a:avLst/>
              <a:gdLst/>
              <a:ahLst/>
              <a:cxnLst/>
              <a:rect l="l" t="t" r="r" b="b"/>
              <a:pathLst>
                <a:path w="711" h="609" extrusionOk="0">
                  <a:moveTo>
                    <a:pt x="404" y="0"/>
                  </a:moveTo>
                  <a:cubicBezTo>
                    <a:pt x="329" y="0"/>
                    <a:pt x="253" y="28"/>
                    <a:pt x="192" y="89"/>
                  </a:cubicBezTo>
                  <a:cubicBezTo>
                    <a:pt x="0" y="281"/>
                    <a:pt x="136" y="609"/>
                    <a:pt x="407" y="609"/>
                  </a:cubicBezTo>
                  <a:cubicBezTo>
                    <a:pt x="575" y="609"/>
                    <a:pt x="710" y="472"/>
                    <a:pt x="710" y="304"/>
                  </a:cubicBezTo>
                  <a:cubicBezTo>
                    <a:pt x="710" y="121"/>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1"/>
            <p:cNvSpPr/>
            <p:nvPr/>
          </p:nvSpPr>
          <p:spPr>
            <a:xfrm>
              <a:off x="3347825" y="4675325"/>
              <a:ext cx="17775" cy="15225"/>
            </a:xfrm>
            <a:custGeom>
              <a:avLst/>
              <a:gdLst/>
              <a:ahLst/>
              <a:cxnLst/>
              <a:rect l="l" t="t" r="r" b="b"/>
              <a:pathLst>
                <a:path w="711" h="609" extrusionOk="0">
                  <a:moveTo>
                    <a:pt x="404" y="0"/>
                  </a:moveTo>
                  <a:cubicBezTo>
                    <a:pt x="330" y="0"/>
                    <a:pt x="253" y="28"/>
                    <a:pt x="192" y="90"/>
                  </a:cubicBezTo>
                  <a:cubicBezTo>
                    <a:pt x="0" y="281"/>
                    <a:pt x="136" y="608"/>
                    <a:pt x="407" y="608"/>
                  </a:cubicBezTo>
                  <a:cubicBezTo>
                    <a:pt x="575" y="608"/>
                    <a:pt x="710" y="473"/>
                    <a:pt x="710" y="305"/>
                  </a:cubicBezTo>
                  <a:cubicBezTo>
                    <a:pt x="710"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1"/>
            <p:cNvSpPr/>
            <p:nvPr/>
          </p:nvSpPr>
          <p:spPr>
            <a:xfrm>
              <a:off x="3347825" y="4714175"/>
              <a:ext cx="17775" cy="15250"/>
            </a:xfrm>
            <a:custGeom>
              <a:avLst/>
              <a:gdLst/>
              <a:ahLst/>
              <a:cxnLst/>
              <a:rect l="l" t="t" r="r" b="b"/>
              <a:pathLst>
                <a:path w="711" h="610" extrusionOk="0">
                  <a:moveTo>
                    <a:pt x="405" y="1"/>
                  </a:moveTo>
                  <a:cubicBezTo>
                    <a:pt x="330" y="1"/>
                    <a:pt x="254" y="29"/>
                    <a:pt x="192" y="91"/>
                  </a:cubicBezTo>
                  <a:cubicBezTo>
                    <a:pt x="0" y="282"/>
                    <a:pt x="136" y="609"/>
                    <a:pt x="407" y="609"/>
                  </a:cubicBezTo>
                  <a:cubicBezTo>
                    <a:pt x="575" y="609"/>
                    <a:pt x="710" y="473"/>
                    <a:pt x="710" y="305"/>
                  </a:cubicBezTo>
                  <a:cubicBezTo>
                    <a:pt x="710"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1"/>
            <p:cNvSpPr/>
            <p:nvPr/>
          </p:nvSpPr>
          <p:spPr>
            <a:xfrm>
              <a:off x="3347825" y="4753025"/>
              <a:ext cx="17775" cy="15225"/>
            </a:xfrm>
            <a:custGeom>
              <a:avLst/>
              <a:gdLst/>
              <a:ahLst/>
              <a:cxnLst/>
              <a:rect l="l" t="t" r="r" b="b"/>
              <a:pathLst>
                <a:path w="711" h="609" extrusionOk="0">
                  <a:moveTo>
                    <a:pt x="404" y="1"/>
                  </a:moveTo>
                  <a:cubicBezTo>
                    <a:pt x="330" y="1"/>
                    <a:pt x="253" y="28"/>
                    <a:pt x="192" y="90"/>
                  </a:cubicBezTo>
                  <a:cubicBezTo>
                    <a:pt x="0" y="282"/>
                    <a:pt x="136" y="609"/>
                    <a:pt x="407" y="609"/>
                  </a:cubicBezTo>
                  <a:cubicBezTo>
                    <a:pt x="575" y="609"/>
                    <a:pt x="710" y="473"/>
                    <a:pt x="710" y="306"/>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1"/>
            <p:cNvSpPr/>
            <p:nvPr/>
          </p:nvSpPr>
          <p:spPr>
            <a:xfrm>
              <a:off x="3347825" y="4791875"/>
              <a:ext cx="17775" cy="15250"/>
            </a:xfrm>
            <a:custGeom>
              <a:avLst/>
              <a:gdLst/>
              <a:ahLst/>
              <a:cxnLst/>
              <a:rect l="l" t="t" r="r" b="b"/>
              <a:pathLst>
                <a:path w="711" h="610" extrusionOk="0">
                  <a:moveTo>
                    <a:pt x="404" y="0"/>
                  </a:moveTo>
                  <a:cubicBezTo>
                    <a:pt x="330" y="0"/>
                    <a:pt x="253" y="28"/>
                    <a:pt x="192" y="90"/>
                  </a:cubicBezTo>
                  <a:cubicBezTo>
                    <a:pt x="0" y="283"/>
                    <a:pt x="136" y="610"/>
                    <a:pt x="407" y="610"/>
                  </a:cubicBezTo>
                  <a:cubicBezTo>
                    <a:pt x="575" y="610"/>
                    <a:pt x="710" y="473"/>
                    <a:pt x="710" y="305"/>
                  </a:cubicBezTo>
                  <a:cubicBezTo>
                    <a:pt x="710"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1"/>
            <p:cNvSpPr/>
            <p:nvPr/>
          </p:nvSpPr>
          <p:spPr>
            <a:xfrm>
              <a:off x="3390425" y="4558775"/>
              <a:ext cx="17800" cy="15225"/>
            </a:xfrm>
            <a:custGeom>
              <a:avLst/>
              <a:gdLst/>
              <a:ahLst/>
              <a:cxnLst/>
              <a:rect l="l" t="t" r="r" b="b"/>
              <a:pathLst>
                <a:path w="712" h="609" extrusionOk="0">
                  <a:moveTo>
                    <a:pt x="405" y="0"/>
                  </a:moveTo>
                  <a:cubicBezTo>
                    <a:pt x="330" y="0"/>
                    <a:pt x="254" y="28"/>
                    <a:pt x="192" y="90"/>
                  </a:cubicBezTo>
                  <a:cubicBezTo>
                    <a:pt x="1" y="281"/>
                    <a:pt x="137" y="608"/>
                    <a:pt x="408" y="608"/>
                  </a:cubicBezTo>
                  <a:cubicBezTo>
                    <a:pt x="574" y="608"/>
                    <a:pt x="711" y="472"/>
                    <a:pt x="711" y="305"/>
                  </a:cubicBezTo>
                  <a:cubicBezTo>
                    <a:pt x="711" y="121"/>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1"/>
            <p:cNvSpPr/>
            <p:nvPr/>
          </p:nvSpPr>
          <p:spPr>
            <a:xfrm>
              <a:off x="3390400" y="4597625"/>
              <a:ext cx="17825" cy="15250"/>
            </a:xfrm>
            <a:custGeom>
              <a:avLst/>
              <a:gdLst/>
              <a:ahLst/>
              <a:cxnLst/>
              <a:rect l="l" t="t" r="r" b="b"/>
              <a:pathLst>
                <a:path w="713" h="610" extrusionOk="0">
                  <a:moveTo>
                    <a:pt x="405" y="0"/>
                  </a:moveTo>
                  <a:cubicBezTo>
                    <a:pt x="331" y="0"/>
                    <a:pt x="254" y="28"/>
                    <a:pt x="192" y="90"/>
                  </a:cubicBezTo>
                  <a:cubicBezTo>
                    <a:pt x="1" y="282"/>
                    <a:pt x="138" y="609"/>
                    <a:pt x="409" y="609"/>
                  </a:cubicBezTo>
                  <a:cubicBezTo>
                    <a:pt x="575" y="609"/>
                    <a:pt x="712" y="472"/>
                    <a:pt x="712" y="305"/>
                  </a:cubicBezTo>
                  <a:cubicBezTo>
                    <a:pt x="712" y="122"/>
                    <a:pt x="562"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1"/>
            <p:cNvSpPr/>
            <p:nvPr/>
          </p:nvSpPr>
          <p:spPr>
            <a:xfrm>
              <a:off x="3390425" y="4636475"/>
              <a:ext cx="17800" cy="15225"/>
            </a:xfrm>
            <a:custGeom>
              <a:avLst/>
              <a:gdLst/>
              <a:ahLst/>
              <a:cxnLst/>
              <a:rect l="l" t="t" r="r" b="b"/>
              <a:pathLst>
                <a:path w="712" h="609" extrusionOk="0">
                  <a:moveTo>
                    <a:pt x="405" y="0"/>
                  </a:moveTo>
                  <a:cubicBezTo>
                    <a:pt x="331" y="0"/>
                    <a:pt x="254" y="28"/>
                    <a:pt x="192" y="90"/>
                  </a:cubicBezTo>
                  <a:cubicBezTo>
                    <a:pt x="1" y="282"/>
                    <a:pt x="137" y="609"/>
                    <a:pt x="408" y="609"/>
                  </a:cubicBezTo>
                  <a:cubicBezTo>
                    <a:pt x="574" y="608"/>
                    <a:pt x="711" y="472"/>
                    <a:pt x="711" y="304"/>
                  </a:cubicBezTo>
                  <a:cubicBezTo>
                    <a:pt x="711"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1"/>
            <p:cNvSpPr/>
            <p:nvPr/>
          </p:nvSpPr>
          <p:spPr>
            <a:xfrm>
              <a:off x="3390450" y="4675325"/>
              <a:ext cx="17775" cy="15225"/>
            </a:xfrm>
            <a:custGeom>
              <a:avLst/>
              <a:gdLst/>
              <a:ahLst/>
              <a:cxnLst/>
              <a:rect l="l" t="t" r="r" b="b"/>
              <a:pathLst>
                <a:path w="711" h="609" extrusionOk="0">
                  <a:moveTo>
                    <a:pt x="403" y="0"/>
                  </a:moveTo>
                  <a:cubicBezTo>
                    <a:pt x="329" y="0"/>
                    <a:pt x="252" y="28"/>
                    <a:pt x="190" y="90"/>
                  </a:cubicBezTo>
                  <a:cubicBezTo>
                    <a:pt x="0" y="281"/>
                    <a:pt x="135" y="608"/>
                    <a:pt x="405" y="608"/>
                  </a:cubicBezTo>
                  <a:cubicBezTo>
                    <a:pt x="406" y="608"/>
                    <a:pt x="406" y="608"/>
                    <a:pt x="407" y="608"/>
                  </a:cubicBezTo>
                  <a:cubicBezTo>
                    <a:pt x="574" y="608"/>
                    <a:pt x="710" y="473"/>
                    <a:pt x="710" y="305"/>
                  </a:cubicBezTo>
                  <a:cubicBezTo>
                    <a:pt x="710" y="122"/>
                    <a:pt x="560" y="0"/>
                    <a:pt x="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1"/>
            <p:cNvSpPr/>
            <p:nvPr/>
          </p:nvSpPr>
          <p:spPr>
            <a:xfrm>
              <a:off x="3390425" y="4714175"/>
              <a:ext cx="17800" cy="15250"/>
            </a:xfrm>
            <a:custGeom>
              <a:avLst/>
              <a:gdLst/>
              <a:ahLst/>
              <a:cxnLst/>
              <a:rect l="l" t="t" r="r" b="b"/>
              <a:pathLst>
                <a:path w="712" h="610" extrusionOk="0">
                  <a:moveTo>
                    <a:pt x="405" y="1"/>
                  </a:moveTo>
                  <a:cubicBezTo>
                    <a:pt x="330" y="1"/>
                    <a:pt x="253" y="29"/>
                    <a:pt x="191" y="91"/>
                  </a:cubicBezTo>
                  <a:cubicBezTo>
                    <a:pt x="1" y="282"/>
                    <a:pt x="137" y="609"/>
                    <a:pt x="408" y="609"/>
                  </a:cubicBezTo>
                  <a:cubicBezTo>
                    <a:pt x="575" y="608"/>
                    <a:pt x="711" y="473"/>
                    <a:pt x="711"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1"/>
            <p:cNvSpPr/>
            <p:nvPr/>
          </p:nvSpPr>
          <p:spPr>
            <a:xfrm>
              <a:off x="3390450" y="4753025"/>
              <a:ext cx="17775" cy="15225"/>
            </a:xfrm>
            <a:custGeom>
              <a:avLst/>
              <a:gdLst/>
              <a:ahLst/>
              <a:cxnLst/>
              <a:rect l="l" t="t" r="r" b="b"/>
              <a:pathLst>
                <a:path w="711" h="609" extrusionOk="0">
                  <a:moveTo>
                    <a:pt x="404" y="1"/>
                  </a:moveTo>
                  <a:cubicBezTo>
                    <a:pt x="329" y="1"/>
                    <a:pt x="253" y="28"/>
                    <a:pt x="191" y="90"/>
                  </a:cubicBezTo>
                  <a:cubicBezTo>
                    <a:pt x="0" y="282"/>
                    <a:pt x="135" y="609"/>
                    <a:pt x="405" y="609"/>
                  </a:cubicBezTo>
                  <a:cubicBezTo>
                    <a:pt x="406" y="609"/>
                    <a:pt x="406" y="609"/>
                    <a:pt x="407" y="609"/>
                  </a:cubicBezTo>
                  <a:cubicBezTo>
                    <a:pt x="573" y="609"/>
                    <a:pt x="710" y="473"/>
                    <a:pt x="710" y="306"/>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1"/>
            <p:cNvSpPr/>
            <p:nvPr/>
          </p:nvSpPr>
          <p:spPr>
            <a:xfrm>
              <a:off x="3390400" y="4791875"/>
              <a:ext cx="17825" cy="15250"/>
            </a:xfrm>
            <a:custGeom>
              <a:avLst/>
              <a:gdLst/>
              <a:ahLst/>
              <a:cxnLst/>
              <a:rect l="l" t="t" r="r" b="b"/>
              <a:pathLst>
                <a:path w="713" h="610" extrusionOk="0">
                  <a:moveTo>
                    <a:pt x="406" y="1"/>
                  </a:moveTo>
                  <a:cubicBezTo>
                    <a:pt x="331" y="1"/>
                    <a:pt x="254" y="29"/>
                    <a:pt x="192" y="91"/>
                  </a:cubicBezTo>
                  <a:cubicBezTo>
                    <a:pt x="1" y="283"/>
                    <a:pt x="138" y="610"/>
                    <a:pt x="409" y="610"/>
                  </a:cubicBezTo>
                  <a:cubicBezTo>
                    <a:pt x="575" y="610"/>
                    <a:pt x="712" y="473"/>
                    <a:pt x="712" y="305"/>
                  </a:cubicBezTo>
                  <a:cubicBezTo>
                    <a:pt x="712" y="122"/>
                    <a:pt x="562" y="1"/>
                    <a:pt x="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1"/>
            <p:cNvSpPr/>
            <p:nvPr/>
          </p:nvSpPr>
          <p:spPr>
            <a:xfrm>
              <a:off x="3433050" y="4558750"/>
              <a:ext cx="17775" cy="15250"/>
            </a:xfrm>
            <a:custGeom>
              <a:avLst/>
              <a:gdLst/>
              <a:ahLst/>
              <a:cxnLst/>
              <a:rect l="l" t="t" r="r" b="b"/>
              <a:pathLst>
                <a:path w="711" h="610" extrusionOk="0">
                  <a:moveTo>
                    <a:pt x="404" y="1"/>
                  </a:moveTo>
                  <a:cubicBezTo>
                    <a:pt x="330" y="1"/>
                    <a:pt x="254" y="28"/>
                    <a:pt x="192" y="90"/>
                  </a:cubicBezTo>
                  <a:cubicBezTo>
                    <a:pt x="1" y="281"/>
                    <a:pt x="135" y="609"/>
                    <a:pt x="407" y="609"/>
                  </a:cubicBezTo>
                  <a:cubicBezTo>
                    <a:pt x="574" y="609"/>
                    <a:pt x="711" y="474"/>
                    <a:pt x="711" y="306"/>
                  </a:cubicBezTo>
                  <a:cubicBezTo>
                    <a:pt x="711" y="122"/>
                    <a:pt x="561"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1"/>
            <p:cNvSpPr/>
            <p:nvPr/>
          </p:nvSpPr>
          <p:spPr>
            <a:xfrm>
              <a:off x="3433025" y="4597600"/>
              <a:ext cx="17800" cy="15275"/>
            </a:xfrm>
            <a:custGeom>
              <a:avLst/>
              <a:gdLst/>
              <a:ahLst/>
              <a:cxnLst/>
              <a:rect l="l" t="t" r="r" b="b"/>
              <a:pathLst>
                <a:path w="712" h="611" extrusionOk="0">
                  <a:moveTo>
                    <a:pt x="405" y="1"/>
                  </a:moveTo>
                  <a:cubicBezTo>
                    <a:pt x="331" y="1"/>
                    <a:pt x="254" y="29"/>
                    <a:pt x="192" y="90"/>
                  </a:cubicBezTo>
                  <a:cubicBezTo>
                    <a:pt x="1" y="282"/>
                    <a:pt x="136" y="610"/>
                    <a:pt x="408" y="610"/>
                  </a:cubicBezTo>
                  <a:cubicBezTo>
                    <a:pt x="575" y="610"/>
                    <a:pt x="712" y="474"/>
                    <a:pt x="712" y="306"/>
                  </a:cubicBezTo>
                  <a:cubicBezTo>
                    <a:pt x="712" y="123"/>
                    <a:pt x="562"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1"/>
            <p:cNvSpPr/>
            <p:nvPr/>
          </p:nvSpPr>
          <p:spPr>
            <a:xfrm>
              <a:off x="3433050" y="4636475"/>
              <a:ext cx="17775" cy="15225"/>
            </a:xfrm>
            <a:custGeom>
              <a:avLst/>
              <a:gdLst/>
              <a:ahLst/>
              <a:cxnLst/>
              <a:rect l="l" t="t" r="r" b="b"/>
              <a:pathLst>
                <a:path w="711" h="609" extrusionOk="0">
                  <a:moveTo>
                    <a:pt x="404" y="0"/>
                  </a:moveTo>
                  <a:cubicBezTo>
                    <a:pt x="330" y="0"/>
                    <a:pt x="254" y="28"/>
                    <a:pt x="192" y="89"/>
                  </a:cubicBezTo>
                  <a:cubicBezTo>
                    <a:pt x="1" y="281"/>
                    <a:pt x="135" y="609"/>
                    <a:pt x="407" y="609"/>
                  </a:cubicBezTo>
                  <a:cubicBezTo>
                    <a:pt x="574" y="609"/>
                    <a:pt x="711" y="472"/>
                    <a:pt x="711" y="304"/>
                  </a:cubicBezTo>
                  <a:cubicBezTo>
                    <a:pt x="711" y="121"/>
                    <a:pt x="561"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1"/>
            <p:cNvSpPr/>
            <p:nvPr/>
          </p:nvSpPr>
          <p:spPr>
            <a:xfrm>
              <a:off x="3433050" y="4675325"/>
              <a:ext cx="17775" cy="15225"/>
            </a:xfrm>
            <a:custGeom>
              <a:avLst/>
              <a:gdLst/>
              <a:ahLst/>
              <a:cxnLst/>
              <a:rect l="l" t="t" r="r" b="b"/>
              <a:pathLst>
                <a:path w="711" h="609" extrusionOk="0">
                  <a:moveTo>
                    <a:pt x="404" y="0"/>
                  </a:moveTo>
                  <a:cubicBezTo>
                    <a:pt x="330" y="0"/>
                    <a:pt x="254" y="28"/>
                    <a:pt x="192" y="90"/>
                  </a:cubicBezTo>
                  <a:cubicBezTo>
                    <a:pt x="1" y="281"/>
                    <a:pt x="135" y="608"/>
                    <a:pt x="407" y="608"/>
                  </a:cubicBezTo>
                  <a:cubicBezTo>
                    <a:pt x="574" y="608"/>
                    <a:pt x="711" y="473"/>
                    <a:pt x="711" y="305"/>
                  </a:cubicBezTo>
                  <a:cubicBezTo>
                    <a:pt x="711" y="122"/>
                    <a:pt x="561"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1"/>
            <p:cNvSpPr/>
            <p:nvPr/>
          </p:nvSpPr>
          <p:spPr>
            <a:xfrm>
              <a:off x="3433050" y="4714175"/>
              <a:ext cx="17775" cy="15250"/>
            </a:xfrm>
            <a:custGeom>
              <a:avLst/>
              <a:gdLst/>
              <a:ahLst/>
              <a:cxnLst/>
              <a:rect l="l" t="t" r="r" b="b"/>
              <a:pathLst>
                <a:path w="711" h="610" extrusionOk="0">
                  <a:moveTo>
                    <a:pt x="405" y="1"/>
                  </a:moveTo>
                  <a:cubicBezTo>
                    <a:pt x="330" y="1"/>
                    <a:pt x="254" y="29"/>
                    <a:pt x="192" y="91"/>
                  </a:cubicBezTo>
                  <a:cubicBezTo>
                    <a:pt x="1" y="282"/>
                    <a:pt x="135" y="609"/>
                    <a:pt x="407" y="609"/>
                  </a:cubicBezTo>
                  <a:cubicBezTo>
                    <a:pt x="574" y="609"/>
                    <a:pt x="711" y="473"/>
                    <a:pt x="711"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1"/>
            <p:cNvSpPr/>
            <p:nvPr/>
          </p:nvSpPr>
          <p:spPr>
            <a:xfrm>
              <a:off x="3433050" y="4753025"/>
              <a:ext cx="17775" cy="15225"/>
            </a:xfrm>
            <a:custGeom>
              <a:avLst/>
              <a:gdLst/>
              <a:ahLst/>
              <a:cxnLst/>
              <a:rect l="l" t="t" r="r" b="b"/>
              <a:pathLst>
                <a:path w="711" h="609" extrusionOk="0">
                  <a:moveTo>
                    <a:pt x="405" y="1"/>
                  </a:moveTo>
                  <a:cubicBezTo>
                    <a:pt x="330" y="1"/>
                    <a:pt x="254" y="28"/>
                    <a:pt x="192" y="90"/>
                  </a:cubicBezTo>
                  <a:cubicBezTo>
                    <a:pt x="1" y="282"/>
                    <a:pt x="135" y="609"/>
                    <a:pt x="407" y="609"/>
                  </a:cubicBezTo>
                  <a:cubicBezTo>
                    <a:pt x="574" y="609"/>
                    <a:pt x="711" y="473"/>
                    <a:pt x="711" y="306"/>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1"/>
            <p:cNvSpPr/>
            <p:nvPr/>
          </p:nvSpPr>
          <p:spPr>
            <a:xfrm>
              <a:off x="3433025" y="4791875"/>
              <a:ext cx="17800" cy="15250"/>
            </a:xfrm>
            <a:custGeom>
              <a:avLst/>
              <a:gdLst/>
              <a:ahLst/>
              <a:cxnLst/>
              <a:rect l="l" t="t" r="r" b="b"/>
              <a:pathLst>
                <a:path w="712" h="610" extrusionOk="0">
                  <a:moveTo>
                    <a:pt x="405" y="1"/>
                  </a:moveTo>
                  <a:cubicBezTo>
                    <a:pt x="331" y="1"/>
                    <a:pt x="254" y="28"/>
                    <a:pt x="192" y="90"/>
                  </a:cubicBezTo>
                  <a:cubicBezTo>
                    <a:pt x="1" y="282"/>
                    <a:pt x="136" y="610"/>
                    <a:pt x="408" y="610"/>
                  </a:cubicBezTo>
                  <a:cubicBezTo>
                    <a:pt x="575" y="610"/>
                    <a:pt x="712" y="473"/>
                    <a:pt x="712" y="305"/>
                  </a:cubicBezTo>
                  <a:cubicBezTo>
                    <a:pt x="712" y="122"/>
                    <a:pt x="562"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1"/>
            <p:cNvSpPr/>
            <p:nvPr/>
          </p:nvSpPr>
          <p:spPr>
            <a:xfrm>
              <a:off x="3475650" y="4558775"/>
              <a:ext cx="17775" cy="15225"/>
            </a:xfrm>
            <a:custGeom>
              <a:avLst/>
              <a:gdLst/>
              <a:ahLst/>
              <a:cxnLst/>
              <a:rect l="l" t="t" r="r" b="b"/>
              <a:pathLst>
                <a:path w="711" h="609" extrusionOk="0">
                  <a:moveTo>
                    <a:pt x="405" y="0"/>
                  </a:moveTo>
                  <a:cubicBezTo>
                    <a:pt x="330" y="0"/>
                    <a:pt x="254" y="28"/>
                    <a:pt x="192" y="90"/>
                  </a:cubicBezTo>
                  <a:cubicBezTo>
                    <a:pt x="1" y="281"/>
                    <a:pt x="136" y="608"/>
                    <a:pt x="407" y="608"/>
                  </a:cubicBezTo>
                  <a:cubicBezTo>
                    <a:pt x="575" y="608"/>
                    <a:pt x="711" y="472"/>
                    <a:pt x="711" y="305"/>
                  </a:cubicBezTo>
                  <a:cubicBezTo>
                    <a:pt x="711" y="121"/>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1"/>
            <p:cNvSpPr/>
            <p:nvPr/>
          </p:nvSpPr>
          <p:spPr>
            <a:xfrm>
              <a:off x="3475625" y="4597625"/>
              <a:ext cx="17800" cy="15250"/>
            </a:xfrm>
            <a:custGeom>
              <a:avLst/>
              <a:gdLst/>
              <a:ahLst/>
              <a:cxnLst/>
              <a:rect l="l" t="t" r="r" b="b"/>
              <a:pathLst>
                <a:path w="712" h="610" extrusionOk="0">
                  <a:moveTo>
                    <a:pt x="405" y="0"/>
                  </a:moveTo>
                  <a:cubicBezTo>
                    <a:pt x="330" y="0"/>
                    <a:pt x="254" y="28"/>
                    <a:pt x="192" y="90"/>
                  </a:cubicBezTo>
                  <a:cubicBezTo>
                    <a:pt x="1" y="282"/>
                    <a:pt x="137" y="609"/>
                    <a:pt x="408" y="609"/>
                  </a:cubicBezTo>
                  <a:cubicBezTo>
                    <a:pt x="576" y="609"/>
                    <a:pt x="712" y="472"/>
                    <a:pt x="712" y="305"/>
                  </a:cubicBezTo>
                  <a:cubicBezTo>
                    <a:pt x="712" y="122"/>
                    <a:pt x="562"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1"/>
            <p:cNvSpPr/>
            <p:nvPr/>
          </p:nvSpPr>
          <p:spPr>
            <a:xfrm>
              <a:off x="3475650" y="4636475"/>
              <a:ext cx="17775" cy="15225"/>
            </a:xfrm>
            <a:custGeom>
              <a:avLst/>
              <a:gdLst/>
              <a:ahLst/>
              <a:cxnLst/>
              <a:rect l="l" t="t" r="r" b="b"/>
              <a:pathLst>
                <a:path w="711" h="609" extrusionOk="0">
                  <a:moveTo>
                    <a:pt x="405" y="0"/>
                  </a:moveTo>
                  <a:cubicBezTo>
                    <a:pt x="330" y="0"/>
                    <a:pt x="254" y="28"/>
                    <a:pt x="192" y="90"/>
                  </a:cubicBezTo>
                  <a:cubicBezTo>
                    <a:pt x="1" y="282"/>
                    <a:pt x="136" y="609"/>
                    <a:pt x="407" y="609"/>
                  </a:cubicBezTo>
                  <a:cubicBezTo>
                    <a:pt x="575" y="608"/>
                    <a:pt x="711" y="472"/>
                    <a:pt x="711" y="304"/>
                  </a:cubicBezTo>
                  <a:cubicBezTo>
                    <a:pt x="711"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1"/>
            <p:cNvSpPr/>
            <p:nvPr/>
          </p:nvSpPr>
          <p:spPr>
            <a:xfrm>
              <a:off x="3475650" y="4675325"/>
              <a:ext cx="17775" cy="15225"/>
            </a:xfrm>
            <a:custGeom>
              <a:avLst/>
              <a:gdLst/>
              <a:ahLst/>
              <a:cxnLst/>
              <a:rect l="l" t="t" r="r" b="b"/>
              <a:pathLst>
                <a:path w="711" h="609" extrusionOk="0">
                  <a:moveTo>
                    <a:pt x="404" y="0"/>
                  </a:moveTo>
                  <a:cubicBezTo>
                    <a:pt x="330" y="0"/>
                    <a:pt x="254" y="28"/>
                    <a:pt x="192" y="90"/>
                  </a:cubicBezTo>
                  <a:cubicBezTo>
                    <a:pt x="1" y="282"/>
                    <a:pt x="136" y="608"/>
                    <a:pt x="406" y="608"/>
                  </a:cubicBezTo>
                  <a:cubicBezTo>
                    <a:pt x="407" y="608"/>
                    <a:pt x="407" y="608"/>
                    <a:pt x="407" y="608"/>
                  </a:cubicBezTo>
                  <a:cubicBezTo>
                    <a:pt x="575" y="608"/>
                    <a:pt x="711" y="473"/>
                    <a:pt x="711" y="305"/>
                  </a:cubicBezTo>
                  <a:cubicBezTo>
                    <a:pt x="711"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1"/>
            <p:cNvSpPr/>
            <p:nvPr/>
          </p:nvSpPr>
          <p:spPr>
            <a:xfrm>
              <a:off x="3475650" y="4714175"/>
              <a:ext cx="17775" cy="15250"/>
            </a:xfrm>
            <a:custGeom>
              <a:avLst/>
              <a:gdLst/>
              <a:ahLst/>
              <a:cxnLst/>
              <a:rect l="l" t="t" r="r" b="b"/>
              <a:pathLst>
                <a:path w="711" h="610" extrusionOk="0">
                  <a:moveTo>
                    <a:pt x="405" y="1"/>
                  </a:moveTo>
                  <a:cubicBezTo>
                    <a:pt x="330" y="1"/>
                    <a:pt x="254" y="29"/>
                    <a:pt x="192" y="91"/>
                  </a:cubicBezTo>
                  <a:cubicBezTo>
                    <a:pt x="1" y="282"/>
                    <a:pt x="136" y="609"/>
                    <a:pt x="407" y="609"/>
                  </a:cubicBezTo>
                  <a:cubicBezTo>
                    <a:pt x="575" y="608"/>
                    <a:pt x="711" y="473"/>
                    <a:pt x="711"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1"/>
            <p:cNvSpPr/>
            <p:nvPr/>
          </p:nvSpPr>
          <p:spPr>
            <a:xfrm>
              <a:off x="3475650" y="4753025"/>
              <a:ext cx="17775" cy="15225"/>
            </a:xfrm>
            <a:custGeom>
              <a:avLst/>
              <a:gdLst/>
              <a:ahLst/>
              <a:cxnLst/>
              <a:rect l="l" t="t" r="r" b="b"/>
              <a:pathLst>
                <a:path w="711" h="609" extrusionOk="0">
                  <a:moveTo>
                    <a:pt x="405" y="1"/>
                  </a:moveTo>
                  <a:cubicBezTo>
                    <a:pt x="330" y="1"/>
                    <a:pt x="254" y="28"/>
                    <a:pt x="192" y="90"/>
                  </a:cubicBezTo>
                  <a:cubicBezTo>
                    <a:pt x="1" y="282"/>
                    <a:pt x="136" y="609"/>
                    <a:pt x="406" y="609"/>
                  </a:cubicBezTo>
                  <a:cubicBezTo>
                    <a:pt x="407" y="609"/>
                    <a:pt x="407" y="609"/>
                    <a:pt x="407" y="609"/>
                  </a:cubicBezTo>
                  <a:cubicBezTo>
                    <a:pt x="575" y="609"/>
                    <a:pt x="711" y="473"/>
                    <a:pt x="711" y="306"/>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1"/>
            <p:cNvSpPr/>
            <p:nvPr/>
          </p:nvSpPr>
          <p:spPr>
            <a:xfrm>
              <a:off x="3475625" y="4791875"/>
              <a:ext cx="17800" cy="15250"/>
            </a:xfrm>
            <a:custGeom>
              <a:avLst/>
              <a:gdLst/>
              <a:ahLst/>
              <a:cxnLst/>
              <a:rect l="l" t="t" r="r" b="b"/>
              <a:pathLst>
                <a:path w="712" h="610" extrusionOk="0">
                  <a:moveTo>
                    <a:pt x="406" y="1"/>
                  </a:moveTo>
                  <a:cubicBezTo>
                    <a:pt x="331" y="1"/>
                    <a:pt x="254" y="29"/>
                    <a:pt x="192" y="91"/>
                  </a:cubicBezTo>
                  <a:cubicBezTo>
                    <a:pt x="1" y="283"/>
                    <a:pt x="137" y="610"/>
                    <a:pt x="408" y="610"/>
                  </a:cubicBezTo>
                  <a:cubicBezTo>
                    <a:pt x="576" y="609"/>
                    <a:pt x="712" y="473"/>
                    <a:pt x="712" y="305"/>
                  </a:cubicBezTo>
                  <a:cubicBezTo>
                    <a:pt x="712" y="122"/>
                    <a:pt x="562" y="1"/>
                    <a:pt x="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1"/>
            <p:cNvSpPr/>
            <p:nvPr/>
          </p:nvSpPr>
          <p:spPr>
            <a:xfrm>
              <a:off x="3518250" y="4558775"/>
              <a:ext cx="17800" cy="15225"/>
            </a:xfrm>
            <a:custGeom>
              <a:avLst/>
              <a:gdLst/>
              <a:ahLst/>
              <a:cxnLst/>
              <a:rect l="l" t="t" r="r" b="b"/>
              <a:pathLst>
                <a:path w="712" h="609" extrusionOk="0">
                  <a:moveTo>
                    <a:pt x="406" y="0"/>
                  </a:moveTo>
                  <a:cubicBezTo>
                    <a:pt x="331" y="0"/>
                    <a:pt x="255" y="28"/>
                    <a:pt x="193" y="90"/>
                  </a:cubicBezTo>
                  <a:cubicBezTo>
                    <a:pt x="0" y="280"/>
                    <a:pt x="136" y="608"/>
                    <a:pt x="407" y="608"/>
                  </a:cubicBezTo>
                  <a:cubicBezTo>
                    <a:pt x="575" y="608"/>
                    <a:pt x="712" y="473"/>
                    <a:pt x="712" y="305"/>
                  </a:cubicBezTo>
                  <a:cubicBezTo>
                    <a:pt x="712" y="121"/>
                    <a:pt x="562"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1"/>
            <p:cNvSpPr/>
            <p:nvPr/>
          </p:nvSpPr>
          <p:spPr>
            <a:xfrm>
              <a:off x="3518250" y="4597625"/>
              <a:ext cx="17800" cy="15250"/>
            </a:xfrm>
            <a:custGeom>
              <a:avLst/>
              <a:gdLst/>
              <a:ahLst/>
              <a:cxnLst/>
              <a:rect l="l" t="t" r="r" b="b"/>
              <a:pathLst>
                <a:path w="712" h="610" extrusionOk="0">
                  <a:moveTo>
                    <a:pt x="405" y="0"/>
                  </a:moveTo>
                  <a:cubicBezTo>
                    <a:pt x="330" y="0"/>
                    <a:pt x="254" y="28"/>
                    <a:pt x="192" y="90"/>
                  </a:cubicBezTo>
                  <a:cubicBezTo>
                    <a:pt x="0" y="282"/>
                    <a:pt x="136" y="609"/>
                    <a:pt x="407" y="609"/>
                  </a:cubicBezTo>
                  <a:cubicBezTo>
                    <a:pt x="575" y="609"/>
                    <a:pt x="712" y="473"/>
                    <a:pt x="712" y="305"/>
                  </a:cubicBezTo>
                  <a:cubicBezTo>
                    <a:pt x="712"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1"/>
            <p:cNvSpPr/>
            <p:nvPr/>
          </p:nvSpPr>
          <p:spPr>
            <a:xfrm>
              <a:off x="3518250" y="4636475"/>
              <a:ext cx="17800" cy="15225"/>
            </a:xfrm>
            <a:custGeom>
              <a:avLst/>
              <a:gdLst/>
              <a:ahLst/>
              <a:cxnLst/>
              <a:rect l="l" t="t" r="r" b="b"/>
              <a:pathLst>
                <a:path w="712" h="609" extrusionOk="0">
                  <a:moveTo>
                    <a:pt x="405" y="0"/>
                  </a:moveTo>
                  <a:cubicBezTo>
                    <a:pt x="330" y="0"/>
                    <a:pt x="254" y="28"/>
                    <a:pt x="192" y="89"/>
                  </a:cubicBezTo>
                  <a:cubicBezTo>
                    <a:pt x="0" y="281"/>
                    <a:pt x="136" y="609"/>
                    <a:pt x="407" y="609"/>
                  </a:cubicBezTo>
                  <a:cubicBezTo>
                    <a:pt x="575" y="609"/>
                    <a:pt x="712" y="472"/>
                    <a:pt x="712" y="304"/>
                  </a:cubicBezTo>
                  <a:cubicBezTo>
                    <a:pt x="712" y="121"/>
                    <a:pt x="562"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1"/>
            <p:cNvSpPr/>
            <p:nvPr/>
          </p:nvSpPr>
          <p:spPr>
            <a:xfrm>
              <a:off x="3518250" y="4675325"/>
              <a:ext cx="17800" cy="15225"/>
            </a:xfrm>
            <a:custGeom>
              <a:avLst/>
              <a:gdLst/>
              <a:ahLst/>
              <a:cxnLst/>
              <a:rect l="l" t="t" r="r" b="b"/>
              <a:pathLst>
                <a:path w="712" h="609" extrusionOk="0">
                  <a:moveTo>
                    <a:pt x="405" y="0"/>
                  </a:moveTo>
                  <a:cubicBezTo>
                    <a:pt x="330" y="0"/>
                    <a:pt x="254" y="28"/>
                    <a:pt x="192" y="90"/>
                  </a:cubicBezTo>
                  <a:cubicBezTo>
                    <a:pt x="0" y="281"/>
                    <a:pt x="136" y="608"/>
                    <a:pt x="407" y="608"/>
                  </a:cubicBezTo>
                  <a:cubicBezTo>
                    <a:pt x="575" y="608"/>
                    <a:pt x="712" y="473"/>
                    <a:pt x="712" y="305"/>
                  </a:cubicBezTo>
                  <a:cubicBezTo>
                    <a:pt x="711"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1"/>
            <p:cNvSpPr/>
            <p:nvPr/>
          </p:nvSpPr>
          <p:spPr>
            <a:xfrm>
              <a:off x="3518250" y="4714175"/>
              <a:ext cx="17800" cy="15250"/>
            </a:xfrm>
            <a:custGeom>
              <a:avLst/>
              <a:gdLst/>
              <a:ahLst/>
              <a:cxnLst/>
              <a:rect l="l" t="t" r="r" b="b"/>
              <a:pathLst>
                <a:path w="712" h="610" extrusionOk="0">
                  <a:moveTo>
                    <a:pt x="405" y="1"/>
                  </a:moveTo>
                  <a:cubicBezTo>
                    <a:pt x="330" y="1"/>
                    <a:pt x="254" y="29"/>
                    <a:pt x="192" y="91"/>
                  </a:cubicBezTo>
                  <a:cubicBezTo>
                    <a:pt x="0" y="282"/>
                    <a:pt x="136" y="609"/>
                    <a:pt x="407" y="609"/>
                  </a:cubicBezTo>
                  <a:cubicBezTo>
                    <a:pt x="575" y="609"/>
                    <a:pt x="712" y="473"/>
                    <a:pt x="712"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1"/>
            <p:cNvSpPr/>
            <p:nvPr/>
          </p:nvSpPr>
          <p:spPr>
            <a:xfrm>
              <a:off x="3518250" y="4753025"/>
              <a:ext cx="17800" cy="15225"/>
            </a:xfrm>
            <a:custGeom>
              <a:avLst/>
              <a:gdLst/>
              <a:ahLst/>
              <a:cxnLst/>
              <a:rect l="l" t="t" r="r" b="b"/>
              <a:pathLst>
                <a:path w="712" h="609" extrusionOk="0">
                  <a:moveTo>
                    <a:pt x="405" y="1"/>
                  </a:moveTo>
                  <a:cubicBezTo>
                    <a:pt x="330" y="1"/>
                    <a:pt x="254" y="28"/>
                    <a:pt x="192" y="90"/>
                  </a:cubicBezTo>
                  <a:cubicBezTo>
                    <a:pt x="0" y="282"/>
                    <a:pt x="136" y="609"/>
                    <a:pt x="407" y="609"/>
                  </a:cubicBezTo>
                  <a:cubicBezTo>
                    <a:pt x="575" y="609"/>
                    <a:pt x="712" y="473"/>
                    <a:pt x="712" y="306"/>
                  </a:cubicBezTo>
                  <a:cubicBezTo>
                    <a:pt x="712"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1"/>
            <p:cNvSpPr/>
            <p:nvPr/>
          </p:nvSpPr>
          <p:spPr>
            <a:xfrm>
              <a:off x="3518250" y="4791875"/>
              <a:ext cx="17800" cy="15250"/>
            </a:xfrm>
            <a:custGeom>
              <a:avLst/>
              <a:gdLst/>
              <a:ahLst/>
              <a:cxnLst/>
              <a:rect l="l" t="t" r="r" b="b"/>
              <a:pathLst>
                <a:path w="712" h="610" extrusionOk="0">
                  <a:moveTo>
                    <a:pt x="405" y="0"/>
                  </a:moveTo>
                  <a:cubicBezTo>
                    <a:pt x="330" y="0"/>
                    <a:pt x="254" y="28"/>
                    <a:pt x="192" y="90"/>
                  </a:cubicBezTo>
                  <a:cubicBezTo>
                    <a:pt x="0" y="282"/>
                    <a:pt x="136" y="610"/>
                    <a:pt x="407" y="610"/>
                  </a:cubicBezTo>
                  <a:cubicBezTo>
                    <a:pt x="575" y="610"/>
                    <a:pt x="712" y="473"/>
                    <a:pt x="712" y="305"/>
                  </a:cubicBezTo>
                  <a:cubicBezTo>
                    <a:pt x="712"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1"/>
            <p:cNvSpPr/>
            <p:nvPr/>
          </p:nvSpPr>
          <p:spPr>
            <a:xfrm>
              <a:off x="3560900" y="4558750"/>
              <a:ext cx="17775" cy="15250"/>
            </a:xfrm>
            <a:custGeom>
              <a:avLst/>
              <a:gdLst/>
              <a:ahLst/>
              <a:cxnLst/>
              <a:rect l="l" t="t" r="r" b="b"/>
              <a:pathLst>
                <a:path w="711" h="610" extrusionOk="0">
                  <a:moveTo>
                    <a:pt x="404" y="1"/>
                  </a:moveTo>
                  <a:cubicBezTo>
                    <a:pt x="329" y="1"/>
                    <a:pt x="254" y="28"/>
                    <a:pt x="192" y="90"/>
                  </a:cubicBezTo>
                  <a:cubicBezTo>
                    <a:pt x="0" y="281"/>
                    <a:pt x="135" y="609"/>
                    <a:pt x="406" y="609"/>
                  </a:cubicBezTo>
                  <a:cubicBezTo>
                    <a:pt x="574" y="609"/>
                    <a:pt x="710" y="474"/>
                    <a:pt x="710" y="306"/>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1"/>
            <p:cNvSpPr/>
            <p:nvPr/>
          </p:nvSpPr>
          <p:spPr>
            <a:xfrm>
              <a:off x="3560875" y="4597600"/>
              <a:ext cx="17800" cy="15275"/>
            </a:xfrm>
            <a:custGeom>
              <a:avLst/>
              <a:gdLst/>
              <a:ahLst/>
              <a:cxnLst/>
              <a:rect l="l" t="t" r="r" b="b"/>
              <a:pathLst>
                <a:path w="712" h="611" extrusionOk="0">
                  <a:moveTo>
                    <a:pt x="405" y="1"/>
                  </a:moveTo>
                  <a:cubicBezTo>
                    <a:pt x="330" y="1"/>
                    <a:pt x="254" y="29"/>
                    <a:pt x="192" y="90"/>
                  </a:cubicBezTo>
                  <a:cubicBezTo>
                    <a:pt x="0" y="282"/>
                    <a:pt x="136" y="610"/>
                    <a:pt x="407" y="610"/>
                  </a:cubicBezTo>
                  <a:cubicBezTo>
                    <a:pt x="575" y="610"/>
                    <a:pt x="711" y="474"/>
                    <a:pt x="711" y="306"/>
                  </a:cubicBezTo>
                  <a:cubicBezTo>
                    <a:pt x="711" y="123"/>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1"/>
            <p:cNvSpPr/>
            <p:nvPr/>
          </p:nvSpPr>
          <p:spPr>
            <a:xfrm>
              <a:off x="3560900" y="4636475"/>
              <a:ext cx="17775" cy="15225"/>
            </a:xfrm>
            <a:custGeom>
              <a:avLst/>
              <a:gdLst/>
              <a:ahLst/>
              <a:cxnLst/>
              <a:rect l="l" t="t" r="r" b="b"/>
              <a:pathLst>
                <a:path w="711" h="609" extrusionOk="0">
                  <a:moveTo>
                    <a:pt x="404" y="0"/>
                  </a:moveTo>
                  <a:cubicBezTo>
                    <a:pt x="330" y="0"/>
                    <a:pt x="254" y="28"/>
                    <a:pt x="192" y="89"/>
                  </a:cubicBezTo>
                  <a:cubicBezTo>
                    <a:pt x="0" y="281"/>
                    <a:pt x="135" y="609"/>
                    <a:pt x="406" y="609"/>
                  </a:cubicBezTo>
                  <a:cubicBezTo>
                    <a:pt x="574" y="609"/>
                    <a:pt x="710" y="472"/>
                    <a:pt x="710" y="304"/>
                  </a:cubicBezTo>
                  <a:cubicBezTo>
                    <a:pt x="710" y="121"/>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1"/>
            <p:cNvSpPr/>
            <p:nvPr/>
          </p:nvSpPr>
          <p:spPr>
            <a:xfrm>
              <a:off x="3560900" y="4675325"/>
              <a:ext cx="17775" cy="15225"/>
            </a:xfrm>
            <a:custGeom>
              <a:avLst/>
              <a:gdLst/>
              <a:ahLst/>
              <a:cxnLst/>
              <a:rect l="l" t="t" r="r" b="b"/>
              <a:pathLst>
                <a:path w="711" h="609" extrusionOk="0">
                  <a:moveTo>
                    <a:pt x="404" y="0"/>
                  </a:moveTo>
                  <a:cubicBezTo>
                    <a:pt x="329" y="0"/>
                    <a:pt x="253" y="28"/>
                    <a:pt x="192" y="90"/>
                  </a:cubicBezTo>
                  <a:cubicBezTo>
                    <a:pt x="0" y="281"/>
                    <a:pt x="135" y="608"/>
                    <a:pt x="406" y="608"/>
                  </a:cubicBezTo>
                  <a:cubicBezTo>
                    <a:pt x="574" y="608"/>
                    <a:pt x="710" y="473"/>
                    <a:pt x="710" y="305"/>
                  </a:cubicBezTo>
                  <a:cubicBezTo>
                    <a:pt x="710"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1"/>
            <p:cNvSpPr/>
            <p:nvPr/>
          </p:nvSpPr>
          <p:spPr>
            <a:xfrm>
              <a:off x="3560900" y="4714175"/>
              <a:ext cx="17775" cy="15250"/>
            </a:xfrm>
            <a:custGeom>
              <a:avLst/>
              <a:gdLst/>
              <a:ahLst/>
              <a:cxnLst/>
              <a:rect l="l" t="t" r="r" b="b"/>
              <a:pathLst>
                <a:path w="711" h="610" extrusionOk="0">
                  <a:moveTo>
                    <a:pt x="404" y="1"/>
                  </a:moveTo>
                  <a:cubicBezTo>
                    <a:pt x="330" y="1"/>
                    <a:pt x="253" y="29"/>
                    <a:pt x="192" y="91"/>
                  </a:cubicBezTo>
                  <a:cubicBezTo>
                    <a:pt x="0" y="282"/>
                    <a:pt x="135" y="609"/>
                    <a:pt x="406" y="609"/>
                  </a:cubicBezTo>
                  <a:cubicBezTo>
                    <a:pt x="574" y="609"/>
                    <a:pt x="710" y="473"/>
                    <a:pt x="710" y="305"/>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1"/>
            <p:cNvSpPr/>
            <p:nvPr/>
          </p:nvSpPr>
          <p:spPr>
            <a:xfrm>
              <a:off x="3560900" y="4753025"/>
              <a:ext cx="17775" cy="15225"/>
            </a:xfrm>
            <a:custGeom>
              <a:avLst/>
              <a:gdLst/>
              <a:ahLst/>
              <a:cxnLst/>
              <a:rect l="l" t="t" r="r" b="b"/>
              <a:pathLst>
                <a:path w="711" h="609" extrusionOk="0">
                  <a:moveTo>
                    <a:pt x="404" y="1"/>
                  </a:moveTo>
                  <a:cubicBezTo>
                    <a:pt x="330" y="1"/>
                    <a:pt x="254" y="28"/>
                    <a:pt x="192" y="90"/>
                  </a:cubicBezTo>
                  <a:cubicBezTo>
                    <a:pt x="0" y="282"/>
                    <a:pt x="135" y="609"/>
                    <a:pt x="406" y="609"/>
                  </a:cubicBezTo>
                  <a:cubicBezTo>
                    <a:pt x="574" y="609"/>
                    <a:pt x="710" y="473"/>
                    <a:pt x="710" y="306"/>
                  </a:cubicBezTo>
                  <a:cubicBezTo>
                    <a:pt x="710" y="122"/>
                    <a:pt x="561"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1"/>
            <p:cNvSpPr/>
            <p:nvPr/>
          </p:nvSpPr>
          <p:spPr>
            <a:xfrm>
              <a:off x="3560875" y="4791875"/>
              <a:ext cx="17800" cy="15250"/>
            </a:xfrm>
            <a:custGeom>
              <a:avLst/>
              <a:gdLst/>
              <a:ahLst/>
              <a:cxnLst/>
              <a:rect l="l" t="t" r="r" b="b"/>
              <a:pathLst>
                <a:path w="712" h="610" extrusionOk="0">
                  <a:moveTo>
                    <a:pt x="405" y="1"/>
                  </a:moveTo>
                  <a:cubicBezTo>
                    <a:pt x="330" y="1"/>
                    <a:pt x="254" y="28"/>
                    <a:pt x="192" y="90"/>
                  </a:cubicBezTo>
                  <a:cubicBezTo>
                    <a:pt x="0" y="282"/>
                    <a:pt x="136" y="610"/>
                    <a:pt x="407" y="610"/>
                  </a:cubicBezTo>
                  <a:cubicBezTo>
                    <a:pt x="575" y="610"/>
                    <a:pt x="711" y="473"/>
                    <a:pt x="711"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1"/>
            <p:cNvSpPr/>
            <p:nvPr/>
          </p:nvSpPr>
          <p:spPr>
            <a:xfrm>
              <a:off x="3603500" y="4558750"/>
              <a:ext cx="17775" cy="15250"/>
            </a:xfrm>
            <a:custGeom>
              <a:avLst/>
              <a:gdLst/>
              <a:ahLst/>
              <a:cxnLst/>
              <a:rect l="l" t="t" r="r" b="b"/>
              <a:pathLst>
                <a:path w="711" h="610" extrusionOk="0">
                  <a:moveTo>
                    <a:pt x="404" y="1"/>
                  </a:moveTo>
                  <a:cubicBezTo>
                    <a:pt x="329" y="1"/>
                    <a:pt x="253" y="28"/>
                    <a:pt x="192" y="90"/>
                  </a:cubicBezTo>
                  <a:cubicBezTo>
                    <a:pt x="0" y="281"/>
                    <a:pt x="136" y="609"/>
                    <a:pt x="407" y="609"/>
                  </a:cubicBezTo>
                  <a:cubicBezTo>
                    <a:pt x="575" y="609"/>
                    <a:pt x="710" y="474"/>
                    <a:pt x="710" y="306"/>
                  </a:cubicBezTo>
                  <a:cubicBezTo>
                    <a:pt x="711" y="122"/>
                    <a:pt x="561"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1"/>
            <p:cNvSpPr/>
            <p:nvPr/>
          </p:nvSpPr>
          <p:spPr>
            <a:xfrm>
              <a:off x="3603500" y="4597600"/>
              <a:ext cx="17775" cy="15275"/>
            </a:xfrm>
            <a:custGeom>
              <a:avLst/>
              <a:gdLst/>
              <a:ahLst/>
              <a:cxnLst/>
              <a:rect l="l" t="t" r="r" b="b"/>
              <a:pathLst>
                <a:path w="711" h="611" extrusionOk="0">
                  <a:moveTo>
                    <a:pt x="404" y="1"/>
                  </a:moveTo>
                  <a:cubicBezTo>
                    <a:pt x="329" y="1"/>
                    <a:pt x="253" y="29"/>
                    <a:pt x="192" y="90"/>
                  </a:cubicBezTo>
                  <a:cubicBezTo>
                    <a:pt x="0" y="282"/>
                    <a:pt x="136" y="610"/>
                    <a:pt x="407" y="610"/>
                  </a:cubicBezTo>
                  <a:cubicBezTo>
                    <a:pt x="575" y="610"/>
                    <a:pt x="710" y="474"/>
                    <a:pt x="710" y="306"/>
                  </a:cubicBezTo>
                  <a:cubicBezTo>
                    <a:pt x="710" y="123"/>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1"/>
            <p:cNvSpPr/>
            <p:nvPr/>
          </p:nvSpPr>
          <p:spPr>
            <a:xfrm>
              <a:off x="3603500" y="4636475"/>
              <a:ext cx="17775" cy="15225"/>
            </a:xfrm>
            <a:custGeom>
              <a:avLst/>
              <a:gdLst/>
              <a:ahLst/>
              <a:cxnLst/>
              <a:rect l="l" t="t" r="r" b="b"/>
              <a:pathLst>
                <a:path w="711" h="609" extrusionOk="0">
                  <a:moveTo>
                    <a:pt x="404" y="0"/>
                  </a:moveTo>
                  <a:cubicBezTo>
                    <a:pt x="329" y="0"/>
                    <a:pt x="253" y="28"/>
                    <a:pt x="192" y="89"/>
                  </a:cubicBezTo>
                  <a:cubicBezTo>
                    <a:pt x="0" y="281"/>
                    <a:pt x="136" y="609"/>
                    <a:pt x="407" y="609"/>
                  </a:cubicBezTo>
                  <a:cubicBezTo>
                    <a:pt x="575" y="609"/>
                    <a:pt x="710" y="472"/>
                    <a:pt x="710" y="304"/>
                  </a:cubicBezTo>
                  <a:cubicBezTo>
                    <a:pt x="710" y="121"/>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1"/>
            <p:cNvSpPr/>
            <p:nvPr/>
          </p:nvSpPr>
          <p:spPr>
            <a:xfrm>
              <a:off x="3603500" y="4675325"/>
              <a:ext cx="17775" cy="15225"/>
            </a:xfrm>
            <a:custGeom>
              <a:avLst/>
              <a:gdLst/>
              <a:ahLst/>
              <a:cxnLst/>
              <a:rect l="l" t="t" r="r" b="b"/>
              <a:pathLst>
                <a:path w="711" h="609" extrusionOk="0">
                  <a:moveTo>
                    <a:pt x="404" y="0"/>
                  </a:moveTo>
                  <a:cubicBezTo>
                    <a:pt x="330" y="0"/>
                    <a:pt x="254" y="28"/>
                    <a:pt x="192" y="90"/>
                  </a:cubicBezTo>
                  <a:cubicBezTo>
                    <a:pt x="0" y="281"/>
                    <a:pt x="136" y="608"/>
                    <a:pt x="407" y="608"/>
                  </a:cubicBezTo>
                  <a:cubicBezTo>
                    <a:pt x="575" y="608"/>
                    <a:pt x="710" y="473"/>
                    <a:pt x="710" y="305"/>
                  </a:cubicBezTo>
                  <a:cubicBezTo>
                    <a:pt x="710"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1"/>
            <p:cNvSpPr/>
            <p:nvPr/>
          </p:nvSpPr>
          <p:spPr>
            <a:xfrm>
              <a:off x="3603500" y="4714175"/>
              <a:ext cx="17775" cy="15250"/>
            </a:xfrm>
            <a:custGeom>
              <a:avLst/>
              <a:gdLst/>
              <a:ahLst/>
              <a:cxnLst/>
              <a:rect l="l" t="t" r="r" b="b"/>
              <a:pathLst>
                <a:path w="711" h="610" extrusionOk="0">
                  <a:moveTo>
                    <a:pt x="404" y="1"/>
                  </a:moveTo>
                  <a:cubicBezTo>
                    <a:pt x="330" y="1"/>
                    <a:pt x="254" y="29"/>
                    <a:pt x="192" y="91"/>
                  </a:cubicBezTo>
                  <a:cubicBezTo>
                    <a:pt x="0" y="282"/>
                    <a:pt x="136" y="609"/>
                    <a:pt x="407" y="609"/>
                  </a:cubicBezTo>
                  <a:cubicBezTo>
                    <a:pt x="575" y="609"/>
                    <a:pt x="710" y="473"/>
                    <a:pt x="710" y="305"/>
                  </a:cubicBezTo>
                  <a:cubicBezTo>
                    <a:pt x="710" y="122"/>
                    <a:pt x="561"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1"/>
            <p:cNvSpPr/>
            <p:nvPr/>
          </p:nvSpPr>
          <p:spPr>
            <a:xfrm>
              <a:off x="3603500" y="4753025"/>
              <a:ext cx="17775" cy="15225"/>
            </a:xfrm>
            <a:custGeom>
              <a:avLst/>
              <a:gdLst/>
              <a:ahLst/>
              <a:cxnLst/>
              <a:rect l="l" t="t" r="r" b="b"/>
              <a:pathLst>
                <a:path w="711" h="609" extrusionOk="0">
                  <a:moveTo>
                    <a:pt x="404" y="1"/>
                  </a:moveTo>
                  <a:cubicBezTo>
                    <a:pt x="330" y="1"/>
                    <a:pt x="254" y="28"/>
                    <a:pt x="192" y="90"/>
                  </a:cubicBezTo>
                  <a:cubicBezTo>
                    <a:pt x="0" y="282"/>
                    <a:pt x="136" y="609"/>
                    <a:pt x="407" y="609"/>
                  </a:cubicBezTo>
                  <a:cubicBezTo>
                    <a:pt x="575" y="609"/>
                    <a:pt x="710" y="473"/>
                    <a:pt x="710" y="306"/>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1"/>
            <p:cNvSpPr/>
            <p:nvPr/>
          </p:nvSpPr>
          <p:spPr>
            <a:xfrm>
              <a:off x="3603500" y="4791875"/>
              <a:ext cx="17775" cy="15250"/>
            </a:xfrm>
            <a:custGeom>
              <a:avLst/>
              <a:gdLst/>
              <a:ahLst/>
              <a:cxnLst/>
              <a:rect l="l" t="t" r="r" b="b"/>
              <a:pathLst>
                <a:path w="711" h="610" extrusionOk="0">
                  <a:moveTo>
                    <a:pt x="404" y="1"/>
                  </a:moveTo>
                  <a:cubicBezTo>
                    <a:pt x="329" y="1"/>
                    <a:pt x="253" y="28"/>
                    <a:pt x="192" y="90"/>
                  </a:cubicBezTo>
                  <a:cubicBezTo>
                    <a:pt x="0" y="282"/>
                    <a:pt x="136" y="610"/>
                    <a:pt x="407" y="610"/>
                  </a:cubicBezTo>
                  <a:cubicBezTo>
                    <a:pt x="575" y="610"/>
                    <a:pt x="710" y="473"/>
                    <a:pt x="710" y="305"/>
                  </a:cubicBezTo>
                  <a:cubicBezTo>
                    <a:pt x="710" y="122"/>
                    <a:pt x="560"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1"/>
            <p:cNvSpPr/>
            <p:nvPr/>
          </p:nvSpPr>
          <p:spPr>
            <a:xfrm>
              <a:off x="3646100" y="4558775"/>
              <a:ext cx="17800" cy="15225"/>
            </a:xfrm>
            <a:custGeom>
              <a:avLst/>
              <a:gdLst/>
              <a:ahLst/>
              <a:cxnLst/>
              <a:rect l="l" t="t" r="r" b="b"/>
              <a:pathLst>
                <a:path w="712" h="609" extrusionOk="0">
                  <a:moveTo>
                    <a:pt x="404" y="0"/>
                  </a:moveTo>
                  <a:cubicBezTo>
                    <a:pt x="330" y="0"/>
                    <a:pt x="253" y="28"/>
                    <a:pt x="192" y="90"/>
                  </a:cubicBezTo>
                  <a:cubicBezTo>
                    <a:pt x="0" y="281"/>
                    <a:pt x="137" y="608"/>
                    <a:pt x="407" y="608"/>
                  </a:cubicBezTo>
                  <a:cubicBezTo>
                    <a:pt x="575" y="608"/>
                    <a:pt x="710" y="472"/>
                    <a:pt x="711" y="305"/>
                  </a:cubicBezTo>
                  <a:cubicBezTo>
                    <a:pt x="711" y="121"/>
                    <a:pt x="561"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1"/>
            <p:cNvSpPr/>
            <p:nvPr/>
          </p:nvSpPr>
          <p:spPr>
            <a:xfrm>
              <a:off x="3646100" y="4597625"/>
              <a:ext cx="17800" cy="15250"/>
            </a:xfrm>
            <a:custGeom>
              <a:avLst/>
              <a:gdLst/>
              <a:ahLst/>
              <a:cxnLst/>
              <a:rect l="l" t="t" r="r" b="b"/>
              <a:pathLst>
                <a:path w="712" h="610" extrusionOk="0">
                  <a:moveTo>
                    <a:pt x="405" y="0"/>
                  </a:moveTo>
                  <a:cubicBezTo>
                    <a:pt x="330" y="0"/>
                    <a:pt x="253" y="28"/>
                    <a:pt x="192" y="90"/>
                  </a:cubicBezTo>
                  <a:cubicBezTo>
                    <a:pt x="0" y="282"/>
                    <a:pt x="137" y="609"/>
                    <a:pt x="407" y="609"/>
                  </a:cubicBezTo>
                  <a:cubicBezTo>
                    <a:pt x="575" y="609"/>
                    <a:pt x="710" y="472"/>
                    <a:pt x="711" y="305"/>
                  </a:cubicBezTo>
                  <a:cubicBezTo>
                    <a:pt x="711"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1"/>
            <p:cNvSpPr/>
            <p:nvPr/>
          </p:nvSpPr>
          <p:spPr>
            <a:xfrm>
              <a:off x="3646100" y="4636475"/>
              <a:ext cx="17800" cy="15225"/>
            </a:xfrm>
            <a:custGeom>
              <a:avLst/>
              <a:gdLst/>
              <a:ahLst/>
              <a:cxnLst/>
              <a:rect l="l" t="t" r="r" b="b"/>
              <a:pathLst>
                <a:path w="712" h="609" extrusionOk="0">
                  <a:moveTo>
                    <a:pt x="405" y="0"/>
                  </a:moveTo>
                  <a:cubicBezTo>
                    <a:pt x="330" y="0"/>
                    <a:pt x="253" y="28"/>
                    <a:pt x="192" y="90"/>
                  </a:cubicBezTo>
                  <a:cubicBezTo>
                    <a:pt x="0" y="282"/>
                    <a:pt x="137" y="609"/>
                    <a:pt x="407" y="609"/>
                  </a:cubicBezTo>
                  <a:cubicBezTo>
                    <a:pt x="575" y="608"/>
                    <a:pt x="710" y="472"/>
                    <a:pt x="711" y="304"/>
                  </a:cubicBezTo>
                  <a:cubicBezTo>
                    <a:pt x="711" y="122"/>
                    <a:pt x="561"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1"/>
            <p:cNvSpPr/>
            <p:nvPr/>
          </p:nvSpPr>
          <p:spPr>
            <a:xfrm>
              <a:off x="3646100" y="4675325"/>
              <a:ext cx="17800" cy="15225"/>
            </a:xfrm>
            <a:custGeom>
              <a:avLst/>
              <a:gdLst/>
              <a:ahLst/>
              <a:cxnLst/>
              <a:rect l="l" t="t" r="r" b="b"/>
              <a:pathLst>
                <a:path w="712" h="609" extrusionOk="0">
                  <a:moveTo>
                    <a:pt x="404" y="0"/>
                  </a:moveTo>
                  <a:cubicBezTo>
                    <a:pt x="330" y="0"/>
                    <a:pt x="253" y="28"/>
                    <a:pt x="192" y="90"/>
                  </a:cubicBezTo>
                  <a:cubicBezTo>
                    <a:pt x="0" y="282"/>
                    <a:pt x="136" y="608"/>
                    <a:pt x="406" y="608"/>
                  </a:cubicBezTo>
                  <a:cubicBezTo>
                    <a:pt x="406" y="608"/>
                    <a:pt x="406" y="608"/>
                    <a:pt x="407" y="608"/>
                  </a:cubicBezTo>
                  <a:cubicBezTo>
                    <a:pt x="575" y="608"/>
                    <a:pt x="710" y="473"/>
                    <a:pt x="711" y="305"/>
                  </a:cubicBezTo>
                  <a:cubicBezTo>
                    <a:pt x="710" y="122"/>
                    <a:pt x="56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1"/>
            <p:cNvSpPr/>
            <p:nvPr/>
          </p:nvSpPr>
          <p:spPr>
            <a:xfrm>
              <a:off x="3646100" y="4714175"/>
              <a:ext cx="17800" cy="15250"/>
            </a:xfrm>
            <a:custGeom>
              <a:avLst/>
              <a:gdLst/>
              <a:ahLst/>
              <a:cxnLst/>
              <a:rect l="l" t="t" r="r" b="b"/>
              <a:pathLst>
                <a:path w="712" h="610" extrusionOk="0">
                  <a:moveTo>
                    <a:pt x="405" y="1"/>
                  </a:moveTo>
                  <a:cubicBezTo>
                    <a:pt x="330" y="1"/>
                    <a:pt x="254" y="29"/>
                    <a:pt x="192" y="91"/>
                  </a:cubicBezTo>
                  <a:cubicBezTo>
                    <a:pt x="0" y="282"/>
                    <a:pt x="137" y="609"/>
                    <a:pt x="407" y="609"/>
                  </a:cubicBezTo>
                  <a:cubicBezTo>
                    <a:pt x="575" y="608"/>
                    <a:pt x="710" y="473"/>
                    <a:pt x="711" y="305"/>
                  </a:cubicBezTo>
                  <a:cubicBezTo>
                    <a:pt x="710"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1"/>
            <p:cNvSpPr/>
            <p:nvPr/>
          </p:nvSpPr>
          <p:spPr>
            <a:xfrm>
              <a:off x="3646100" y="4753025"/>
              <a:ext cx="17800" cy="15225"/>
            </a:xfrm>
            <a:custGeom>
              <a:avLst/>
              <a:gdLst/>
              <a:ahLst/>
              <a:cxnLst/>
              <a:rect l="l" t="t" r="r" b="b"/>
              <a:pathLst>
                <a:path w="712" h="609" extrusionOk="0">
                  <a:moveTo>
                    <a:pt x="404" y="1"/>
                  </a:moveTo>
                  <a:cubicBezTo>
                    <a:pt x="330" y="1"/>
                    <a:pt x="253" y="28"/>
                    <a:pt x="192" y="90"/>
                  </a:cubicBezTo>
                  <a:cubicBezTo>
                    <a:pt x="0" y="282"/>
                    <a:pt x="136" y="609"/>
                    <a:pt x="406" y="609"/>
                  </a:cubicBezTo>
                  <a:cubicBezTo>
                    <a:pt x="406" y="609"/>
                    <a:pt x="406" y="609"/>
                    <a:pt x="407" y="609"/>
                  </a:cubicBezTo>
                  <a:cubicBezTo>
                    <a:pt x="575" y="609"/>
                    <a:pt x="710" y="473"/>
                    <a:pt x="711" y="306"/>
                  </a:cubicBezTo>
                  <a:cubicBezTo>
                    <a:pt x="711" y="122"/>
                    <a:pt x="561"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1"/>
            <p:cNvSpPr/>
            <p:nvPr/>
          </p:nvSpPr>
          <p:spPr>
            <a:xfrm>
              <a:off x="3646100" y="4791875"/>
              <a:ext cx="17800" cy="15250"/>
            </a:xfrm>
            <a:custGeom>
              <a:avLst/>
              <a:gdLst/>
              <a:ahLst/>
              <a:cxnLst/>
              <a:rect l="l" t="t" r="r" b="b"/>
              <a:pathLst>
                <a:path w="712" h="610" extrusionOk="0">
                  <a:moveTo>
                    <a:pt x="405" y="1"/>
                  </a:moveTo>
                  <a:cubicBezTo>
                    <a:pt x="330" y="1"/>
                    <a:pt x="254" y="29"/>
                    <a:pt x="192" y="91"/>
                  </a:cubicBezTo>
                  <a:cubicBezTo>
                    <a:pt x="0" y="283"/>
                    <a:pt x="137" y="610"/>
                    <a:pt x="407" y="610"/>
                  </a:cubicBezTo>
                  <a:cubicBezTo>
                    <a:pt x="575" y="609"/>
                    <a:pt x="710" y="473"/>
                    <a:pt x="711" y="305"/>
                  </a:cubicBezTo>
                  <a:cubicBezTo>
                    <a:pt x="711" y="122"/>
                    <a:pt x="56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1"/>
            <p:cNvSpPr/>
            <p:nvPr/>
          </p:nvSpPr>
          <p:spPr>
            <a:xfrm>
              <a:off x="1952350" y="3855550"/>
              <a:ext cx="1715700" cy="936225"/>
            </a:xfrm>
            <a:custGeom>
              <a:avLst/>
              <a:gdLst/>
              <a:ahLst/>
              <a:cxnLst/>
              <a:rect l="l" t="t" r="r" b="b"/>
              <a:pathLst>
                <a:path w="68628" h="37449" extrusionOk="0">
                  <a:moveTo>
                    <a:pt x="34869" y="1"/>
                  </a:moveTo>
                  <a:cubicBezTo>
                    <a:pt x="8843" y="1"/>
                    <a:pt x="1" y="22390"/>
                    <a:pt x="5998" y="32207"/>
                  </a:cubicBezTo>
                  <a:cubicBezTo>
                    <a:pt x="8542" y="36372"/>
                    <a:pt x="14067" y="37449"/>
                    <a:pt x="19652" y="37449"/>
                  </a:cubicBezTo>
                  <a:cubicBezTo>
                    <a:pt x="24744" y="37449"/>
                    <a:pt x="29885" y="36554"/>
                    <a:pt x="32861" y="36289"/>
                  </a:cubicBezTo>
                  <a:cubicBezTo>
                    <a:pt x="33986" y="36188"/>
                    <a:pt x="35156" y="36147"/>
                    <a:pt x="36356" y="36147"/>
                  </a:cubicBezTo>
                  <a:cubicBezTo>
                    <a:pt x="41710" y="36147"/>
                    <a:pt x="47655" y="36963"/>
                    <a:pt x="52789" y="36963"/>
                  </a:cubicBezTo>
                  <a:cubicBezTo>
                    <a:pt x="58612" y="36963"/>
                    <a:pt x="63393" y="35914"/>
                    <a:pt x="65093" y="31441"/>
                  </a:cubicBezTo>
                  <a:cubicBezTo>
                    <a:pt x="68628" y="22138"/>
                    <a:pt x="56057" y="481"/>
                    <a:pt x="35942" y="13"/>
                  </a:cubicBezTo>
                  <a:cubicBezTo>
                    <a:pt x="35581" y="5"/>
                    <a:pt x="35223" y="1"/>
                    <a:pt x="348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1"/>
            <p:cNvSpPr/>
            <p:nvPr/>
          </p:nvSpPr>
          <p:spPr>
            <a:xfrm>
              <a:off x="3158925" y="4422575"/>
              <a:ext cx="577550" cy="200000"/>
            </a:xfrm>
            <a:custGeom>
              <a:avLst/>
              <a:gdLst/>
              <a:ahLst/>
              <a:cxnLst/>
              <a:rect l="l" t="t" r="r" b="b"/>
              <a:pathLst>
                <a:path w="23102" h="8000" extrusionOk="0">
                  <a:moveTo>
                    <a:pt x="6401" y="0"/>
                  </a:moveTo>
                  <a:cubicBezTo>
                    <a:pt x="4776" y="0"/>
                    <a:pt x="1840" y="1657"/>
                    <a:pt x="1" y="4850"/>
                  </a:cubicBezTo>
                  <a:cubicBezTo>
                    <a:pt x="923" y="5474"/>
                    <a:pt x="3364" y="7282"/>
                    <a:pt x="4744" y="7282"/>
                  </a:cubicBezTo>
                  <a:cubicBezTo>
                    <a:pt x="5090" y="7282"/>
                    <a:pt x="5370" y="7168"/>
                    <a:pt x="5542" y="6894"/>
                  </a:cubicBezTo>
                  <a:cubicBezTo>
                    <a:pt x="5785" y="6502"/>
                    <a:pt x="5661" y="6147"/>
                    <a:pt x="5425" y="5856"/>
                  </a:cubicBezTo>
                  <a:lnTo>
                    <a:pt x="5425" y="5856"/>
                  </a:lnTo>
                  <a:cubicBezTo>
                    <a:pt x="6644" y="6800"/>
                    <a:pt x="8420" y="7986"/>
                    <a:pt x="9530" y="7986"/>
                  </a:cubicBezTo>
                  <a:cubicBezTo>
                    <a:pt x="9884" y="7986"/>
                    <a:pt x="10170" y="7865"/>
                    <a:pt x="10349" y="7578"/>
                  </a:cubicBezTo>
                  <a:cubicBezTo>
                    <a:pt x="10673" y="7057"/>
                    <a:pt x="10322" y="6509"/>
                    <a:pt x="9813" y="6083"/>
                  </a:cubicBezTo>
                  <a:lnTo>
                    <a:pt x="9813" y="6083"/>
                  </a:lnTo>
                  <a:cubicBezTo>
                    <a:pt x="11029" y="6917"/>
                    <a:pt x="12869" y="7999"/>
                    <a:pt x="14217" y="7999"/>
                  </a:cubicBezTo>
                  <a:cubicBezTo>
                    <a:pt x="14410" y="7999"/>
                    <a:pt x="14592" y="7977"/>
                    <a:pt x="14762" y="7929"/>
                  </a:cubicBezTo>
                  <a:cubicBezTo>
                    <a:pt x="15540" y="7707"/>
                    <a:pt x="15645" y="7024"/>
                    <a:pt x="15428" y="6607"/>
                  </a:cubicBezTo>
                  <a:lnTo>
                    <a:pt x="15428" y="6607"/>
                  </a:lnTo>
                  <a:cubicBezTo>
                    <a:pt x="16046" y="7107"/>
                    <a:pt x="16670" y="7327"/>
                    <a:pt x="17168" y="7327"/>
                  </a:cubicBezTo>
                  <a:cubicBezTo>
                    <a:pt x="17618" y="7327"/>
                    <a:pt x="17965" y="7148"/>
                    <a:pt x="18112" y="6836"/>
                  </a:cubicBezTo>
                  <a:cubicBezTo>
                    <a:pt x="18408" y="6212"/>
                    <a:pt x="17800" y="5413"/>
                    <a:pt x="17001" y="5080"/>
                  </a:cubicBezTo>
                  <a:lnTo>
                    <a:pt x="17001" y="5080"/>
                  </a:lnTo>
                  <a:cubicBezTo>
                    <a:pt x="17736" y="5366"/>
                    <a:pt x="18520" y="5487"/>
                    <a:pt x="19267" y="5487"/>
                  </a:cubicBezTo>
                  <a:cubicBezTo>
                    <a:pt x="21321" y="5487"/>
                    <a:pt x="23102" y="4568"/>
                    <a:pt x="22854" y="3605"/>
                  </a:cubicBezTo>
                  <a:cubicBezTo>
                    <a:pt x="22685" y="2948"/>
                    <a:pt x="21516" y="2522"/>
                    <a:pt x="19865" y="2522"/>
                  </a:cubicBezTo>
                  <a:cubicBezTo>
                    <a:pt x="19002" y="2522"/>
                    <a:pt x="18008" y="2638"/>
                    <a:pt x="16955" y="2898"/>
                  </a:cubicBezTo>
                  <a:cubicBezTo>
                    <a:pt x="17511" y="2639"/>
                    <a:pt x="17477" y="1650"/>
                    <a:pt x="16534" y="1311"/>
                  </a:cubicBezTo>
                  <a:cubicBezTo>
                    <a:pt x="16315" y="1233"/>
                    <a:pt x="16012" y="1193"/>
                    <a:pt x="15653" y="1193"/>
                  </a:cubicBezTo>
                  <a:cubicBezTo>
                    <a:pt x="14665" y="1193"/>
                    <a:pt x="13253" y="1494"/>
                    <a:pt x="12021" y="2110"/>
                  </a:cubicBezTo>
                  <a:cubicBezTo>
                    <a:pt x="12356" y="1709"/>
                    <a:pt x="12417" y="794"/>
                    <a:pt x="11445" y="494"/>
                  </a:cubicBezTo>
                  <a:cubicBezTo>
                    <a:pt x="11285" y="445"/>
                    <a:pt x="11102" y="424"/>
                    <a:pt x="10902" y="424"/>
                  </a:cubicBezTo>
                  <a:cubicBezTo>
                    <a:pt x="9841" y="424"/>
                    <a:pt x="8308" y="1040"/>
                    <a:pt x="7313" y="1472"/>
                  </a:cubicBezTo>
                  <a:cubicBezTo>
                    <a:pt x="7484" y="1281"/>
                    <a:pt x="7596" y="1010"/>
                    <a:pt x="7566" y="800"/>
                  </a:cubicBezTo>
                  <a:cubicBezTo>
                    <a:pt x="7489" y="264"/>
                    <a:pt x="7049" y="0"/>
                    <a:pt x="640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1"/>
            <p:cNvSpPr/>
            <p:nvPr/>
          </p:nvSpPr>
          <p:spPr>
            <a:xfrm>
              <a:off x="3188025" y="4508675"/>
              <a:ext cx="506300" cy="21375"/>
            </a:xfrm>
            <a:custGeom>
              <a:avLst/>
              <a:gdLst/>
              <a:ahLst/>
              <a:cxnLst/>
              <a:rect l="l" t="t" r="r" b="b"/>
              <a:pathLst>
                <a:path w="20252" h="855" extrusionOk="0">
                  <a:moveTo>
                    <a:pt x="5665" y="1"/>
                  </a:moveTo>
                  <a:cubicBezTo>
                    <a:pt x="3978" y="1"/>
                    <a:pt x="2199" y="172"/>
                    <a:pt x="97" y="689"/>
                  </a:cubicBezTo>
                  <a:cubicBezTo>
                    <a:pt x="0" y="713"/>
                    <a:pt x="18" y="855"/>
                    <a:pt x="117" y="855"/>
                  </a:cubicBezTo>
                  <a:cubicBezTo>
                    <a:pt x="124" y="855"/>
                    <a:pt x="131" y="854"/>
                    <a:pt x="137" y="853"/>
                  </a:cubicBezTo>
                  <a:cubicBezTo>
                    <a:pt x="2223" y="340"/>
                    <a:pt x="3990" y="170"/>
                    <a:pt x="5668" y="170"/>
                  </a:cubicBezTo>
                  <a:cubicBezTo>
                    <a:pt x="7207" y="170"/>
                    <a:pt x="8671" y="313"/>
                    <a:pt x="10237" y="466"/>
                  </a:cubicBezTo>
                  <a:cubicBezTo>
                    <a:pt x="11965" y="635"/>
                    <a:pt x="13842" y="819"/>
                    <a:pt x="16073" y="819"/>
                  </a:cubicBezTo>
                  <a:cubicBezTo>
                    <a:pt x="17316" y="819"/>
                    <a:pt x="18670" y="762"/>
                    <a:pt x="20169" y="613"/>
                  </a:cubicBezTo>
                  <a:cubicBezTo>
                    <a:pt x="20216" y="610"/>
                    <a:pt x="20251" y="568"/>
                    <a:pt x="20246" y="521"/>
                  </a:cubicBezTo>
                  <a:cubicBezTo>
                    <a:pt x="20242" y="477"/>
                    <a:pt x="20205" y="445"/>
                    <a:pt x="20163" y="445"/>
                  </a:cubicBezTo>
                  <a:cubicBezTo>
                    <a:pt x="20159" y="445"/>
                    <a:pt x="20156" y="445"/>
                    <a:pt x="20152" y="446"/>
                  </a:cubicBezTo>
                  <a:cubicBezTo>
                    <a:pt x="18659" y="594"/>
                    <a:pt x="17310" y="651"/>
                    <a:pt x="16071" y="651"/>
                  </a:cubicBezTo>
                  <a:cubicBezTo>
                    <a:pt x="13848" y="651"/>
                    <a:pt x="11977" y="468"/>
                    <a:pt x="10253" y="299"/>
                  </a:cubicBezTo>
                  <a:cubicBezTo>
                    <a:pt x="8681" y="145"/>
                    <a:pt x="7211" y="1"/>
                    <a:pt x="5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1"/>
            <p:cNvSpPr/>
            <p:nvPr/>
          </p:nvSpPr>
          <p:spPr>
            <a:xfrm>
              <a:off x="3490975" y="4473575"/>
              <a:ext cx="72750" cy="25150"/>
            </a:xfrm>
            <a:custGeom>
              <a:avLst/>
              <a:gdLst/>
              <a:ahLst/>
              <a:cxnLst/>
              <a:rect l="l" t="t" r="r" b="b"/>
              <a:pathLst>
                <a:path w="2910" h="1006" extrusionOk="0">
                  <a:moveTo>
                    <a:pt x="2815" y="1"/>
                  </a:moveTo>
                  <a:cubicBezTo>
                    <a:pt x="2807" y="1"/>
                    <a:pt x="2800" y="2"/>
                    <a:pt x="2792" y="4"/>
                  </a:cubicBezTo>
                  <a:lnTo>
                    <a:pt x="93" y="840"/>
                  </a:lnTo>
                  <a:cubicBezTo>
                    <a:pt x="0" y="869"/>
                    <a:pt x="21" y="1005"/>
                    <a:pt x="117" y="1005"/>
                  </a:cubicBezTo>
                  <a:cubicBezTo>
                    <a:pt x="126" y="1005"/>
                    <a:pt x="135" y="1004"/>
                    <a:pt x="142" y="1002"/>
                  </a:cubicBezTo>
                  <a:lnTo>
                    <a:pt x="2842" y="165"/>
                  </a:lnTo>
                  <a:cubicBezTo>
                    <a:pt x="2885" y="150"/>
                    <a:pt x="2909" y="103"/>
                    <a:pt x="2896" y="60"/>
                  </a:cubicBezTo>
                  <a:cubicBezTo>
                    <a:pt x="2885" y="24"/>
                    <a:pt x="2851" y="1"/>
                    <a:pt x="2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1"/>
            <p:cNvSpPr/>
            <p:nvPr/>
          </p:nvSpPr>
          <p:spPr>
            <a:xfrm>
              <a:off x="3367925" y="4458375"/>
              <a:ext cx="69200" cy="26825"/>
            </a:xfrm>
            <a:custGeom>
              <a:avLst/>
              <a:gdLst/>
              <a:ahLst/>
              <a:cxnLst/>
              <a:rect l="l" t="t" r="r" b="b"/>
              <a:pathLst>
                <a:path w="2768" h="1073" extrusionOk="0">
                  <a:moveTo>
                    <a:pt x="2674" y="0"/>
                  </a:moveTo>
                  <a:cubicBezTo>
                    <a:pt x="2666" y="0"/>
                    <a:pt x="2659" y="1"/>
                    <a:pt x="2651" y="3"/>
                  </a:cubicBezTo>
                  <a:cubicBezTo>
                    <a:pt x="1774" y="239"/>
                    <a:pt x="915" y="543"/>
                    <a:pt x="83" y="911"/>
                  </a:cubicBezTo>
                  <a:cubicBezTo>
                    <a:pt x="0" y="947"/>
                    <a:pt x="26" y="1072"/>
                    <a:pt x="117" y="1073"/>
                  </a:cubicBezTo>
                  <a:cubicBezTo>
                    <a:pt x="130" y="1072"/>
                    <a:pt x="141" y="1070"/>
                    <a:pt x="152" y="1065"/>
                  </a:cubicBezTo>
                  <a:cubicBezTo>
                    <a:pt x="975" y="700"/>
                    <a:pt x="1825" y="400"/>
                    <a:pt x="2695" y="166"/>
                  </a:cubicBezTo>
                  <a:cubicBezTo>
                    <a:pt x="2740" y="154"/>
                    <a:pt x="2767" y="107"/>
                    <a:pt x="2755" y="62"/>
                  </a:cubicBezTo>
                  <a:cubicBezTo>
                    <a:pt x="2744" y="25"/>
                    <a:pt x="2711" y="0"/>
                    <a:pt x="2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1"/>
            <p:cNvSpPr/>
            <p:nvPr/>
          </p:nvSpPr>
          <p:spPr>
            <a:xfrm>
              <a:off x="3243450" y="4448675"/>
              <a:ext cx="69350" cy="54200"/>
            </a:xfrm>
            <a:custGeom>
              <a:avLst/>
              <a:gdLst/>
              <a:ahLst/>
              <a:cxnLst/>
              <a:rect l="l" t="t" r="r" b="b"/>
              <a:pathLst>
                <a:path w="2774" h="2168" extrusionOk="0">
                  <a:moveTo>
                    <a:pt x="2678" y="1"/>
                  </a:moveTo>
                  <a:cubicBezTo>
                    <a:pt x="2667" y="1"/>
                    <a:pt x="2655" y="3"/>
                    <a:pt x="2643" y="8"/>
                  </a:cubicBezTo>
                  <a:cubicBezTo>
                    <a:pt x="1631" y="470"/>
                    <a:pt x="742" y="1164"/>
                    <a:pt x="45" y="2031"/>
                  </a:cubicBezTo>
                  <a:cubicBezTo>
                    <a:pt x="0" y="2086"/>
                    <a:pt x="40" y="2168"/>
                    <a:pt x="110" y="2168"/>
                  </a:cubicBezTo>
                  <a:cubicBezTo>
                    <a:pt x="136" y="2168"/>
                    <a:pt x="160" y="2156"/>
                    <a:pt x="175" y="2137"/>
                  </a:cubicBezTo>
                  <a:cubicBezTo>
                    <a:pt x="856" y="1289"/>
                    <a:pt x="1725" y="613"/>
                    <a:pt x="2713" y="162"/>
                  </a:cubicBezTo>
                  <a:cubicBezTo>
                    <a:pt x="2755" y="142"/>
                    <a:pt x="2774" y="92"/>
                    <a:pt x="2755" y="50"/>
                  </a:cubicBezTo>
                  <a:cubicBezTo>
                    <a:pt x="2741" y="19"/>
                    <a:pt x="2710" y="1"/>
                    <a:pt x="2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1"/>
            <p:cNvSpPr/>
            <p:nvPr/>
          </p:nvSpPr>
          <p:spPr>
            <a:xfrm>
              <a:off x="3521325" y="4540800"/>
              <a:ext cx="63125" cy="39600"/>
            </a:xfrm>
            <a:custGeom>
              <a:avLst/>
              <a:gdLst/>
              <a:ahLst/>
              <a:cxnLst/>
              <a:rect l="l" t="t" r="r" b="b"/>
              <a:pathLst>
                <a:path w="2525" h="1584" extrusionOk="0">
                  <a:moveTo>
                    <a:pt x="97" y="0"/>
                  </a:moveTo>
                  <a:cubicBezTo>
                    <a:pt x="69" y="0"/>
                    <a:pt x="41" y="15"/>
                    <a:pt x="25" y="41"/>
                  </a:cubicBezTo>
                  <a:cubicBezTo>
                    <a:pt x="1" y="81"/>
                    <a:pt x="14" y="135"/>
                    <a:pt x="55" y="159"/>
                  </a:cubicBezTo>
                  <a:lnTo>
                    <a:pt x="2364" y="1572"/>
                  </a:lnTo>
                  <a:cubicBezTo>
                    <a:pt x="2376" y="1580"/>
                    <a:pt x="2392" y="1584"/>
                    <a:pt x="2407" y="1584"/>
                  </a:cubicBezTo>
                  <a:cubicBezTo>
                    <a:pt x="2492" y="1584"/>
                    <a:pt x="2524" y="1472"/>
                    <a:pt x="2452" y="1428"/>
                  </a:cubicBezTo>
                  <a:lnTo>
                    <a:pt x="143" y="15"/>
                  </a:lnTo>
                  <a:cubicBezTo>
                    <a:pt x="129" y="5"/>
                    <a:pt x="113"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1"/>
            <p:cNvSpPr/>
            <p:nvPr/>
          </p:nvSpPr>
          <p:spPr>
            <a:xfrm>
              <a:off x="3428900" y="4541925"/>
              <a:ext cx="83950" cy="50375"/>
            </a:xfrm>
            <a:custGeom>
              <a:avLst/>
              <a:gdLst/>
              <a:ahLst/>
              <a:cxnLst/>
              <a:rect l="l" t="t" r="r" b="b"/>
              <a:pathLst>
                <a:path w="3358" h="2015" extrusionOk="0">
                  <a:moveTo>
                    <a:pt x="96" y="0"/>
                  </a:moveTo>
                  <a:cubicBezTo>
                    <a:pt x="67" y="0"/>
                    <a:pt x="38" y="16"/>
                    <a:pt x="23" y="42"/>
                  </a:cubicBezTo>
                  <a:cubicBezTo>
                    <a:pt x="0" y="82"/>
                    <a:pt x="13" y="132"/>
                    <a:pt x="51" y="156"/>
                  </a:cubicBezTo>
                  <a:lnTo>
                    <a:pt x="3199" y="2003"/>
                  </a:lnTo>
                  <a:cubicBezTo>
                    <a:pt x="3211" y="2010"/>
                    <a:pt x="3226" y="2014"/>
                    <a:pt x="3241" y="2014"/>
                  </a:cubicBezTo>
                  <a:cubicBezTo>
                    <a:pt x="3327" y="2014"/>
                    <a:pt x="3357" y="1900"/>
                    <a:pt x="3284" y="1857"/>
                  </a:cubicBezTo>
                  <a:lnTo>
                    <a:pt x="137" y="11"/>
                  </a:lnTo>
                  <a:cubicBezTo>
                    <a:pt x="124" y="4"/>
                    <a:pt x="110"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1"/>
            <p:cNvSpPr/>
            <p:nvPr/>
          </p:nvSpPr>
          <p:spPr>
            <a:xfrm>
              <a:off x="3331725" y="4542125"/>
              <a:ext cx="57175" cy="52500"/>
            </a:xfrm>
            <a:custGeom>
              <a:avLst/>
              <a:gdLst/>
              <a:ahLst/>
              <a:cxnLst/>
              <a:rect l="l" t="t" r="r" b="b"/>
              <a:pathLst>
                <a:path w="2287" h="2100" extrusionOk="0">
                  <a:moveTo>
                    <a:pt x="119" y="0"/>
                  </a:moveTo>
                  <a:cubicBezTo>
                    <a:pt x="55" y="0"/>
                    <a:pt x="1" y="81"/>
                    <a:pt x="57" y="143"/>
                  </a:cubicBezTo>
                  <a:cubicBezTo>
                    <a:pt x="716" y="812"/>
                    <a:pt x="1409" y="1463"/>
                    <a:pt x="2117" y="2079"/>
                  </a:cubicBezTo>
                  <a:cubicBezTo>
                    <a:pt x="2133" y="2092"/>
                    <a:pt x="2152" y="2099"/>
                    <a:pt x="2173" y="2099"/>
                  </a:cubicBezTo>
                  <a:cubicBezTo>
                    <a:pt x="2251" y="2099"/>
                    <a:pt x="2287" y="2002"/>
                    <a:pt x="2228" y="1951"/>
                  </a:cubicBezTo>
                  <a:cubicBezTo>
                    <a:pt x="1523" y="1338"/>
                    <a:pt x="832" y="690"/>
                    <a:pt x="177" y="25"/>
                  </a:cubicBezTo>
                  <a:cubicBezTo>
                    <a:pt x="159" y="8"/>
                    <a:pt x="139"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1"/>
            <p:cNvSpPr/>
            <p:nvPr/>
          </p:nvSpPr>
          <p:spPr>
            <a:xfrm>
              <a:off x="3225525" y="4538500"/>
              <a:ext cx="43150" cy="41775"/>
            </a:xfrm>
            <a:custGeom>
              <a:avLst/>
              <a:gdLst/>
              <a:ahLst/>
              <a:cxnLst/>
              <a:rect l="l" t="t" r="r" b="b"/>
              <a:pathLst>
                <a:path w="1726" h="1671" extrusionOk="0">
                  <a:moveTo>
                    <a:pt x="95" y="1"/>
                  </a:moveTo>
                  <a:cubicBezTo>
                    <a:pt x="70" y="1"/>
                    <a:pt x="46" y="11"/>
                    <a:pt x="29" y="31"/>
                  </a:cubicBezTo>
                  <a:cubicBezTo>
                    <a:pt x="0" y="67"/>
                    <a:pt x="5" y="120"/>
                    <a:pt x="41" y="150"/>
                  </a:cubicBezTo>
                  <a:cubicBezTo>
                    <a:pt x="591" y="596"/>
                    <a:pt x="1096" y="1095"/>
                    <a:pt x="1551" y="1640"/>
                  </a:cubicBezTo>
                  <a:cubicBezTo>
                    <a:pt x="1566" y="1659"/>
                    <a:pt x="1590" y="1671"/>
                    <a:pt x="1615" y="1671"/>
                  </a:cubicBezTo>
                  <a:cubicBezTo>
                    <a:pt x="1686" y="1671"/>
                    <a:pt x="1726" y="1587"/>
                    <a:pt x="1680" y="1532"/>
                  </a:cubicBezTo>
                  <a:cubicBezTo>
                    <a:pt x="1219" y="979"/>
                    <a:pt x="706" y="473"/>
                    <a:pt x="148" y="20"/>
                  </a:cubicBezTo>
                  <a:cubicBezTo>
                    <a:pt x="132" y="7"/>
                    <a:pt x="114"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1"/>
            <p:cNvSpPr/>
            <p:nvPr/>
          </p:nvSpPr>
          <p:spPr>
            <a:xfrm>
              <a:off x="1931000" y="3938225"/>
              <a:ext cx="605025" cy="600600"/>
            </a:xfrm>
            <a:custGeom>
              <a:avLst/>
              <a:gdLst/>
              <a:ahLst/>
              <a:cxnLst/>
              <a:rect l="l" t="t" r="r" b="b"/>
              <a:pathLst>
                <a:path w="24201" h="24024" extrusionOk="0">
                  <a:moveTo>
                    <a:pt x="1486" y="0"/>
                  </a:moveTo>
                  <a:cubicBezTo>
                    <a:pt x="1443" y="0"/>
                    <a:pt x="1399" y="2"/>
                    <a:pt x="1355" y="4"/>
                  </a:cubicBezTo>
                  <a:cubicBezTo>
                    <a:pt x="795" y="37"/>
                    <a:pt x="186" y="381"/>
                    <a:pt x="124" y="938"/>
                  </a:cubicBezTo>
                  <a:cubicBezTo>
                    <a:pt x="1" y="2038"/>
                    <a:pt x="1588" y="3085"/>
                    <a:pt x="4418" y="3356"/>
                  </a:cubicBezTo>
                  <a:cubicBezTo>
                    <a:pt x="4368" y="3352"/>
                    <a:pt x="4319" y="3350"/>
                    <a:pt x="4271" y="3350"/>
                  </a:cubicBezTo>
                  <a:cubicBezTo>
                    <a:pt x="3163" y="3350"/>
                    <a:pt x="2679" y="4397"/>
                    <a:pt x="3241" y="5247"/>
                  </a:cubicBezTo>
                  <a:cubicBezTo>
                    <a:pt x="3855" y="6178"/>
                    <a:pt x="5833" y="6657"/>
                    <a:pt x="6937" y="6798"/>
                  </a:cubicBezTo>
                  <a:cubicBezTo>
                    <a:pt x="6207" y="6910"/>
                    <a:pt x="5822" y="7360"/>
                    <a:pt x="5767" y="7785"/>
                  </a:cubicBezTo>
                  <a:cubicBezTo>
                    <a:pt x="5552" y="9464"/>
                    <a:pt x="9861" y="10389"/>
                    <a:pt x="11418" y="10538"/>
                  </a:cubicBezTo>
                  <a:cubicBezTo>
                    <a:pt x="10675" y="10724"/>
                    <a:pt x="10335" y="11254"/>
                    <a:pt x="10375" y="11716"/>
                  </a:cubicBezTo>
                  <a:cubicBezTo>
                    <a:pt x="10464" y="12765"/>
                    <a:pt x="13088" y="14364"/>
                    <a:pt x="15280" y="14843"/>
                  </a:cubicBezTo>
                  <a:cubicBezTo>
                    <a:pt x="14721" y="15004"/>
                    <a:pt x="14392" y="15417"/>
                    <a:pt x="14309" y="15865"/>
                  </a:cubicBezTo>
                  <a:cubicBezTo>
                    <a:pt x="13914" y="17979"/>
                    <a:pt x="21223" y="22945"/>
                    <a:pt x="23091" y="24024"/>
                  </a:cubicBezTo>
                  <a:cubicBezTo>
                    <a:pt x="23682" y="20605"/>
                    <a:pt x="24200" y="13995"/>
                    <a:pt x="22015" y="13995"/>
                  </a:cubicBezTo>
                  <a:cubicBezTo>
                    <a:pt x="21959" y="13995"/>
                    <a:pt x="21901" y="14000"/>
                    <a:pt x="21841" y="14009"/>
                  </a:cubicBezTo>
                  <a:cubicBezTo>
                    <a:pt x="21499" y="14059"/>
                    <a:pt x="21200" y="14380"/>
                    <a:pt x="21220" y="14717"/>
                  </a:cubicBezTo>
                  <a:cubicBezTo>
                    <a:pt x="20346" y="7670"/>
                    <a:pt x="16917" y="5387"/>
                    <a:pt x="15232" y="5387"/>
                  </a:cubicBezTo>
                  <a:cubicBezTo>
                    <a:pt x="14890" y="5387"/>
                    <a:pt x="14620" y="5481"/>
                    <a:pt x="14457" y="5648"/>
                  </a:cubicBezTo>
                  <a:cubicBezTo>
                    <a:pt x="14264" y="5847"/>
                    <a:pt x="14180" y="6126"/>
                    <a:pt x="14179" y="6407"/>
                  </a:cubicBezTo>
                  <a:cubicBezTo>
                    <a:pt x="13681" y="5173"/>
                    <a:pt x="12284" y="2615"/>
                    <a:pt x="11101" y="2164"/>
                  </a:cubicBezTo>
                  <a:cubicBezTo>
                    <a:pt x="10959" y="2109"/>
                    <a:pt x="10814" y="2084"/>
                    <a:pt x="10676" y="2084"/>
                  </a:cubicBezTo>
                  <a:cubicBezTo>
                    <a:pt x="10173" y="2084"/>
                    <a:pt x="9755" y="2422"/>
                    <a:pt x="9853" y="2940"/>
                  </a:cubicBezTo>
                  <a:cubicBezTo>
                    <a:pt x="8976" y="1763"/>
                    <a:pt x="6498" y="88"/>
                    <a:pt x="5037" y="88"/>
                  </a:cubicBezTo>
                  <a:cubicBezTo>
                    <a:pt x="4573" y="88"/>
                    <a:pt x="4212" y="256"/>
                    <a:pt x="4037" y="663"/>
                  </a:cubicBezTo>
                  <a:cubicBezTo>
                    <a:pt x="3959" y="843"/>
                    <a:pt x="3968" y="1059"/>
                    <a:pt x="4048" y="1237"/>
                  </a:cubicBezTo>
                  <a:cubicBezTo>
                    <a:pt x="3336" y="597"/>
                    <a:pt x="2434" y="0"/>
                    <a:pt x="1486"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1"/>
            <p:cNvSpPr/>
            <p:nvPr/>
          </p:nvSpPr>
          <p:spPr>
            <a:xfrm>
              <a:off x="2028575" y="3992675"/>
              <a:ext cx="460600" cy="509725"/>
            </a:xfrm>
            <a:custGeom>
              <a:avLst/>
              <a:gdLst/>
              <a:ahLst/>
              <a:cxnLst/>
              <a:rect l="l" t="t" r="r" b="b"/>
              <a:pathLst>
                <a:path w="18424" h="20389" extrusionOk="0">
                  <a:moveTo>
                    <a:pt x="95" y="1"/>
                  </a:moveTo>
                  <a:cubicBezTo>
                    <a:pt x="64" y="1"/>
                    <a:pt x="35" y="18"/>
                    <a:pt x="20" y="48"/>
                  </a:cubicBezTo>
                  <a:cubicBezTo>
                    <a:pt x="0" y="88"/>
                    <a:pt x="16" y="138"/>
                    <a:pt x="55" y="160"/>
                  </a:cubicBezTo>
                  <a:cubicBezTo>
                    <a:pt x="8201" y="4219"/>
                    <a:pt x="15171" y="11950"/>
                    <a:pt x="18245" y="20333"/>
                  </a:cubicBezTo>
                  <a:cubicBezTo>
                    <a:pt x="18258" y="20366"/>
                    <a:pt x="18290" y="20388"/>
                    <a:pt x="18325" y="20388"/>
                  </a:cubicBezTo>
                  <a:cubicBezTo>
                    <a:pt x="18383" y="20388"/>
                    <a:pt x="18423" y="20330"/>
                    <a:pt x="18404" y="20274"/>
                  </a:cubicBezTo>
                  <a:cubicBezTo>
                    <a:pt x="16873" y="16100"/>
                    <a:pt x="14350" y="12005"/>
                    <a:pt x="11107" y="8430"/>
                  </a:cubicBezTo>
                  <a:cubicBezTo>
                    <a:pt x="7912" y="4907"/>
                    <a:pt x="4116" y="1995"/>
                    <a:pt x="131" y="8"/>
                  </a:cubicBezTo>
                  <a:cubicBezTo>
                    <a:pt x="119" y="3"/>
                    <a:pt x="107"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1"/>
            <p:cNvSpPr/>
            <p:nvPr/>
          </p:nvSpPr>
          <p:spPr>
            <a:xfrm>
              <a:off x="2098675" y="3984975"/>
              <a:ext cx="54300" cy="55500"/>
            </a:xfrm>
            <a:custGeom>
              <a:avLst/>
              <a:gdLst/>
              <a:ahLst/>
              <a:cxnLst/>
              <a:rect l="l" t="t" r="r" b="b"/>
              <a:pathLst>
                <a:path w="2172" h="2220" extrusionOk="0">
                  <a:moveTo>
                    <a:pt x="95" y="1"/>
                  </a:moveTo>
                  <a:cubicBezTo>
                    <a:pt x="70" y="1"/>
                    <a:pt x="45" y="12"/>
                    <a:pt x="28" y="34"/>
                  </a:cubicBezTo>
                  <a:cubicBezTo>
                    <a:pt x="0" y="71"/>
                    <a:pt x="8" y="124"/>
                    <a:pt x="45" y="152"/>
                  </a:cubicBezTo>
                  <a:cubicBezTo>
                    <a:pt x="799" y="721"/>
                    <a:pt x="1458" y="1406"/>
                    <a:pt x="1995" y="2184"/>
                  </a:cubicBezTo>
                  <a:cubicBezTo>
                    <a:pt x="2011" y="2207"/>
                    <a:pt x="2036" y="2220"/>
                    <a:pt x="2064" y="2220"/>
                  </a:cubicBezTo>
                  <a:cubicBezTo>
                    <a:pt x="2133" y="2220"/>
                    <a:pt x="2172" y="2143"/>
                    <a:pt x="2134" y="2089"/>
                  </a:cubicBezTo>
                  <a:cubicBezTo>
                    <a:pt x="1586" y="1297"/>
                    <a:pt x="914" y="597"/>
                    <a:pt x="146" y="18"/>
                  </a:cubicBezTo>
                  <a:cubicBezTo>
                    <a:pt x="131" y="6"/>
                    <a:pt x="113"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1"/>
            <p:cNvSpPr/>
            <p:nvPr/>
          </p:nvSpPr>
          <p:spPr>
            <a:xfrm>
              <a:off x="2210575" y="4047350"/>
              <a:ext cx="36625" cy="67575"/>
            </a:xfrm>
            <a:custGeom>
              <a:avLst/>
              <a:gdLst/>
              <a:ahLst/>
              <a:cxnLst/>
              <a:rect l="l" t="t" r="r" b="b"/>
              <a:pathLst>
                <a:path w="1465" h="2703" extrusionOk="0">
                  <a:moveTo>
                    <a:pt x="96" y="1"/>
                  </a:moveTo>
                  <a:cubicBezTo>
                    <a:pt x="78" y="1"/>
                    <a:pt x="59" y="7"/>
                    <a:pt x="44" y="19"/>
                  </a:cubicBezTo>
                  <a:cubicBezTo>
                    <a:pt x="7" y="47"/>
                    <a:pt x="0" y="100"/>
                    <a:pt x="29" y="137"/>
                  </a:cubicBezTo>
                  <a:cubicBezTo>
                    <a:pt x="607" y="882"/>
                    <a:pt x="1034" y="1733"/>
                    <a:pt x="1290" y="2641"/>
                  </a:cubicBezTo>
                  <a:cubicBezTo>
                    <a:pt x="1300" y="2677"/>
                    <a:pt x="1333" y="2702"/>
                    <a:pt x="1372" y="2702"/>
                  </a:cubicBezTo>
                  <a:cubicBezTo>
                    <a:pt x="1379" y="2702"/>
                    <a:pt x="1386" y="2701"/>
                    <a:pt x="1395" y="2699"/>
                  </a:cubicBezTo>
                  <a:cubicBezTo>
                    <a:pt x="1439" y="2686"/>
                    <a:pt x="1465" y="2640"/>
                    <a:pt x="1452" y="2595"/>
                  </a:cubicBezTo>
                  <a:cubicBezTo>
                    <a:pt x="1191" y="1666"/>
                    <a:pt x="753" y="796"/>
                    <a:pt x="163" y="33"/>
                  </a:cubicBezTo>
                  <a:cubicBezTo>
                    <a:pt x="146" y="12"/>
                    <a:pt x="121"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1"/>
            <p:cNvSpPr/>
            <p:nvPr/>
          </p:nvSpPr>
          <p:spPr>
            <a:xfrm>
              <a:off x="2329250" y="4131350"/>
              <a:ext cx="50700" cy="104325"/>
            </a:xfrm>
            <a:custGeom>
              <a:avLst/>
              <a:gdLst/>
              <a:ahLst/>
              <a:cxnLst/>
              <a:rect l="l" t="t" r="r" b="b"/>
              <a:pathLst>
                <a:path w="2028" h="4173" extrusionOk="0">
                  <a:moveTo>
                    <a:pt x="119" y="1"/>
                  </a:moveTo>
                  <a:cubicBezTo>
                    <a:pt x="57" y="1"/>
                    <a:pt x="1" y="75"/>
                    <a:pt x="51" y="139"/>
                  </a:cubicBezTo>
                  <a:cubicBezTo>
                    <a:pt x="1005" y="1268"/>
                    <a:pt x="1629" y="2640"/>
                    <a:pt x="1853" y="4102"/>
                  </a:cubicBezTo>
                  <a:cubicBezTo>
                    <a:pt x="1859" y="4143"/>
                    <a:pt x="1895" y="4173"/>
                    <a:pt x="1937" y="4173"/>
                  </a:cubicBezTo>
                  <a:cubicBezTo>
                    <a:pt x="1941" y="4173"/>
                    <a:pt x="1945" y="4173"/>
                    <a:pt x="1949" y="4172"/>
                  </a:cubicBezTo>
                  <a:cubicBezTo>
                    <a:pt x="1995" y="4165"/>
                    <a:pt x="2027" y="4122"/>
                    <a:pt x="2020" y="4076"/>
                  </a:cubicBezTo>
                  <a:cubicBezTo>
                    <a:pt x="1791" y="2584"/>
                    <a:pt x="1154" y="1184"/>
                    <a:pt x="180" y="30"/>
                  </a:cubicBezTo>
                  <a:cubicBezTo>
                    <a:pt x="162" y="10"/>
                    <a:pt x="140"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1"/>
            <p:cNvSpPr/>
            <p:nvPr/>
          </p:nvSpPr>
          <p:spPr>
            <a:xfrm>
              <a:off x="2129325" y="4138375"/>
              <a:ext cx="89000" cy="18950"/>
            </a:xfrm>
            <a:custGeom>
              <a:avLst/>
              <a:gdLst/>
              <a:ahLst/>
              <a:cxnLst/>
              <a:rect l="l" t="t" r="r" b="b"/>
              <a:pathLst>
                <a:path w="3560" h="758" extrusionOk="0">
                  <a:moveTo>
                    <a:pt x="96" y="1"/>
                  </a:moveTo>
                  <a:cubicBezTo>
                    <a:pt x="63" y="1"/>
                    <a:pt x="31" y="21"/>
                    <a:pt x="19" y="54"/>
                  </a:cubicBezTo>
                  <a:cubicBezTo>
                    <a:pt x="1" y="96"/>
                    <a:pt x="21" y="144"/>
                    <a:pt x="62" y="162"/>
                  </a:cubicBezTo>
                  <a:cubicBezTo>
                    <a:pt x="1034" y="555"/>
                    <a:pt x="2073" y="757"/>
                    <a:pt x="3121" y="758"/>
                  </a:cubicBezTo>
                  <a:cubicBezTo>
                    <a:pt x="3241" y="758"/>
                    <a:pt x="3361" y="754"/>
                    <a:pt x="3480" y="749"/>
                  </a:cubicBezTo>
                  <a:cubicBezTo>
                    <a:pt x="3526" y="746"/>
                    <a:pt x="3560" y="707"/>
                    <a:pt x="3558" y="661"/>
                  </a:cubicBezTo>
                  <a:cubicBezTo>
                    <a:pt x="3556" y="616"/>
                    <a:pt x="3519" y="582"/>
                    <a:pt x="3475" y="582"/>
                  </a:cubicBezTo>
                  <a:cubicBezTo>
                    <a:pt x="3474" y="582"/>
                    <a:pt x="3473" y="582"/>
                    <a:pt x="3473" y="582"/>
                  </a:cubicBezTo>
                  <a:cubicBezTo>
                    <a:pt x="3357" y="587"/>
                    <a:pt x="3241" y="589"/>
                    <a:pt x="3126" y="589"/>
                  </a:cubicBezTo>
                  <a:cubicBezTo>
                    <a:pt x="2099" y="589"/>
                    <a:pt x="1080" y="391"/>
                    <a:pt x="125" y="6"/>
                  </a:cubicBezTo>
                  <a:cubicBezTo>
                    <a:pt x="116" y="3"/>
                    <a:pt x="106"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1"/>
            <p:cNvSpPr/>
            <p:nvPr/>
          </p:nvSpPr>
          <p:spPr>
            <a:xfrm>
              <a:off x="2030200" y="4053525"/>
              <a:ext cx="84100" cy="25025"/>
            </a:xfrm>
            <a:custGeom>
              <a:avLst/>
              <a:gdLst/>
              <a:ahLst/>
              <a:cxnLst/>
              <a:rect l="l" t="t" r="r" b="b"/>
              <a:pathLst>
                <a:path w="3364" h="1001" extrusionOk="0">
                  <a:moveTo>
                    <a:pt x="96" y="1"/>
                  </a:moveTo>
                  <a:cubicBezTo>
                    <a:pt x="66" y="1"/>
                    <a:pt x="36" y="18"/>
                    <a:pt x="22" y="46"/>
                  </a:cubicBezTo>
                  <a:cubicBezTo>
                    <a:pt x="0" y="89"/>
                    <a:pt x="17" y="139"/>
                    <a:pt x="59" y="160"/>
                  </a:cubicBezTo>
                  <a:cubicBezTo>
                    <a:pt x="1058" y="670"/>
                    <a:pt x="2157" y="957"/>
                    <a:pt x="3278" y="1001"/>
                  </a:cubicBezTo>
                  <a:lnTo>
                    <a:pt x="3281" y="1001"/>
                  </a:lnTo>
                  <a:cubicBezTo>
                    <a:pt x="3325" y="999"/>
                    <a:pt x="3361" y="962"/>
                    <a:pt x="3362" y="918"/>
                  </a:cubicBezTo>
                  <a:cubicBezTo>
                    <a:pt x="3363" y="873"/>
                    <a:pt x="3328" y="835"/>
                    <a:pt x="3284" y="832"/>
                  </a:cubicBezTo>
                  <a:cubicBezTo>
                    <a:pt x="2188" y="789"/>
                    <a:pt x="1113" y="509"/>
                    <a:pt x="136" y="11"/>
                  </a:cubicBezTo>
                  <a:cubicBezTo>
                    <a:pt x="123" y="4"/>
                    <a:pt x="110"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1"/>
            <p:cNvSpPr/>
            <p:nvPr/>
          </p:nvSpPr>
          <p:spPr>
            <a:xfrm>
              <a:off x="2250225" y="4245050"/>
              <a:ext cx="69500" cy="22500"/>
            </a:xfrm>
            <a:custGeom>
              <a:avLst/>
              <a:gdLst/>
              <a:ahLst/>
              <a:cxnLst/>
              <a:rect l="l" t="t" r="r" b="b"/>
              <a:pathLst>
                <a:path w="2780" h="900" extrusionOk="0">
                  <a:moveTo>
                    <a:pt x="96" y="1"/>
                  </a:moveTo>
                  <a:cubicBezTo>
                    <a:pt x="66" y="1"/>
                    <a:pt x="38" y="17"/>
                    <a:pt x="23" y="44"/>
                  </a:cubicBezTo>
                  <a:cubicBezTo>
                    <a:pt x="0" y="86"/>
                    <a:pt x="16" y="138"/>
                    <a:pt x="57" y="160"/>
                  </a:cubicBezTo>
                  <a:cubicBezTo>
                    <a:pt x="865" y="610"/>
                    <a:pt x="1769" y="864"/>
                    <a:pt x="2693" y="899"/>
                  </a:cubicBezTo>
                  <a:lnTo>
                    <a:pt x="2697" y="899"/>
                  </a:lnTo>
                  <a:cubicBezTo>
                    <a:pt x="2742" y="897"/>
                    <a:pt x="2777" y="861"/>
                    <a:pt x="2778" y="816"/>
                  </a:cubicBezTo>
                  <a:cubicBezTo>
                    <a:pt x="2779" y="771"/>
                    <a:pt x="2744" y="734"/>
                    <a:pt x="2700" y="731"/>
                  </a:cubicBezTo>
                  <a:cubicBezTo>
                    <a:pt x="1802" y="696"/>
                    <a:pt x="924" y="451"/>
                    <a:pt x="140" y="13"/>
                  </a:cubicBezTo>
                  <a:cubicBezTo>
                    <a:pt x="126" y="5"/>
                    <a:pt x="111"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1"/>
            <p:cNvSpPr/>
            <p:nvPr/>
          </p:nvSpPr>
          <p:spPr>
            <a:xfrm>
              <a:off x="2473300" y="4331925"/>
              <a:ext cx="7600" cy="72550"/>
            </a:xfrm>
            <a:custGeom>
              <a:avLst/>
              <a:gdLst/>
              <a:ahLst/>
              <a:cxnLst/>
              <a:rect l="l" t="t" r="r" b="b"/>
              <a:pathLst>
                <a:path w="304" h="2902" extrusionOk="0">
                  <a:moveTo>
                    <a:pt x="112" y="0"/>
                  </a:moveTo>
                  <a:cubicBezTo>
                    <a:pt x="109" y="0"/>
                    <a:pt x="106" y="0"/>
                    <a:pt x="102" y="1"/>
                  </a:cubicBezTo>
                  <a:cubicBezTo>
                    <a:pt x="57" y="6"/>
                    <a:pt x="24" y="48"/>
                    <a:pt x="29" y="94"/>
                  </a:cubicBezTo>
                  <a:cubicBezTo>
                    <a:pt x="134" y="995"/>
                    <a:pt x="127" y="1906"/>
                    <a:pt x="7" y="2806"/>
                  </a:cubicBezTo>
                  <a:cubicBezTo>
                    <a:pt x="1" y="2852"/>
                    <a:pt x="33" y="2895"/>
                    <a:pt x="79" y="2901"/>
                  </a:cubicBezTo>
                  <a:lnTo>
                    <a:pt x="90" y="2901"/>
                  </a:lnTo>
                  <a:cubicBezTo>
                    <a:pt x="132" y="2901"/>
                    <a:pt x="168" y="2870"/>
                    <a:pt x="174" y="2829"/>
                  </a:cubicBezTo>
                  <a:cubicBezTo>
                    <a:pt x="296" y="1915"/>
                    <a:pt x="303" y="990"/>
                    <a:pt x="195" y="74"/>
                  </a:cubicBezTo>
                  <a:cubicBezTo>
                    <a:pt x="191" y="32"/>
                    <a:pt x="154" y="0"/>
                    <a:pt x="112"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1"/>
            <p:cNvSpPr/>
            <p:nvPr/>
          </p:nvSpPr>
          <p:spPr>
            <a:xfrm>
              <a:off x="2326900" y="4354800"/>
              <a:ext cx="78200" cy="37025"/>
            </a:xfrm>
            <a:custGeom>
              <a:avLst/>
              <a:gdLst/>
              <a:ahLst/>
              <a:cxnLst/>
              <a:rect l="l" t="t" r="r" b="b"/>
              <a:pathLst>
                <a:path w="3128" h="1481" extrusionOk="0">
                  <a:moveTo>
                    <a:pt x="96" y="0"/>
                  </a:moveTo>
                  <a:cubicBezTo>
                    <a:pt x="71" y="0"/>
                    <a:pt x="46" y="11"/>
                    <a:pt x="30" y="33"/>
                  </a:cubicBezTo>
                  <a:cubicBezTo>
                    <a:pt x="0" y="71"/>
                    <a:pt x="8" y="126"/>
                    <a:pt x="48" y="154"/>
                  </a:cubicBezTo>
                  <a:cubicBezTo>
                    <a:pt x="915" y="836"/>
                    <a:pt x="1939" y="1292"/>
                    <a:pt x="3026" y="1480"/>
                  </a:cubicBezTo>
                  <a:cubicBezTo>
                    <a:pt x="3031" y="1481"/>
                    <a:pt x="3035" y="1481"/>
                    <a:pt x="3039" y="1481"/>
                  </a:cubicBezTo>
                  <a:lnTo>
                    <a:pt x="3039" y="1481"/>
                  </a:lnTo>
                  <a:cubicBezTo>
                    <a:pt x="3083" y="1481"/>
                    <a:pt x="3119" y="1447"/>
                    <a:pt x="3123" y="1404"/>
                  </a:cubicBezTo>
                  <a:cubicBezTo>
                    <a:pt x="3127" y="1361"/>
                    <a:pt x="3097" y="1322"/>
                    <a:pt x="3054" y="1314"/>
                  </a:cubicBezTo>
                  <a:cubicBezTo>
                    <a:pt x="1994" y="1130"/>
                    <a:pt x="997" y="686"/>
                    <a:pt x="151" y="21"/>
                  </a:cubicBezTo>
                  <a:cubicBezTo>
                    <a:pt x="135" y="7"/>
                    <a:pt x="115" y="0"/>
                    <a:pt x="96" y="0"/>
                  </a:cubicBezTo>
                  <a:close/>
                  <a:moveTo>
                    <a:pt x="3039" y="1481"/>
                  </a:moveTo>
                  <a:cubicBezTo>
                    <a:pt x="3039" y="1481"/>
                    <a:pt x="3039" y="1481"/>
                    <a:pt x="3039" y="1481"/>
                  </a:cubicBezTo>
                  <a:lnTo>
                    <a:pt x="3040" y="1481"/>
                  </a:lnTo>
                  <a:cubicBezTo>
                    <a:pt x="3040" y="1481"/>
                    <a:pt x="3040" y="1481"/>
                    <a:pt x="3039" y="148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1"/>
            <p:cNvSpPr/>
            <p:nvPr/>
          </p:nvSpPr>
          <p:spPr>
            <a:xfrm>
              <a:off x="1989850" y="4373500"/>
              <a:ext cx="626575" cy="174300"/>
            </a:xfrm>
            <a:custGeom>
              <a:avLst/>
              <a:gdLst/>
              <a:ahLst/>
              <a:cxnLst/>
              <a:rect l="l" t="t" r="r" b="b"/>
              <a:pathLst>
                <a:path w="25063" h="6972" extrusionOk="0">
                  <a:moveTo>
                    <a:pt x="2756" y="1"/>
                  </a:moveTo>
                  <a:cubicBezTo>
                    <a:pt x="1872" y="1"/>
                    <a:pt x="987" y="31"/>
                    <a:pt x="104" y="90"/>
                  </a:cubicBezTo>
                  <a:cubicBezTo>
                    <a:pt x="45" y="93"/>
                    <a:pt x="1" y="144"/>
                    <a:pt x="5" y="203"/>
                  </a:cubicBezTo>
                  <a:cubicBezTo>
                    <a:pt x="8" y="259"/>
                    <a:pt x="55" y="302"/>
                    <a:pt x="111" y="302"/>
                  </a:cubicBezTo>
                  <a:cubicBezTo>
                    <a:pt x="113" y="302"/>
                    <a:pt x="116" y="302"/>
                    <a:pt x="119" y="301"/>
                  </a:cubicBezTo>
                  <a:cubicBezTo>
                    <a:pt x="990" y="241"/>
                    <a:pt x="1864" y="212"/>
                    <a:pt x="2738" y="212"/>
                  </a:cubicBezTo>
                  <a:cubicBezTo>
                    <a:pt x="10587" y="212"/>
                    <a:pt x="18449" y="2605"/>
                    <a:pt x="24949" y="6972"/>
                  </a:cubicBezTo>
                  <a:cubicBezTo>
                    <a:pt x="24982" y="6910"/>
                    <a:pt x="25021" y="6850"/>
                    <a:pt x="25062" y="6793"/>
                  </a:cubicBezTo>
                  <a:cubicBezTo>
                    <a:pt x="23795" y="5942"/>
                    <a:pt x="22479" y="5165"/>
                    <a:pt x="21123" y="4468"/>
                  </a:cubicBezTo>
                  <a:cubicBezTo>
                    <a:pt x="16816" y="2256"/>
                    <a:pt x="12148" y="833"/>
                    <a:pt x="7340" y="269"/>
                  </a:cubicBezTo>
                  <a:cubicBezTo>
                    <a:pt x="5818" y="90"/>
                    <a:pt x="4287" y="1"/>
                    <a:pt x="275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1"/>
            <p:cNvSpPr/>
            <p:nvPr/>
          </p:nvSpPr>
          <p:spPr>
            <a:xfrm>
              <a:off x="1929275" y="4354175"/>
              <a:ext cx="137975" cy="51450"/>
            </a:xfrm>
            <a:custGeom>
              <a:avLst/>
              <a:gdLst/>
              <a:ahLst/>
              <a:cxnLst/>
              <a:rect l="l" t="t" r="r" b="b"/>
              <a:pathLst>
                <a:path w="5519" h="2058" extrusionOk="0">
                  <a:moveTo>
                    <a:pt x="1808" y="1"/>
                  </a:moveTo>
                  <a:cubicBezTo>
                    <a:pt x="1396" y="1"/>
                    <a:pt x="1012" y="56"/>
                    <a:pt x="695" y="195"/>
                  </a:cubicBezTo>
                  <a:cubicBezTo>
                    <a:pt x="387" y="331"/>
                    <a:pt x="119" y="599"/>
                    <a:pt x="70" y="930"/>
                  </a:cubicBezTo>
                  <a:cubicBezTo>
                    <a:pt x="0" y="1398"/>
                    <a:pt x="392" y="1836"/>
                    <a:pt x="844" y="1981"/>
                  </a:cubicBezTo>
                  <a:cubicBezTo>
                    <a:pt x="1010" y="2034"/>
                    <a:pt x="1192" y="2057"/>
                    <a:pt x="1387" y="2057"/>
                  </a:cubicBezTo>
                  <a:cubicBezTo>
                    <a:pt x="2469" y="2057"/>
                    <a:pt x="3966" y="1337"/>
                    <a:pt x="5518" y="880"/>
                  </a:cubicBezTo>
                  <a:cubicBezTo>
                    <a:pt x="5518" y="880"/>
                    <a:pt x="5518" y="880"/>
                    <a:pt x="5518" y="880"/>
                  </a:cubicBezTo>
                  <a:cubicBezTo>
                    <a:pt x="5518" y="880"/>
                    <a:pt x="3446" y="1"/>
                    <a:pt x="18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61"/>
            <p:cNvSpPr/>
            <p:nvPr/>
          </p:nvSpPr>
          <p:spPr>
            <a:xfrm>
              <a:off x="2054625" y="4318475"/>
              <a:ext cx="106750" cy="63525"/>
            </a:xfrm>
            <a:custGeom>
              <a:avLst/>
              <a:gdLst/>
              <a:ahLst/>
              <a:cxnLst/>
              <a:rect l="l" t="t" r="r" b="b"/>
              <a:pathLst>
                <a:path w="4270" h="2541" extrusionOk="0">
                  <a:moveTo>
                    <a:pt x="911" y="1"/>
                  </a:moveTo>
                  <a:cubicBezTo>
                    <a:pt x="660" y="1"/>
                    <a:pt x="405" y="89"/>
                    <a:pt x="251" y="283"/>
                  </a:cubicBezTo>
                  <a:cubicBezTo>
                    <a:pt x="0" y="598"/>
                    <a:pt x="101" y="1085"/>
                    <a:pt x="371" y="1381"/>
                  </a:cubicBezTo>
                  <a:cubicBezTo>
                    <a:pt x="1021" y="2092"/>
                    <a:pt x="2696" y="2166"/>
                    <a:pt x="4269" y="2541"/>
                  </a:cubicBezTo>
                  <a:cubicBezTo>
                    <a:pt x="4269" y="2541"/>
                    <a:pt x="2475" y="162"/>
                    <a:pt x="1022" y="7"/>
                  </a:cubicBezTo>
                  <a:cubicBezTo>
                    <a:pt x="985" y="3"/>
                    <a:pt x="948" y="1"/>
                    <a:pt x="911"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1"/>
            <p:cNvSpPr/>
            <p:nvPr/>
          </p:nvSpPr>
          <p:spPr>
            <a:xfrm>
              <a:off x="2154150" y="4393100"/>
              <a:ext cx="92050" cy="48425"/>
            </a:xfrm>
            <a:custGeom>
              <a:avLst/>
              <a:gdLst/>
              <a:ahLst/>
              <a:cxnLst/>
              <a:rect l="l" t="t" r="r" b="b"/>
              <a:pathLst>
                <a:path w="3682" h="1937" extrusionOk="0">
                  <a:moveTo>
                    <a:pt x="3259" y="0"/>
                  </a:moveTo>
                  <a:cubicBezTo>
                    <a:pt x="2489" y="0"/>
                    <a:pt x="879" y="89"/>
                    <a:pt x="256" y="795"/>
                  </a:cubicBezTo>
                  <a:cubicBezTo>
                    <a:pt x="95" y="978"/>
                    <a:pt x="1" y="1238"/>
                    <a:pt x="70" y="1473"/>
                  </a:cubicBezTo>
                  <a:cubicBezTo>
                    <a:pt x="158" y="1770"/>
                    <a:pt x="486" y="1937"/>
                    <a:pt x="801" y="1937"/>
                  </a:cubicBezTo>
                  <a:cubicBezTo>
                    <a:pt x="838" y="1937"/>
                    <a:pt x="874" y="1935"/>
                    <a:pt x="909" y="1930"/>
                  </a:cubicBezTo>
                  <a:cubicBezTo>
                    <a:pt x="1737" y="1827"/>
                    <a:pt x="2634" y="929"/>
                    <a:pt x="3682" y="10"/>
                  </a:cubicBezTo>
                  <a:cubicBezTo>
                    <a:pt x="3682" y="10"/>
                    <a:pt x="3518" y="0"/>
                    <a:pt x="3259"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1"/>
            <p:cNvSpPr/>
            <p:nvPr/>
          </p:nvSpPr>
          <p:spPr>
            <a:xfrm>
              <a:off x="2230300" y="4326200"/>
              <a:ext cx="86925" cy="85250"/>
            </a:xfrm>
            <a:custGeom>
              <a:avLst/>
              <a:gdLst/>
              <a:ahLst/>
              <a:cxnLst/>
              <a:rect l="l" t="t" r="r" b="b"/>
              <a:pathLst>
                <a:path w="3477" h="3410" extrusionOk="0">
                  <a:moveTo>
                    <a:pt x="813" y="0"/>
                  </a:moveTo>
                  <a:cubicBezTo>
                    <a:pt x="655" y="0"/>
                    <a:pt x="499" y="41"/>
                    <a:pt x="371" y="132"/>
                  </a:cubicBezTo>
                  <a:cubicBezTo>
                    <a:pt x="39" y="368"/>
                    <a:pt x="1" y="869"/>
                    <a:pt x="181" y="1233"/>
                  </a:cubicBezTo>
                  <a:cubicBezTo>
                    <a:pt x="614" y="2103"/>
                    <a:pt x="1947" y="2741"/>
                    <a:pt x="3477" y="3410"/>
                  </a:cubicBezTo>
                  <a:cubicBezTo>
                    <a:pt x="3477" y="3410"/>
                    <a:pt x="2565" y="629"/>
                    <a:pt x="1198" y="76"/>
                  </a:cubicBezTo>
                  <a:cubicBezTo>
                    <a:pt x="1077" y="28"/>
                    <a:pt x="944" y="0"/>
                    <a:pt x="813"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1"/>
            <p:cNvSpPr/>
            <p:nvPr/>
          </p:nvSpPr>
          <p:spPr>
            <a:xfrm>
              <a:off x="2320450" y="4352700"/>
              <a:ext cx="79600" cy="84550"/>
            </a:xfrm>
            <a:custGeom>
              <a:avLst/>
              <a:gdLst/>
              <a:ahLst/>
              <a:cxnLst/>
              <a:rect l="l" t="t" r="r" b="b"/>
              <a:pathLst>
                <a:path w="3184" h="3382" extrusionOk="0">
                  <a:moveTo>
                    <a:pt x="830" y="1"/>
                  </a:moveTo>
                  <a:cubicBezTo>
                    <a:pt x="668" y="1"/>
                    <a:pt x="509" y="42"/>
                    <a:pt x="378" y="135"/>
                  </a:cubicBezTo>
                  <a:cubicBezTo>
                    <a:pt x="40" y="377"/>
                    <a:pt x="0" y="889"/>
                    <a:pt x="184" y="1260"/>
                  </a:cubicBezTo>
                  <a:cubicBezTo>
                    <a:pt x="625" y="2149"/>
                    <a:pt x="3183" y="3382"/>
                    <a:pt x="3183" y="3382"/>
                  </a:cubicBezTo>
                  <a:cubicBezTo>
                    <a:pt x="3183" y="3382"/>
                    <a:pt x="2619" y="644"/>
                    <a:pt x="1222" y="79"/>
                  </a:cubicBezTo>
                  <a:cubicBezTo>
                    <a:pt x="1099" y="29"/>
                    <a:pt x="963" y="1"/>
                    <a:pt x="83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1"/>
            <p:cNvSpPr/>
            <p:nvPr/>
          </p:nvSpPr>
          <p:spPr>
            <a:xfrm>
              <a:off x="2400825" y="4364650"/>
              <a:ext cx="86725" cy="110100"/>
            </a:xfrm>
            <a:custGeom>
              <a:avLst/>
              <a:gdLst/>
              <a:ahLst/>
              <a:cxnLst/>
              <a:rect l="l" t="t" r="r" b="b"/>
              <a:pathLst>
                <a:path w="3469" h="4404" extrusionOk="0">
                  <a:moveTo>
                    <a:pt x="995" y="1"/>
                  </a:moveTo>
                  <a:cubicBezTo>
                    <a:pt x="844" y="1"/>
                    <a:pt x="695" y="33"/>
                    <a:pt x="563" y="106"/>
                  </a:cubicBezTo>
                  <a:cubicBezTo>
                    <a:pt x="122" y="348"/>
                    <a:pt x="0" y="959"/>
                    <a:pt x="169" y="1430"/>
                  </a:cubicBezTo>
                  <a:cubicBezTo>
                    <a:pt x="572" y="2561"/>
                    <a:pt x="3468" y="4404"/>
                    <a:pt x="3468" y="4404"/>
                  </a:cubicBezTo>
                  <a:cubicBezTo>
                    <a:pt x="3468" y="4404"/>
                    <a:pt x="3182" y="1034"/>
                    <a:pt x="1584" y="157"/>
                  </a:cubicBezTo>
                  <a:cubicBezTo>
                    <a:pt x="1405" y="59"/>
                    <a:pt x="1198" y="1"/>
                    <a:pt x="9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1"/>
            <p:cNvSpPr/>
            <p:nvPr/>
          </p:nvSpPr>
          <p:spPr>
            <a:xfrm>
              <a:off x="2073325" y="4382225"/>
              <a:ext cx="99425" cy="48175"/>
            </a:xfrm>
            <a:custGeom>
              <a:avLst/>
              <a:gdLst/>
              <a:ahLst/>
              <a:cxnLst/>
              <a:rect l="l" t="t" r="r" b="b"/>
              <a:pathLst>
                <a:path w="3977" h="1927" extrusionOk="0">
                  <a:moveTo>
                    <a:pt x="3193" y="0"/>
                  </a:moveTo>
                  <a:cubicBezTo>
                    <a:pt x="2324" y="0"/>
                    <a:pt x="960" y="99"/>
                    <a:pt x="321" y="670"/>
                  </a:cubicBezTo>
                  <a:cubicBezTo>
                    <a:pt x="130" y="840"/>
                    <a:pt x="1" y="1097"/>
                    <a:pt x="43" y="1349"/>
                  </a:cubicBezTo>
                  <a:cubicBezTo>
                    <a:pt x="104" y="1702"/>
                    <a:pt x="489" y="1926"/>
                    <a:pt x="850" y="1926"/>
                  </a:cubicBezTo>
                  <a:cubicBezTo>
                    <a:pt x="852" y="1926"/>
                    <a:pt x="853" y="1926"/>
                    <a:pt x="855" y="1926"/>
                  </a:cubicBezTo>
                  <a:cubicBezTo>
                    <a:pt x="1723" y="1920"/>
                    <a:pt x="2779" y="851"/>
                    <a:pt x="3977" y="28"/>
                  </a:cubicBezTo>
                  <a:cubicBezTo>
                    <a:pt x="3977" y="28"/>
                    <a:pt x="3655" y="0"/>
                    <a:pt x="3193"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1"/>
            <p:cNvSpPr/>
            <p:nvPr/>
          </p:nvSpPr>
          <p:spPr>
            <a:xfrm>
              <a:off x="2141650" y="4315700"/>
              <a:ext cx="84500" cy="75200"/>
            </a:xfrm>
            <a:custGeom>
              <a:avLst/>
              <a:gdLst/>
              <a:ahLst/>
              <a:cxnLst/>
              <a:rect l="l" t="t" r="r" b="b"/>
              <a:pathLst>
                <a:path w="3380" h="3008" extrusionOk="0">
                  <a:moveTo>
                    <a:pt x="1115" y="1"/>
                  </a:moveTo>
                  <a:cubicBezTo>
                    <a:pt x="818" y="1"/>
                    <a:pt x="580" y="125"/>
                    <a:pt x="481" y="205"/>
                  </a:cubicBezTo>
                  <a:cubicBezTo>
                    <a:pt x="112" y="499"/>
                    <a:pt x="1" y="1241"/>
                    <a:pt x="973" y="1957"/>
                  </a:cubicBezTo>
                  <a:cubicBezTo>
                    <a:pt x="2122" y="2805"/>
                    <a:pt x="3320" y="2990"/>
                    <a:pt x="3379" y="3008"/>
                  </a:cubicBezTo>
                  <a:cubicBezTo>
                    <a:pt x="3379" y="3008"/>
                    <a:pt x="3379" y="3008"/>
                    <a:pt x="3379" y="3008"/>
                  </a:cubicBezTo>
                  <a:cubicBezTo>
                    <a:pt x="3380" y="3008"/>
                    <a:pt x="3303" y="2522"/>
                    <a:pt x="2292" y="826"/>
                  </a:cubicBezTo>
                  <a:cubicBezTo>
                    <a:pt x="1907" y="179"/>
                    <a:pt x="1469" y="1"/>
                    <a:pt x="111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1"/>
            <p:cNvSpPr/>
            <p:nvPr/>
          </p:nvSpPr>
          <p:spPr>
            <a:xfrm>
              <a:off x="2225050" y="4408300"/>
              <a:ext cx="96300" cy="47475"/>
            </a:xfrm>
            <a:custGeom>
              <a:avLst/>
              <a:gdLst/>
              <a:ahLst/>
              <a:cxnLst/>
              <a:rect l="l" t="t" r="r" b="b"/>
              <a:pathLst>
                <a:path w="3852" h="1899" extrusionOk="0">
                  <a:moveTo>
                    <a:pt x="1949" y="1"/>
                  </a:moveTo>
                  <a:cubicBezTo>
                    <a:pt x="1776" y="1"/>
                    <a:pt x="1604" y="4"/>
                    <a:pt x="1439" y="11"/>
                  </a:cubicBezTo>
                  <a:cubicBezTo>
                    <a:pt x="73" y="69"/>
                    <a:pt x="1" y="1013"/>
                    <a:pt x="51" y="1283"/>
                  </a:cubicBezTo>
                  <a:cubicBezTo>
                    <a:pt x="107" y="1594"/>
                    <a:pt x="404" y="1899"/>
                    <a:pt x="931" y="1899"/>
                  </a:cubicBezTo>
                  <a:cubicBezTo>
                    <a:pt x="1174" y="1899"/>
                    <a:pt x="1467" y="1834"/>
                    <a:pt x="1807" y="1675"/>
                  </a:cubicBezTo>
                  <a:cubicBezTo>
                    <a:pt x="3083" y="1080"/>
                    <a:pt x="3806" y="133"/>
                    <a:pt x="3847" y="90"/>
                  </a:cubicBezTo>
                  <a:cubicBezTo>
                    <a:pt x="3852" y="90"/>
                    <a:pt x="2896" y="1"/>
                    <a:pt x="1949"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1"/>
            <p:cNvSpPr/>
            <p:nvPr/>
          </p:nvSpPr>
          <p:spPr>
            <a:xfrm>
              <a:off x="2304750" y="4433425"/>
              <a:ext cx="98950" cy="48850"/>
            </a:xfrm>
            <a:custGeom>
              <a:avLst/>
              <a:gdLst/>
              <a:ahLst/>
              <a:cxnLst/>
              <a:rect l="l" t="t" r="r" b="b"/>
              <a:pathLst>
                <a:path w="3958" h="1954" extrusionOk="0">
                  <a:moveTo>
                    <a:pt x="2000" y="1"/>
                  </a:moveTo>
                  <a:cubicBezTo>
                    <a:pt x="1824" y="1"/>
                    <a:pt x="1648" y="4"/>
                    <a:pt x="1479" y="11"/>
                  </a:cubicBezTo>
                  <a:cubicBezTo>
                    <a:pt x="75" y="71"/>
                    <a:pt x="0" y="1043"/>
                    <a:pt x="51" y="1320"/>
                  </a:cubicBezTo>
                  <a:cubicBezTo>
                    <a:pt x="110" y="1640"/>
                    <a:pt x="414" y="1954"/>
                    <a:pt x="957" y="1954"/>
                  </a:cubicBezTo>
                  <a:cubicBezTo>
                    <a:pt x="1207" y="1954"/>
                    <a:pt x="1508" y="1887"/>
                    <a:pt x="1858" y="1724"/>
                  </a:cubicBezTo>
                  <a:cubicBezTo>
                    <a:pt x="3171" y="1111"/>
                    <a:pt x="3914" y="137"/>
                    <a:pt x="3957" y="93"/>
                  </a:cubicBezTo>
                  <a:lnTo>
                    <a:pt x="3957" y="93"/>
                  </a:lnTo>
                  <a:cubicBezTo>
                    <a:pt x="3957" y="93"/>
                    <a:pt x="3957" y="93"/>
                    <a:pt x="3957" y="93"/>
                  </a:cubicBezTo>
                  <a:cubicBezTo>
                    <a:pt x="3957" y="93"/>
                    <a:pt x="3957" y="93"/>
                    <a:pt x="3957" y="93"/>
                  </a:cubicBezTo>
                  <a:lnTo>
                    <a:pt x="3957" y="93"/>
                  </a:lnTo>
                  <a:cubicBezTo>
                    <a:pt x="3957" y="93"/>
                    <a:pt x="3957" y="93"/>
                    <a:pt x="3957" y="93"/>
                  </a:cubicBezTo>
                  <a:lnTo>
                    <a:pt x="3957" y="93"/>
                  </a:lnTo>
                  <a:cubicBezTo>
                    <a:pt x="3952" y="93"/>
                    <a:pt x="2971" y="1"/>
                    <a:pt x="200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1"/>
            <p:cNvSpPr/>
            <p:nvPr/>
          </p:nvSpPr>
          <p:spPr>
            <a:xfrm>
              <a:off x="2380450" y="4459550"/>
              <a:ext cx="109075" cy="50500"/>
            </a:xfrm>
            <a:custGeom>
              <a:avLst/>
              <a:gdLst/>
              <a:ahLst/>
              <a:cxnLst/>
              <a:rect l="l" t="t" r="r" b="b"/>
              <a:pathLst>
                <a:path w="4363" h="2020" extrusionOk="0">
                  <a:moveTo>
                    <a:pt x="1435" y="1"/>
                  </a:moveTo>
                  <a:cubicBezTo>
                    <a:pt x="202" y="1"/>
                    <a:pt x="0" y="901"/>
                    <a:pt x="9" y="1183"/>
                  </a:cubicBezTo>
                  <a:cubicBezTo>
                    <a:pt x="22" y="1580"/>
                    <a:pt x="373" y="2019"/>
                    <a:pt x="1122" y="2019"/>
                  </a:cubicBezTo>
                  <a:cubicBezTo>
                    <a:pt x="1337" y="2019"/>
                    <a:pt x="1585" y="1983"/>
                    <a:pt x="1867" y="1899"/>
                  </a:cubicBezTo>
                  <a:cubicBezTo>
                    <a:pt x="3361" y="1456"/>
                    <a:pt x="4308" y="538"/>
                    <a:pt x="4361" y="498"/>
                  </a:cubicBezTo>
                  <a:cubicBezTo>
                    <a:pt x="4361" y="498"/>
                    <a:pt x="4361" y="498"/>
                    <a:pt x="4361" y="498"/>
                  </a:cubicBezTo>
                  <a:cubicBezTo>
                    <a:pt x="4363" y="498"/>
                    <a:pt x="2923" y="144"/>
                    <a:pt x="1739" y="18"/>
                  </a:cubicBezTo>
                  <a:cubicBezTo>
                    <a:pt x="1631" y="6"/>
                    <a:pt x="1530" y="1"/>
                    <a:pt x="143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1"/>
            <p:cNvSpPr/>
            <p:nvPr/>
          </p:nvSpPr>
          <p:spPr>
            <a:xfrm>
              <a:off x="3233225" y="4189225"/>
              <a:ext cx="466650" cy="294125"/>
            </a:xfrm>
            <a:custGeom>
              <a:avLst/>
              <a:gdLst/>
              <a:ahLst/>
              <a:cxnLst/>
              <a:rect l="l" t="t" r="r" b="b"/>
              <a:pathLst>
                <a:path w="18666" h="11765" extrusionOk="0">
                  <a:moveTo>
                    <a:pt x="17673" y="0"/>
                  </a:moveTo>
                  <a:cubicBezTo>
                    <a:pt x="16498" y="0"/>
                    <a:pt x="14899" y="1272"/>
                    <a:pt x="14366" y="1725"/>
                  </a:cubicBezTo>
                  <a:cubicBezTo>
                    <a:pt x="13597" y="2000"/>
                    <a:pt x="12836" y="2303"/>
                    <a:pt x="12085" y="2636"/>
                  </a:cubicBezTo>
                  <a:cubicBezTo>
                    <a:pt x="12968" y="2129"/>
                    <a:pt x="13791" y="1687"/>
                    <a:pt x="14032" y="1118"/>
                  </a:cubicBezTo>
                  <a:cubicBezTo>
                    <a:pt x="14162" y="810"/>
                    <a:pt x="14106" y="398"/>
                    <a:pt x="13822" y="221"/>
                  </a:cubicBezTo>
                  <a:cubicBezTo>
                    <a:pt x="13725" y="161"/>
                    <a:pt x="13613" y="134"/>
                    <a:pt x="13499" y="134"/>
                  </a:cubicBezTo>
                  <a:cubicBezTo>
                    <a:pt x="13375" y="134"/>
                    <a:pt x="13250" y="166"/>
                    <a:pt x="13138" y="219"/>
                  </a:cubicBezTo>
                  <a:cubicBezTo>
                    <a:pt x="12199" y="669"/>
                    <a:pt x="11513" y="2471"/>
                    <a:pt x="11336" y="2978"/>
                  </a:cubicBezTo>
                  <a:cubicBezTo>
                    <a:pt x="11188" y="3048"/>
                    <a:pt x="11041" y="3119"/>
                    <a:pt x="10894" y="3191"/>
                  </a:cubicBezTo>
                  <a:cubicBezTo>
                    <a:pt x="10606" y="3332"/>
                    <a:pt x="10320" y="3478"/>
                    <a:pt x="10035" y="3629"/>
                  </a:cubicBezTo>
                  <a:cubicBezTo>
                    <a:pt x="10386" y="3336"/>
                    <a:pt x="10694" y="2996"/>
                    <a:pt x="10953" y="2619"/>
                  </a:cubicBezTo>
                  <a:cubicBezTo>
                    <a:pt x="11517" y="1784"/>
                    <a:pt x="11223" y="1233"/>
                    <a:pt x="10852" y="1105"/>
                  </a:cubicBezTo>
                  <a:cubicBezTo>
                    <a:pt x="10798" y="1087"/>
                    <a:pt x="10710" y="1069"/>
                    <a:pt x="10604" y="1069"/>
                  </a:cubicBezTo>
                  <a:cubicBezTo>
                    <a:pt x="10274" y="1069"/>
                    <a:pt x="9771" y="1241"/>
                    <a:pt x="9600" y="2097"/>
                  </a:cubicBezTo>
                  <a:cubicBezTo>
                    <a:pt x="9367" y="3264"/>
                    <a:pt x="9342" y="3797"/>
                    <a:pt x="9346" y="4004"/>
                  </a:cubicBezTo>
                  <a:cubicBezTo>
                    <a:pt x="8624" y="4405"/>
                    <a:pt x="7917" y="4835"/>
                    <a:pt x="7226" y="5290"/>
                  </a:cubicBezTo>
                  <a:cubicBezTo>
                    <a:pt x="8010" y="4524"/>
                    <a:pt x="8623" y="3811"/>
                    <a:pt x="8703" y="3146"/>
                  </a:cubicBezTo>
                  <a:cubicBezTo>
                    <a:pt x="8743" y="2810"/>
                    <a:pt x="8573" y="2426"/>
                    <a:pt x="8248" y="2333"/>
                  </a:cubicBezTo>
                  <a:cubicBezTo>
                    <a:pt x="8197" y="2318"/>
                    <a:pt x="8145" y="2312"/>
                    <a:pt x="8092" y="2312"/>
                  </a:cubicBezTo>
                  <a:cubicBezTo>
                    <a:pt x="7908" y="2312"/>
                    <a:pt x="7723" y="2395"/>
                    <a:pt x="7583" y="2519"/>
                  </a:cubicBezTo>
                  <a:cubicBezTo>
                    <a:pt x="6796" y="3216"/>
                    <a:pt x="6723" y="5099"/>
                    <a:pt x="6719" y="5631"/>
                  </a:cubicBezTo>
                  <a:cubicBezTo>
                    <a:pt x="6388" y="5857"/>
                    <a:pt x="6062" y="6089"/>
                    <a:pt x="5740" y="6326"/>
                  </a:cubicBezTo>
                  <a:cubicBezTo>
                    <a:pt x="5460" y="6533"/>
                    <a:pt x="5182" y="6744"/>
                    <a:pt x="4909" y="6959"/>
                  </a:cubicBezTo>
                  <a:cubicBezTo>
                    <a:pt x="5408" y="6396"/>
                    <a:pt x="6106" y="5525"/>
                    <a:pt x="6170" y="5003"/>
                  </a:cubicBezTo>
                  <a:cubicBezTo>
                    <a:pt x="6211" y="4660"/>
                    <a:pt x="6037" y="4269"/>
                    <a:pt x="5705" y="4174"/>
                  </a:cubicBezTo>
                  <a:cubicBezTo>
                    <a:pt x="5653" y="4159"/>
                    <a:pt x="5599" y="4152"/>
                    <a:pt x="5546" y="4152"/>
                  </a:cubicBezTo>
                  <a:cubicBezTo>
                    <a:pt x="5358" y="4152"/>
                    <a:pt x="5169" y="4237"/>
                    <a:pt x="5025" y="4364"/>
                  </a:cubicBezTo>
                  <a:cubicBezTo>
                    <a:pt x="4217" y="5079"/>
                    <a:pt x="4338" y="6885"/>
                    <a:pt x="4388" y="7378"/>
                  </a:cubicBezTo>
                  <a:cubicBezTo>
                    <a:pt x="3757" y="7895"/>
                    <a:pt x="3146" y="8433"/>
                    <a:pt x="2555" y="8993"/>
                  </a:cubicBezTo>
                  <a:cubicBezTo>
                    <a:pt x="3078" y="8248"/>
                    <a:pt x="3833" y="7057"/>
                    <a:pt x="3835" y="6402"/>
                  </a:cubicBezTo>
                  <a:cubicBezTo>
                    <a:pt x="3836" y="5985"/>
                    <a:pt x="3571" y="5539"/>
                    <a:pt x="3158" y="5472"/>
                  </a:cubicBezTo>
                  <a:cubicBezTo>
                    <a:pt x="3121" y="5466"/>
                    <a:pt x="3084" y="5463"/>
                    <a:pt x="3048" y="5463"/>
                  </a:cubicBezTo>
                  <a:cubicBezTo>
                    <a:pt x="2792" y="5463"/>
                    <a:pt x="2541" y="5603"/>
                    <a:pt x="2368" y="5796"/>
                  </a:cubicBezTo>
                  <a:cubicBezTo>
                    <a:pt x="1501" y="6767"/>
                    <a:pt x="1899" y="8906"/>
                    <a:pt x="2031" y="9500"/>
                  </a:cubicBezTo>
                  <a:cubicBezTo>
                    <a:pt x="1759" y="9771"/>
                    <a:pt x="1491" y="10045"/>
                    <a:pt x="1229" y="10323"/>
                  </a:cubicBezTo>
                  <a:cubicBezTo>
                    <a:pt x="806" y="10773"/>
                    <a:pt x="396" y="11233"/>
                    <a:pt x="1" y="11705"/>
                  </a:cubicBezTo>
                  <a:lnTo>
                    <a:pt x="4" y="11705"/>
                  </a:lnTo>
                  <a:cubicBezTo>
                    <a:pt x="65" y="11721"/>
                    <a:pt x="124" y="11740"/>
                    <a:pt x="182" y="11764"/>
                  </a:cubicBezTo>
                  <a:cubicBezTo>
                    <a:pt x="800" y="11033"/>
                    <a:pt x="1451" y="10330"/>
                    <a:pt x="2133" y="9654"/>
                  </a:cubicBezTo>
                  <a:cubicBezTo>
                    <a:pt x="2438" y="9769"/>
                    <a:pt x="3164" y="10007"/>
                    <a:pt x="4067" y="10007"/>
                  </a:cubicBezTo>
                  <a:cubicBezTo>
                    <a:pt x="4152" y="10007"/>
                    <a:pt x="4239" y="10005"/>
                    <a:pt x="4327" y="10000"/>
                  </a:cubicBezTo>
                  <a:cubicBezTo>
                    <a:pt x="5425" y="9943"/>
                    <a:pt x="5718" y="9327"/>
                    <a:pt x="5588" y="8921"/>
                  </a:cubicBezTo>
                  <a:cubicBezTo>
                    <a:pt x="5531" y="8742"/>
                    <a:pt x="5258" y="8290"/>
                    <a:pt x="4657" y="8290"/>
                  </a:cubicBezTo>
                  <a:cubicBezTo>
                    <a:pt x="4448" y="8290"/>
                    <a:pt x="4198" y="8345"/>
                    <a:pt x="3904" y="8486"/>
                  </a:cubicBezTo>
                  <a:cubicBezTo>
                    <a:pt x="3450" y="8703"/>
                    <a:pt x="2961" y="8985"/>
                    <a:pt x="2588" y="9209"/>
                  </a:cubicBezTo>
                  <a:cubicBezTo>
                    <a:pt x="3178" y="8646"/>
                    <a:pt x="3789" y="8104"/>
                    <a:pt x="4421" y="7584"/>
                  </a:cubicBezTo>
                  <a:cubicBezTo>
                    <a:pt x="4720" y="7750"/>
                    <a:pt x="5442" y="8106"/>
                    <a:pt x="6374" y="8196"/>
                  </a:cubicBezTo>
                  <a:cubicBezTo>
                    <a:pt x="6458" y="8204"/>
                    <a:pt x="6538" y="8208"/>
                    <a:pt x="6613" y="8208"/>
                  </a:cubicBezTo>
                  <a:cubicBezTo>
                    <a:pt x="7446" y="8208"/>
                    <a:pt x="7740" y="7736"/>
                    <a:pt x="7682" y="7376"/>
                  </a:cubicBezTo>
                  <a:cubicBezTo>
                    <a:pt x="7652" y="7187"/>
                    <a:pt x="7426" y="6656"/>
                    <a:pt x="6733" y="6656"/>
                  </a:cubicBezTo>
                  <a:cubicBezTo>
                    <a:pt x="6578" y="6656"/>
                    <a:pt x="6400" y="6682"/>
                    <a:pt x="6196" y="6745"/>
                  </a:cubicBezTo>
                  <a:cubicBezTo>
                    <a:pt x="5722" y="6891"/>
                    <a:pt x="5203" y="7097"/>
                    <a:pt x="4822" y="7256"/>
                  </a:cubicBezTo>
                  <a:cubicBezTo>
                    <a:pt x="5433" y="6770"/>
                    <a:pt x="6059" y="6304"/>
                    <a:pt x="6703" y="5859"/>
                  </a:cubicBezTo>
                  <a:cubicBezTo>
                    <a:pt x="6977" y="6014"/>
                    <a:pt x="7695" y="6377"/>
                    <a:pt x="8626" y="6467"/>
                  </a:cubicBezTo>
                  <a:cubicBezTo>
                    <a:pt x="8708" y="6475"/>
                    <a:pt x="8785" y="6479"/>
                    <a:pt x="8858" y="6479"/>
                  </a:cubicBezTo>
                  <a:cubicBezTo>
                    <a:pt x="9669" y="6479"/>
                    <a:pt x="9953" y="6020"/>
                    <a:pt x="9897" y="5670"/>
                  </a:cubicBezTo>
                  <a:cubicBezTo>
                    <a:pt x="9868" y="5486"/>
                    <a:pt x="9649" y="4970"/>
                    <a:pt x="8976" y="4970"/>
                  </a:cubicBezTo>
                  <a:cubicBezTo>
                    <a:pt x="8825" y="4970"/>
                    <a:pt x="8652" y="4995"/>
                    <a:pt x="8452" y="5057"/>
                  </a:cubicBezTo>
                  <a:cubicBezTo>
                    <a:pt x="8028" y="5187"/>
                    <a:pt x="7566" y="5367"/>
                    <a:pt x="7207" y="5517"/>
                  </a:cubicBezTo>
                  <a:cubicBezTo>
                    <a:pt x="7757" y="5152"/>
                    <a:pt x="8318" y="4802"/>
                    <a:pt x="8888" y="4469"/>
                  </a:cubicBezTo>
                  <a:cubicBezTo>
                    <a:pt x="9769" y="4826"/>
                    <a:pt x="10562" y="5180"/>
                    <a:pt x="11180" y="5180"/>
                  </a:cubicBezTo>
                  <a:cubicBezTo>
                    <a:pt x="11279" y="5180"/>
                    <a:pt x="11373" y="5171"/>
                    <a:pt x="11463" y="5152"/>
                  </a:cubicBezTo>
                  <a:cubicBezTo>
                    <a:pt x="11746" y="5090"/>
                    <a:pt x="12010" y="4845"/>
                    <a:pt x="11995" y="4559"/>
                  </a:cubicBezTo>
                  <a:cubicBezTo>
                    <a:pt x="11984" y="4355"/>
                    <a:pt x="11838" y="4177"/>
                    <a:pt x="11659" y="4077"/>
                  </a:cubicBezTo>
                  <a:cubicBezTo>
                    <a:pt x="11447" y="3959"/>
                    <a:pt x="11178" y="3914"/>
                    <a:pt x="10888" y="3914"/>
                  </a:cubicBezTo>
                  <a:cubicBezTo>
                    <a:pt x="10376" y="3914"/>
                    <a:pt x="9802" y="4056"/>
                    <a:pt x="9378" y="4188"/>
                  </a:cubicBezTo>
                  <a:cubicBezTo>
                    <a:pt x="9934" y="3878"/>
                    <a:pt x="10497" y="3583"/>
                    <a:pt x="11069" y="3303"/>
                  </a:cubicBezTo>
                  <a:cubicBezTo>
                    <a:pt x="11996" y="3564"/>
                    <a:pt x="12886" y="3950"/>
                    <a:pt x="13540" y="3950"/>
                  </a:cubicBezTo>
                  <a:cubicBezTo>
                    <a:pt x="13679" y="3950"/>
                    <a:pt x="13808" y="3932"/>
                    <a:pt x="13924" y="3892"/>
                  </a:cubicBezTo>
                  <a:cubicBezTo>
                    <a:pt x="14210" y="3794"/>
                    <a:pt x="14452" y="3508"/>
                    <a:pt x="14401" y="3213"/>
                  </a:cubicBezTo>
                  <a:cubicBezTo>
                    <a:pt x="14365" y="3003"/>
                    <a:pt x="14192" y="2837"/>
                    <a:pt x="13994" y="2756"/>
                  </a:cubicBezTo>
                  <a:cubicBezTo>
                    <a:pt x="13810" y="2680"/>
                    <a:pt x="13590" y="2649"/>
                    <a:pt x="13355" y="2649"/>
                  </a:cubicBezTo>
                  <a:cubicBezTo>
                    <a:pt x="12879" y="2649"/>
                    <a:pt x="12339" y="2777"/>
                    <a:pt x="11891" y="2916"/>
                  </a:cubicBezTo>
                  <a:cubicBezTo>
                    <a:pt x="12740" y="2531"/>
                    <a:pt x="13603" y="2182"/>
                    <a:pt x="14482" y="1870"/>
                  </a:cubicBezTo>
                  <a:cubicBezTo>
                    <a:pt x="14779" y="1861"/>
                    <a:pt x="15076" y="1860"/>
                    <a:pt x="15366" y="1860"/>
                  </a:cubicBezTo>
                  <a:cubicBezTo>
                    <a:pt x="15459" y="1860"/>
                    <a:pt x="15550" y="1860"/>
                    <a:pt x="15641" y="1860"/>
                  </a:cubicBezTo>
                  <a:cubicBezTo>
                    <a:pt x="16698" y="1860"/>
                    <a:pt x="17640" y="1844"/>
                    <a:pt x="18164" y="1448"/>
                  </a:cubicBezTo>
                  <a:cubicBezTo>
                    <a:pt x="18480" y="1210"/>
                    <a:pt x="18666" y="756"/>
                    <a:pt x="18481" y="408"/>
                  </a:cubicBezTo>
                  <a:cubicBezTo>
                    <a:pt x="18350" y="162"/>
                    <a:pt x="18066" y="25"/>
                    <a:pt x="17785" y="4"/>
                  </a:cubicBezTo>
                  <a:cubicBezTo>
                    <a:pt x="17748" y="1"/>
                    <a:pt x="17711" y="0"/>
                    <a:pt x="1767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1"/>
            <p:cNvSpPr/>
            <p:nvPr/>
          </p:nvSpPr>
          <p:spPr>
            <a:xfrm>
              <a:off x="2367750" y="4061950"/>
              <a:ext cx="961250" cy="493100"/>
            </a:xfrm>
            <a:custGeom>
              <a:avLst/>
              <a:gdLst/>
              <a:ahLst/>
              <a:cxnLst/>
              <a:rect l="l" t="t" r="r" b="b"/>
              <a:pathLst>
                <a:path w="38450" h="19724" extrusionOk="0">
                  <a:moveTo>
                    <a:pt x="344" y="0"/>
                  </a:moveTo>
                  <a:cubicBezTo>
                    <a:pt x="155" y="0"/>
                    <a:pt x="1" y="154"/>
                    <a:pt x="1" y="344"/>
                  </a:cubicBezTo>
                  <a:lnTo>
                    <a:pt x="1" y="19379"/>
                  </a:lnTo>
                  <a:cubicBezTo>
                    <a:pt x="1" y="19569"/>
                    <a:pt x="155" y="19724"/>
                    <a:pt x="344" y="19724"/>
                  </a:cubicBezTo>
                  <a:lnTo>
                    <a:pt x="38106" y="19724"/>
                  </a:lnTo>
                  <a:cubicBezTo>
                    <a:pt x="38295" y="19724"/>
                    <a:pt x="38450" y="19569"/>
                    <a:pt x="38450" y="19379"/>
                  </a:cubicBezTo>
                  <a:lnTo>
                    <a:pt x="38450" y="344"/>
                  </a:lnTo>
                  <a:cubicBezTo>
                    <a:pt x="38450" y="154"/>
                    <a:pt x="38295" y="0"/>
                    <a:pt x="38106"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1"/>
            <p:cNvSpPr/>
            <p:nvPr/>
          </p:nvSpPr>
          <p:spPr>
            <a:xfrm>
              <a:off x="2383375"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1"/>
            <p:cNvSpPr/>
            <p:nvPr/>
          </p:nvSpPr>
          <p:spPr>
            <a:xfrm>
              <a:off x="240402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1"/>
            <p:cNvSpPr/>
            <p:nvPr/>
          </p:nvSpPr>
          <p:spPr>
            <a:xfrm>
              <a:off x="2424700"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1"/>
            <p:cNvSpPr/>
            <p:nvPr/>
          </p:nvSpPr>
          <p:spPr>
            <a:xfrm>
              <a:off x="2445375" y="4080725"/>
              <a:ext cx="20700" cy="455550"/>
            </a:xfrm>
            <a:custGeom>
              <a:avLst/>
              <a:gdLst/>
              <a:ahLst/>
              <a:cxnLst/>
              <a:rect l="l" t="t" r="r" b="b"/>
              <a:pathLst>
                <a:path w="828"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1"/>
            <p:cNvSpPr/>
            <p:nvPr/>
          </p:nvSpPr>
          <p:spPr>
            <a:xfrm>
              <a:off x="2466050"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1"/>
            <p:cNvSpPr/>
            <p:nvPr/>
          </p:nvSpPr>
          <p:spPr>
            <a:xfrm>
              <a:off x="2486725"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1"/>
            <p:cNvSpPr/>
            <p:nvPr/>
          </p:nvSpPr>
          <p:spPr>
            <a:xfrm>
              <a:off x="2507375"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1"/>
            <p:cNvSpPr/>
            <p:nvPr/>
          </p:nvSpPr>
          <p:spPr>
            <a:xfrm>
              <a:off x="252805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1"/>
            <p:cNvSpPr/>
            <p:nvPr/>
          </p:nvSpPr>
          <p:spPr>
            <a:xfrm>
              <a:off x="2548700"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1"/>
            <p:cNvSpPr/>
            <p:nvPr/>
          </p:nvSpPr>
          <p:spPr>
            <a:xfrm>
              <a:off x="2569375"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1"/>
            <p:cNvSpPr/>
            <p:nvPr/>
          </p:nvSpPr>
          <p:spPr>
            <a:xfrm>
              <a:off x="259005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1"/>
            <p:cNvSpPr/>
            <p:nvPr/>
          </p:nvSpPr>
          <p:spPr>
            <a:xfrm>
              <a:off x="2610700"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1"/>
            <p:cNvSpPr/>
            <p:nvPr/>
          </p:nvSpPr>
          <p:spPr>
            <a:xfrm>
              <a:off x="2631375" y="4080725"/>
              <a:ext cx="20700" cy="455550"/>
            </a:xfrm>
            <a:custGeom>
              <a:avLst/>
              <a:gdLst/>
              <a:ahLst/>
              <a:cxnLst/>
              <a:rect l="l" t="t" r="r" b="b"/>
              <a:pathLst>
                <a:path w="828" h="18222" extrusionOk="0">
                  <a:moveTo>
                    <a:pt x="0" y="1"/>
                  </a:moveTo>
                  <a:lnTo>
                    <a:pt x="0"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1"/>
            <p:cNvSpPr/>
            <p:nvPr/>
          </p:nvSpPr>
          <p:spPr>
            <a:xfrm>
              <a:off x="2652025" y="4080725"/>
              <a:ext cx="20700" cy="455550"/>
            </a:xfrm>
            <a:custGeom>
              <a:avLst/>
              <a:gdLst/>
              <a:ahLst/>
              <a:cxnLst/>
              <a:rect l="l" t="t" r="r" b="b"/>
              <a:pathLst>
                <a:path w="828" h="18222" extrusionOk="0">
                  <a:moveTo>
                    <a:pt x="0" y="1"/>
                  </a:moveTo>
                  <a:lnTo>
                    <a:pt x="0"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1"/>
            <p:cNvSpPr/>
            <p:nvPr/>
          </p:nvSpPr>
          <p:spPr>
            <a:xfrm>
              <a:off x="2672700"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1"/>
            <p:cNvSpPr/>
            <p:nvPr/>
          </p:nvSpPr>
          <p:spPr>
            <a:xfrm>
              <a:off x="2693375"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1"/>
            <p:cNvSpPr/>
            <p:nvPr/>
          </p:nvSpPr>
          <p:spPr>
            <a:xfrm>
              <a:off x="271402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1"/>
            <p:cNvSpPr/>
            <p:nvPr/>
          </p:nvSpPr>
          <p:spPr>
            <a:xfrm>
              <a:off x="2734700"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1"/>
            <p:cNvSpPr/>
            <p:nvPr/>
          </p:nvSpPr>
          <p:spPr>
            <a:xfrm>
              <a:off x="2755350"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1"/>
            <p:cNvSpPr/>
            <p:nvPr/>
          </p:nvSpPr>
          <p:spPr>
            <a:xfrm>
              <a:off x="277602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1"/>
            <p:cNvSpPr/>
            <p:nvPr/>
          </p:nvSpPr>
          <p:spPr>
            <a:xfrm>
              <a:off x="2796700"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1"/>
            <p:cNvSpPr/>
            <p:nvPr/>
          </p:nvSpPr>
          <p:spPr>
            <a:xfrm>
              <a:off x="2817350" y="4080725"/>
              <a:ext cx="20725" cy="455550"/>
            </a:xfrm>
            <a:custGeom>
              <a:avLst/>
              <a:gdLst/>
              <a:ahLst/>
              <a:cxnLst/>
              <a:rect l="l" t="t" r="r" b="b"/>
              <a:pathLst>
                <a:path w="829"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1"/>
            <p:cNvSpPr/>
            <p:nvPr/>
          </p:nvSpPr>
          <p:spPr>
            <a:xfrm>
              <a:off x="283805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1"/>
            <p:cNvSpPr/>
            <p:nvPr/>
          </p:nvSpPr>
          <p:spPr>
            <a:xfrm>
              <a:off x="2858700"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1"/>
            <p:cNvSpPr/>
            <p:nvPr/>
          </p:nvSpPr>
          <p:spPr>
            <a:xfrm>
              <a:off x="2879375"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1"/>
            <p:cNvSpPr/>
            <p:nvPr/>
          </p:nvSpPr>
          <p:spPr>
            <a:xfrm>
              <a:off x="290005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1"/>
            <p:cNvSpPr/>
            <p:nvPr/>
          </p:nvSpPr>
          <p:spPr>
            <a:xfrm>
              <a:off x="2920700"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1"/>
            <p:cNvSpPr/>
            <p:nvPr/>
          </p:nvSpPr>
          <p:spPr>
            <a:xfrm>
              <a:off x="2941375"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1"/>
            <p:cNvSpPr/>
            <p:nvPr/>
          </p:nvSpPr>
          <p:spPr>
            <a:xfrm>
              <a:off x="2962025"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1"/>
            <p:cNvSpPr/>
            <p:nvPr/>
          </p:nvSpPr>
          <p:spPr>
            <a:xfrm>
              <a:off x="298270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1"/>
            <p:cNvSpPr/>
            <p:nvPr/>
          </p:nvSpPr>
          <p:spPr>
            <a:xfrm>
              <a:off x="3003350" y="4080725"/>
              <a:ext cx="20700" cy="455550"/>
            </a:xfrm>
            <a:custGeom>
              <a:avLst/>
              <a:gdLst/>
              <a:ahLst/>
              <a:cxnLst/>
              <a:rect l="l" t="t" r="r" b="b"/>
              <a:pathLst>
                <a:path w="828" h="18222" extrusionOk="0">
                  <a:moveTo>
                    <a:pt x="0" y="1"/>
                  </a:moveTo>
                  <a:lnTo>
                    <a:pt x="0"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1"/>
            <p:cNvSpPr/>
            <p:nvPr/>
          </p:nvSpPr>
          <p:spPr>
            <a:xfrm>
              <a:off x="302402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1"/>
            <p:cNvSpPr/>
            <p:nvPr/>
          </p:nvSpPr>
          <p:spPr>
            <a:xfrm>
              <a:off x="3044700"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1"/>
            <p:cNvSpPr/>
            <p:nvPr/>
          </p:nvSpPr>
          <p:spPr>
            <a:xfrm>
              <a:off x="3065350"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1"/>
            <p:cNvSpPr/>
            <p:nvPr/>
          </p:nvSpPr>
          <p:spPr>
            <a:xfrm>
              <a:off x="3086025"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1"/>
            <p:cNvSpPr/>
            <p:nvPr/>
          </p:nvSpPr>
          <p:spPr>
            <a:xfrm>
              <a:off x="310667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1"/>
            <p:cNvSpPr/>
            <p:nvPr/>
          </p:nvSpPr>
          <p:spPr>
            <a:xfrm>
              <a:off x="3127350"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1"/>
            <p:cNvSpPr/>
            <p:nvPr/>
          </p:nvSpPr>
          <p:spPr>
            <a:xfrm>
              <a:off x="3148025"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1"/>
            <p:cNvSpPr/>
            <p:nvPr/>
          </p:nvSpPr>
          <p:spPr>
            <a:xfrm>
              <a:off x="3168675" y="4080725"/>
              <a:ext cx="20700" cy="455550"/>
            </a:xfrm>
            <a:custGeom>
              <a:avLst/>
              <a:gdLst/>
              <a:ahLst/>
              <a:cxnLst/>
              <a:rect l="l" t="t" r="r" b="b"/>
              <a:pathLst>
                <a:path w="828" h="18222" extrusionOk="0">
                  <a:moveTo>
                    <a:pt x="1" y="1"/>
                  </a:moveTo>
                  <a:lnTo>
                    <a:pt x="1" y="18221"/>
                  </a:lnTo>
                  <a:lnTo>
                    <a:pt x="828" y="18221"/>
                  </a:lnTo>
                  <a:lnTo>
                    <a:pt x="82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1"/>
            <p:cNvSpPr/>
            <p:nvPr/>
          </p:nvSpPr>
          <p:spPr>
            <a:xfrm>
              <a:off x="3189350" y="4080725"/>
              <a:ext cx="20675" cy="455550"/>
            </a:xfrm>
            <a:custGeom>
              <a:avLst/>
              <a:gdLst/>
              <a:ahLst/>
              <a:cxnLst/>
              <a:rect l="l" t="t" r="r" b="b"/>
              <a:pathLst>
                <a:path w="827" h="18222" extrusionOk="0">
                  <a:moveTo>
                    <a:pt x="1" y="1"/>
                  </a:moveTo>
                  <a:lnTo>
                    <a:pt x="1"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1"/>
            <p:cNvSpPr/>
            <p:nvPr/>
          </p:nvSpPr>
          <p:spPr>
            <a:xfrm>
              <a:off x="3210025"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1"/>
            <p:cNvSpPr/>
            <p:nvPr/>
          </p:nvSpPr>
          <p:spPr>
            <a:xfrm>
              <a:off x="323070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1"/>
            <p:cNvSpPr/>
            <p:nvPr/>
          </p:nvSpPr>
          <p:spPr>
            <a:xfrm>
              <a:off x="3251375"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1"/>
            <p:cNvSpPr/>
            <p:nvPr/>
          </p:nvSpPr>
          <p:spPr>
            <a:xfrm>
              <a:off x="3272025" y="4080725"/>
              <a:ext cx="20700" cy="455550"/>
            </a:xfrm>
            <a:custGeom>
              <a:avLst/>
              <a:gdLst/>
              <a:ahLst/>
              <a:cxnLst/>
              <a:rect l="l" t="t" r="r" b="b"/>
              <a:pathLst>
                <a:path w="828" h="18222" extrusionOk="0">
                  <a:moveTo>
                    <a:pt x="0" y="1"/>
                  </a:moveTo>
                  <a:lnTo>
                    <a:pt x="0" y="18221"/>
                  </a:lnTo>
                  <a:lnTo>
                    <a:pt x="827" y="18221"/>
                  </a:lnTo>
                  <a:lnTo>
                    <a:pt x="82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1"/>
            <p:cNvSpPr/>
            <p:nvPr/>
          </p:nvSpPr>
          <p:spPr>
            <a:xfrm>
              <a:off x="3292700" y="4080725"/>
              <a:ext cx="20675" cy="455550"/>
            </a:xfrm>
            <a:custGeom>
              <a:avLst/>
              <a:gdLst/>
              <a:ahLst/>
              <a:cxnLst/>
              <a:rect l="l" t="t" r="r" b="b"/>
              <a:pathLst>
                <a:path w="827" h="18222" extrusionOk="0">
                  <a:moveTo>
                    <a:pt x="0" y="1"/>
                  </a:moveTo>
                  <a:lnTo>
                    <a:pt x="0" y="18221"/>
                  </a:lnTo>
                  <a:lnTo>
                    <a:pt x="826" y="18221"/>
                  </a:lnTo>
                  <a:lnTo>
                    <a:pt x="8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1"/>
            <p:cNvSpPr/>
            <p:nvPr/>
          </p:nvSpPr>
          <p:spPr>
            <a:xfrm>
              <a:off x="2388850" y="4086200"/>
              <a:ext cx="919050" cy="444600"/>
            </a:xfrm>
            <a:custGeom>
              <a:avLst/>
              <a:gdLst/>
              <a:ahLst/>
              <a:cxnLst/>
              <a:rect l="l" t="t" r="r" b="b"/>
              <a:pathLst>
                <a:path w="36762" h="17784" extrusionOk="0">
                  <a:moveTo>
                    <a:pt x="0" y="0"/>
                  </a:moveTo>
                  <a:lnTo>
                    <a:pt x="0" y="17784"/>
                  </a:lnTo>
                  <a:lnTo>
                    <a:pt x="36762" y="17784"/>
                  </a:lnTo>
                  <a:lnTo>
                    <a:pt x="36762" y="0"/>
                  </a:ln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1"/>
            <p:cNvSpPr/>
            <p:nvPr/>
          </p:nvSpPr>
          <p:spPr>
            <a:xfrm>
              <a:off x="2388850" y="4086200"/>
              <a:ext cx="919050" cy="77725"/>
            </a:xfrm>
            <a:custGeom>
              <a:avLst/>
              <a:gdLst/>
              <a:ahLst/>
              <a:cxnLst/>
              <a:rect l="l" t="t" r="r" b="b"/>
              <a:pathLst>
                <a:path w="36762" h="3109" extrusionOk="0">
                  <a:moveTo>
                    <a:pt x="0" y="0"/>
                  </a:moveTo>
                  <a:lnTo>
                    <a:pt x="0" y="3109"/>
                  </a:lnTo>
                  <a:lnTo>
                    <a:pt x="36762" y="3109"/>
                  </a:lnTo>
                  <a:lnTo>
                    <a:pt x="36762"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1"/>
            <p:cNvSpPr/>
            <p:nvPr/>
          </p:nvSpPr>
          <p:spPr>
            <a:xfrm>
              <a:off x="2793650" y="4555025"/>
              <a:ext cx="151625" cy="113400"/>
            </a:xfrm>
            <a:custGeom>
              <a:avLst/>
              <a:gdLst/>
              <a:ahLst/>
              <a:cxnLst/>
              <a:rect l="l" t="t" r="r" b="b"/>
              <a:pathLst>
                <a:path w="6065" h="4536" extrusionOk="0">
                  <a:moveTo>
                    <a:pt x="1" y="1"/>
                  </a:moveTo>
                  <a:lnTo>
                    <a:pt x="1" y="4535"/>
                  </a:lnTo>
                  <a:lnTo>
                    <a:pt x="6065" y="4535"/>
                  </a:lnTo>
                  <a:lnTo>
                    <a:pt x="6065"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1"/>
            <p:cNvSpPr/>
            <p:nvPr/>
          </p:nvSpPr>
          <p:spPr>
            <a:xfrm>
              <a:off x="2793650" y="4593175"/>
              <a:ext cx="151625" cy="75250"/>
            </a:xfrm>
            <a:custGeom>
              <a:avLst/>
              <a:gdLst/>
              <a:ahLst/>
              <a:cxnLst/>
              <a:rect l="l" t="t" r="r" b="b"/>
              <a:pathLst>
                <a:path w="6065" h="3010" extrusionOk="0">
                  <a:moveTo>
                    <a:pt x="6065" y="0"/>
                  </a:moveTo>
                  <a:lnTo>
                    <a:pt x="1" y="1908"/>
                  </a:lnTo>
                  <a:lnTo>
                    <a:pt x="1" y="3009"/>
                  </a:lnTo>
                  <a:lnTo>
                    <a:pt x="6065" y="3009"/>
                  </a:lnTo>
                  <a:lnTo>
                    <a:pt x="6065"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1"/>
            <p:cNvSpPr/>
            <p:nvPr/>
          </p:nvSpPr>
          <p:spPr>
            <a:xfrm>
              <a:off x="2686600" y="4668400"/>
              <a:ext cx="365750" cy="25500"/>
            </a:xfrm>
            <a:custGeom>
              <a:avLst/>
              <a:gdLst/>
              <a:ahLst/>
              <a:cxnLst/>
              <a:rect l="l" t="t" r="r" b="b"/>
              <a:pathLst>
                <a:path w="14630" h="1020" extrusionOk="0">
                  <a:moveTo>
                    <a:pt x="94" y="0"/>
                  </a:moveTo>
                  <a:cubicBezTo>
                    <a:pt x="42" y="0"/>
                    <a:pt x="0" y="42"/>
                    <a:pt x="0" y="95"/>
                  </a:cubicBezTo>
                  <a:lnTo>
                    <a:pt x="0" y="925"/>
                  </a:lnTo>
                  <a:cubicBezTo>
                    <a:pt x="0" y="977"/>
                    <a:pt x="42" y="1019"/>
                    <a:pt x="94" y="1019"/>
                  </a:cubicBezTo>
                  <a:lnTo>
                    <a:pt x="14536" y="1019"/>
                  </a:lnTo>
                  <a:cubicBezTo>
                    <a:pt x="14588" y="1019"/>
                    <a:pt x="14629" y="977"/>
                    <a:pt x="14630" y="925"/>
                  </a:cubicBezTo>
                  <a:lnTo>
                    <a:pt x="14630" y="95"/>
                  </a:lnTo>
                  <a:cubicBezTo>
                    <a:pt x="14629" y="42"/>
                    <a:pt x="14588" y="0"/>
                    <a:pt x="14536"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1"/>
            <p:cNvSpPr/>
            <p:nvPr/>
          </p:nvSpPr>
          <p:spPr>
            <a:xfrm>
              <a:off x="2599250" y="4215025"/>
              <a:ext cx="540425" cy="60725"/>
            </a:xfrm>
            <a:custGeom>
              <a:avLst/>
              <a:gdLst/>
              <a:ahLst/>
              <a:cxnLst/>
              <a:rect l="l" t="t" r="r" b="b"/>
              <a:pathLst>
                <a:path w="21617" h="2429" extrusionOk="0">
                  <a:moveTo>
                    <a:pt x="1" y="1"/>
                  </a:moveTo>
                  <a:lnTo>
                    <a:pt x="1" y="2428"/>
                  </a:lnTo>
                  <a:lnTo>
                    <a:pt x="21616" y="2428"/>
                  </a:lnTo>
                  <a:lnTo>
                    <a:pt x="2161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1"/>
            <p:cNvSpPr/>
            <p:nvPr/>
          </p:nvSpPr>
          <p:spPr>
            <a:xfrm>
              <a:off x="2609400" y="4225000"/>
              <a:ext cx="520125" cy="40775"/>
            </a:xfrm>
            <a:custGeom>
              <a:avLst/>
              <a:gdLst/>
              <a:ahLst/>
              <a:cxnLst/>
              <a:rect l="l" t="t" r="r" b="b"/>
              <a:pathLst>
                <a:path w="20805" h="1631" extrusionOk="0">
                  <a:moveTo>
                    <a:pt x="1" y="1"/>
                  </a:moveTo>
                  <a:lnTo>
                    <a:pt x="1" y="1631"/>
                  </a:lnTo>
                  <a:lnTo>
                    <a:pt x="20805" y="1631"/>
                  </a:lnTo>
                  <a:lnTo>
                    <a:pt x="2080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1"/>
            <p:cNvSpPr/>
            <p:nvPr/>
          </p:nvSpPr>
          <p:spPr>
            <a:xfrm>
              <a:off x="2609400" y="4225000"/>
              <a:ext cx="307750" cy="40775"/>
            </a:xfrm>
            <a:custGeom>
              <a:avLst/>
              <a:gdLst/>
              <a:ahLst/>
              <a:cxnLst/>
              <a:rect l="l" t="t" r="r" b="b"/>
              <a:pathLst>
                <a:path w="12310" h="1631" extrusionOk="0">
                  <a:moveTo>
                    <a:pt x="1" y="1"/>
                  </a:moveTo>
                  <a:lnTo>
                    <a:pt x="1" y="1631"/>
                  </a:lnTo>
                  <a:lnTo>
                    <a:pt x="10403" y="1631"/>
                  </a:lnTo>
                  <a:lnTo>
                    <a:pt x="12309"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61"/>
            <p:cNvSpPr/>
            <p:nvPr/>
          </p:nvSpPr>
          <p:spPr>
            <a:xfrm>
              <a:off x="2895650" y="4225000"/>
              <a:ext cx="65675" cy="40775"/>
            </a:xfrm>
            <a:custGeom>
              <a:avLst/>
              <a:gdLst/>
              <a:ahLst/>
              <a:cxnLst/>
              <a:rect l="l" t="t" r="r" b="b"/>
              <a:pathLst>
                <a:path w="2627" h="1631" extrusionOk="0">
                  <a:moveTo>
                    <a:pt x="1907" y="1"/>
                  </a:moveTo>
                  <a:lnTo>
                    <a:pt x="0" y="1631"/>
                  </a:lnTo>
                  <a:lnTo>
                    <a:pt x="719" y="1631"/>
                  </a:lnTo>
                  <a:lnTo>
                    <a:pt x="26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61"/>
            <p:cNvSpPr/>
            <p:nvPr/>
          </p:nvSpPr>
          <p:spPr>
            <a:xfrm>
              <a:off x="2940950" y="4225000"/>
              <a:ext cx="55925" cy="40775"/>
            </a:xfrm>
            <a:custGeom>
              <a:avLst/>
              <a:gdLst/>
              <a:ahLst/>
              <a:cxnLst/>
              <a:rect l="l" t="t" r="r" b="b"/>
              <a:pathLst>
                <a:path w="2237" h="1631" extrusionOk="0">
                  <a:moveTo>
                    <a:pt x="1908" y="1"/>
                  </a:moveTo>
                  <a:lnTo>
                    <a:pt x="1" y="1631"/>
                  </a:lnTo>
                  <a:lnTo>
                    <a:pt x="329" y="1631"/>
                  </a:lnTo>
                  <a:lnTo>
                    <a:pt x="223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1"/>
            <p:cNvSpPr/>
            <p:nvPr/>
          </p:nvSpPr>
          <p:spPr>
            <a:xfrm>
              <a:off x="2719250" y="4322650"/>
              <a:ext cx="44850" cy="54700"/>
            </a:xfrm>
            <a:custGeom>
              <a:avLst/>
              <a:gdLst/>
              <a:ahLst/>
              <a:cxnLst/>
              <a:rect l="l" t="t" r="r" b="b"/>
              <a:pathLst>
                <a:path w="1794" h="2188" extrusionOk="0">
                  <a:moveTo>
                    <a:pt x="872" y="0"/>
                  </a:moveTo>
                  <a:cubicBezTo>
                    <a:pt x="765" y="0"/>
                    <a:pt x="659" y="17"/>
                    <a:pt x="557" y="48"/>
                  </a:cubicBezTo>
                  <a:cubicBezTo>
                    <a:pt x="463" y="76"/>
                    <a:pt x="375" y="120"/>
                    <a:pt x="298" y="177"/>
                  </a:cubicBezTo>
                  <a:cubicBezTo>
                    <a:pt x="227" y="230"/>
                    <a:pt x="169" y="297"/>
                    <a:pt x="127" y="375"/>
                  </a:cubicBezTo>
                  <a:cubicBezTo>
                    <a:pt x="86" y="452"/>
                    <a:pt x="65" y="539"/>
                    <a:pt x="65" y="627"/>
                  </a:cubicBezTo>
                  <a:cubicBezTo>
                    <a:pt x="64" y="707"/>
                    <a:pt x="76" y="787"/>
                    <a:pt x="102" y="862"/>
                  </a:cubicBezTo>
                  <a:cubicBezTo>
                    <a:pt x="127" y="928"/>
                    <a:pt x="165" y="986"/>
                    <a:pt x="216" y="1034"/>
                  </a:cubicBezTo>
                  <a:cubicBezTo>
                    <a:pt x="272" y="1086"/>
                    <a:pt x="337" y="1127"/>
                    <a:pt x="408" y="1157"/>
                  </a:cubicBezTo>
                  <a:cubicBezTo>
                    <a:pt x="496" y="1194"/>
                    <a:pt x="587" y="1223"/>
                    <a:pt x="679" y="1243"/>
                  </a:cubicBezTo>
                  <a:cubicBezTo>
                    <a:pt x="793" y="1272"/>
                    <a:pt x="893" y="1295"/>
                    <a:pt x="980" y="1314"/>
                  </a:cubicBezTo>
                  <a:cubicBezTo>
                    <a:pt x="1053" y="1328"/>
                    <a:pt x="1127" y="1348"/>
                    <a:pt x="1198" y="1371"/>
                  </a:cubicBezTo>
                  <a:cubicBezTo>
                    <a:pt x="1257" y="1391"/>
                    <a:pt x="1301" y="1415"/>
                    <a:pt x="1330" y="1444"/>
                  </a:cubicBezTo>
                  <a:cubicBezTo>
                    <a:pt x="1359" y="1473"/>
                    <a:pt x="1375" y="1512"/>
                    <a:pt x="1373" y="1553"/>
                  </a:cubicBezTo>
                  <a:cubicBezTo>
                    <a:pt x="1374" y="1595"/>
                    <a:pt x="1360" y="1637"/>
                    <a:pt x="1333" y="1670"/>
                  </a:cubicBezTo>
                  <a:cubicBezTo>
                    <a:pt x="1304" y="1703"/>
                    <a:pt x="1268" y="1730"/>
                    <a:pt x="1227" y="1748"/>
                  </a:cubicBezTo>
                  <a:cubicBezTo>
                    <a:pt x="1180" y="1771"/>
                    <a:pt x="1128" y="1787"/>
                    <a:pt x="1076" y="1794"/>
                  </a:cubicBezTo>
                  <a:cubicBezTo>
                    <a:pt x="1021" y="1802"/>
                    <a:pt x="966" y="1808"/>
                    <a:pt x="911" y="1808"/>
                  </a:cubicBezTo>
                  <a:cubicBezTo>
                    <a:pt x="906" y="1808"/>
                    <a:pt x="901" y="1807"/>
                    <a:pt x="896" y="1807"/>
                  </a:cubicBezTo>
                  <a:cubicBezTo>
                    <a:pt x="889" y="1808"/>
                    <a:pt x="881" y="1808"/>
                    <a:pt x="874" y="1808"/>
                  </a:cubicBezTo>
                  <a:cubicBezTo>
                    <a:pt x="815" y="1808"/>
                    <a:pt x="756" y="1801"/>
                    <a:pt x="699" y="1788"/>
                  </a:cubicBezTo>
                  <a:cubicBezTo>
                    <a:pt x="653" y="1777"/>
                    <a:pt x="608" y="1761"/>
                    <a:pt x="567" y="1738"/>
                  </a:cubicBezTo>
                  <a:cubicBezTo>
                    <a:pt x="535" y="1720"/>
                    <a:pt x="507" y="1697"/>
                    <a:pt x="484" y="1669"/>
                  </a:cubicBezTo>
                  <a:cubicBezTo>
                    <a:pt x="463" y="1644"/>
                    <a:pt x="446" y="1617"/>
                    <a:pt x="431" y="1589"/>
                  </a:cubicBezTo>
                  <a:cubicBezTo>
                    <a:pt x="421" y="1567"/>
                    <a:pt x="404" y="1549"/>
                    <a:pt x="385" y="1535"/>
                  </a:cubicBezTo>
                  <a:cubicBezTo>
                    <a:pt x="363" y="1522"/>
                    <a:pt x="339" y="1516"/>
                    <a:pt x="315" y="1516"/>
                  </a:cubicBezTo>
                  <a:cubicBezTo>
                    <a:pt x="311" y="1516"/>
                    <a:pt x="308" y="1516"/>
                    <a:pt x="304" y="1517"/>
                  </a:cubicBezTo>
                  <a:lnTo>
                    <a:pt x="87" y="1517"/>
                  </a:lnTo>
                  <a:cubicBezTo>
                    <a:pt x="65" y="1517"/>
                    <a:pt x="43" y="1525"/>
                    <a:pt x="27" y="1539"/>
                  </a:cubicBezTo>
                  <a:cubicBezTo>
                    <a:pt x="9" y="1554"/>
                    <a:pt x="1" y="1576"/>
                    <a:pt x="4" y="1598"/>
                  </a:cubicBezTo>
                  <a:cubicBezTo>
                    <a:pt x="9" y="1685"/>
                    <a:pt x="38" y="1769"/>
                    <a:pt x="87" y="1842"/>
                  </a:cubicBezTo>
                  <a:cubicBezTo>
                    <a:pt x="139" y="1916"/>
                    <a:pt x="206" y="1980"/>
                    <a:pt x="283" y="2028"/>
                  </a:cubicBezTo>
                  <a:cubicBezTo>
                    <a:pt x="370" y="2082"/>
                    <a:pt x="466" y="2122"/>
                    <a:pt x="565" y="2147"/>
                  </a:cubicBezTo>
                  <a:cubicBezTo>
                    <a:pt x="669" y="2173"/>
                    <a:pt x="777" y="2187"/>
                    <a:pt x="885" y="2187"/>
                  </a:cubicBezTo>
                  <a:cubicBezTo>
                    <a:pt x="889" y="2187"/>
                    <a:pt x="892" y="2187"/>
                    <a:pt x="896" y="2187"/>
                  </a:cubicBezTo>
                  <a:cubicBezTo>
                    <a:pt x="903" y="2187"/>
                    <a:pt x="910" y="2187"/>
                    <a:pt x="917" y="2187"/>
                  </a:cubicBezTo>
                  <a:cubicBezTo>
                    <a:pt x="1036" y="2187"/>
                    <a:pt x="1156" y="2171"/>
                    <a:pt x="1271" y="2139"/>
                  </a:cubicBezTo>
                  <a:cubicBezTo>
                    <a:pt x="1372" y="2112"/>
                    <a:pt x="1468" y="2067"/>
                    <a:pt x="1553" y="2007"/>
                  </a:cubicBezTo>
                  <a:cubicBezTo>
                    <a:pt x="1627" y="1954"/>
                    <a:pt x="1687" y="1886"/>
                    <a:pt x="1730" y="1806"/>
                  </a:cubicBezTo>
                  <a:cubicBezTo>
                    <a:pt x="1772" y="1729"/>
                    <a:pt x="1793" y="1641"/>
                    <a:pt x="1793" y="1553"/>
                  </a:cubicBezTo>
                  <a:cubicBezTo>
                    <a:pt x="1794" y="1477"/>
                    <a:pt x="1779" y="1402"/>
                    <a:pt x="1750" y="1331"/>
                  </a:cubicBezTo>
                  <a:cubicBezTo>
                    <a:pt x="1721" y="1265"/>
                    <a:pt x="1678" y="1206"/>
                    <a:pt x="1623" y="1159"/>
                  </a:cubicBezTo>
                  <a:cubicBezTo>
                    <a:pt x="1558" y="1105"/>
                    <a:pt x="1483" y="1061"/>
                    <a:pt x="1403" y="1032"/>
                  </a:cubicBezTo>
                  <a:cubicBezTo>
                    <a:pt x="1299" y="993"/>
                    <a:pt x="1192" y="962"/>
                    <a:pt x="1082" y="939"/>
                  </a:cubicBezTo>
                  <a:cubicBezTo>
                    <a:pt x="970" y="915"/>
                    <a:pt x="874" y="893"/>
                    <a:pt x="798" y="876"/>
                  </a:cubicBezTo>
                  <a:cubicBezTo>
                    <a:pt x="735" y="861"/>
                    <a:pt x="673" y="842"/>
                    <a:pt x="614" y="817"/>
                  </a:cubicBezTo>
                  <a:cubicBezTo>
                    <a:pt x="567" y="795"/>
                    <a:pt x="534" y="770"/>
                    <a:pt x="514" y="740"/>
                  </a:cubicBezTo>
                  <a:cubicBezTo>
                    <a:pt x="493" y="706"/>
                    <a:pt x="483" y="667"/>
                    <a:pt x="485" y="626"/>
                  </a:cubicBezTo>
                  <a:cubicBezTo>
                    <a:pt x="484" y="590"/>
                    <a:pt x="496" y="554"/>
                    <a:pt x="516" y="523"/>
                  </a:cubicBezTo>
                  <a:cubicBezTo>
                    <a:pt x="538" y="491"/>
                    <a:pt x="567" y="465"/>
                    <a:pt x="601" y="445"/>
                  </a:cubicBezTo>
                  <a:cubicBezTo>
                    <a:pt x="640" y="422"/>
                    <a:pt x="684" y="407"/>
                    <a:pt x="728" y="397"/>
                  </a:cubicBezTo>
                  <a:cubicBezTo>
                    <a:pt x="778" y="385"/>
                    <a:pt x="830" y="380"/>
                    <a:pt x="882" y="380"/>
                  </a:cubicBezTo>
                  <a:cubicBezTo>
                    <a:pt x="1006" y="380"/>
                    <a:pt x="1099" y="399"/>
                    <a:pt x="1162" y="437"/>
                  </a:cubicBezTo>
                  <a:cubicBezTo>
                    <a:pt x="1219" y="469"/>
                    <a:pt x="1268" y="513"/>
                    <a:pt x="1303" y="568"/>
                  </a:cubicBezTo>
                  <a:cubicBezTo>
                    <a:pt x="1315" y="589"/>
                    <a:pt x="1332" y="607"/>
                    <a:pt x="1352" y="621"/>
                  </a:cubicBezTo>
                  <a:cubicBezTo>
                    <a:pt x="1369" y="635"/>
                    <a:pt x="1395" y="642"/>
                    <a:pt x="1430" y="642"/>
                  </a:cubicBezTo>
                  <a:lnTo>
                    <a:pt x="1648" y="642"/>
                  </a:lnTo>
                  <a:cubicBezTo>
                    <a:pt x="1669" y="642"/>
                    <a:pt x="1691" y="634"/>
                    <a:pt x="1708" y="618"/>
                  </a:cubicBezTo>
                  <a:cubicBezTo>
                    <a:pt x="1725" y="604"/>
                    <a:pt x="1734" y="582"/>
                    <a:pt x="1730" y="559"/>
                  </a:cubicBezTo>
                  <a:cubicBezTo>
                    <a:pt x="1724" y="494"/>
                    <a:pt x="1704" y="430"/>
                    <a:pt x="1670" y="373"/>
                  </a:cubicBezTo>
                  <a:cubicBezTo>
                    <a:pt x="1630" y="301"/>
                    <a:pt x="1576" y="240"/>
                    <a:pt x="1511" y="192"/>
                  </a:cubicBezTo>
                  <a:cubicBezTo>
                    <a:pt x="1431" y="132"/>
                    <a:pt x="1342" y="86"/>
                    <a:pt x="1247" y="55"/>
                  </a:cubicBezTo>
                  <a:cubicBezTo>
                    <a:pt x="1141" y="19"/>
                    <a:pt x="1020" y="0"/>
                    <a:pt x="882" y="0"/>
                  </a:cubicBezTo>
                  <a:cubicBezTo>
                    <a:pt x="878" y="0"/>
                    <a:pt x="875" y="0"/>
                    <a:pt x="87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1"/>
            <p:cNvSpPr/>
            <p:nvPr/>
          </p:nvSpPr>
          <p:spPr>
            <a:xfrm>
              <a:off x="2772875" y="4323400"/>
              <a:ext cx="38250" cy="53175"/>
            </a:xfrm>
            <a:custGeom>
              <a:avLst/>
              <a:gdLst/>
              <a:ahLst/>
              <a:cxnLst/>
              <a:rect l="l" t="t" r="r" b="b"/>
              <a:pathLst>
                <a:path w="1530" h="2127" extrusionOk="0">
                  <a:moveTo>
                    <a:pt x="84" y="0"/>
                  </a:moveTo>
                  <a:cubicBezTo>
                    <a:pt x="63" y="0"/>
                    <a:pt x="41" y="9"/>
                    <a:pt x="26" y="25"/>
                  </a:cubicBezTo>
                  <a:cubicBezTo>
                    <a:pt x="10" y="39"/>
                    <a:pt x="1" y="60"/>
                    <a:pt x="2" y="82"/>
                  </a:cubicBezTo>
                  <a:lnTo>
                    <a:pt x="2" y="2044"/>
                  </a:lnTo>
                  <a:cubicBezTo>
                    <a:pt x="1" y="2066"/>
                    <a:pt x="10" y="2087"/>
                    <a:pt x="26" y="2102"/>
                  </a:cubicBezTo>
                  <a:cubicBezTo>
                    <a:pt x="41" y="2118"/>
                    <a:pt x="63" y="2126"/>
                    <a:pt x="84" y="2126"/>
                  </a:cubicBezTo>
                  <a:lnTo>
                    <a:pt x="1446" y="2126"/>
                  </a:lnTo>
                  <a:cubicBezTo>
                    <a:pt x="1467" y="2126"/>
                    <a:pt x="1489" y="2118"/>
                    <a:pt x="1505" y="2102"/>
                  </a:cubicBezTo>
                  <a:cubicBezTo>
                    <a:pt x="1520" y="2087"/>
                    <a:pt x="1529" y="2066"/>
                    <a:pt x="1529" y="2044"/>
                  </a:cubicBezTo>
                  <a:lnTo>
                    <a:pt x="1529" y="1828"/>
                  </a:lnTo>
                  <a:cubicBezTo>
                    <a:pt x="1529" y="1806"/>
                    <a:pt x="1520" y="1786"/>
                    <a:pt x="1505" y="1771"/>
                  </a:cubicBezTo>
                  <a:cubicBezTo>
                    <a:pt x="1489" y="1755"/>
                    <a:pt x="1467" y="1746"/>
                    <a:pt x="1446" y="1746"/>
                  </a:cubicBezTo>
                  <a:lnTo>
                    <a:pt x="420" y="1747"/>
                  </a:lnTo>
                  <a:lnTo>
                    <a:pt x="420" y="1242"/>
                  </a:lnTo>
                  <a:lnTo>
                    <a:pt x="1352" y="1242"/>
                  </a:lnTo>
                  <a:cubicBezTo>
                    <a:pt x="1374" y="1242"/>
                    <a:pt x="1396" y="1234"/>
                    <a:pt x="1411" y="1218"/>
                  </a:cubicBezTo>
                  <a:cubicBezTo>
                    <a:pt x="1427" y="1203"/>
                    <a:pt x="1436" y="1182"/>
                    <a:pt x="1436" y="1160"/>
                  </a:cubicBezTo>
                  <a:lnTo>
                    <a:pt x="1436" y="945"/>
                  </a:lnTo>
                  <a:cubicBezTo>
                    <a:pt x="1436" y="923"/>
                    <a:pt x="1427" y="902"/>
                    <a:pt x="1411" y="887"/>
                  </a:cubicBezTo>
                  <a:cubicBezTo>
                    <a:pt x="1396" y="872"/>
                    <a:pt x="1374" y="862"/>
                    <a:pt x="1352" y="862"/>
                  </a:cubicBezTo>
                  <a:lnTo>
                    <a:pt x="420" y="862"/>
                  </a:lnTo>
                  <a:lnTo>
                    <a:pt x="420" y="380"/>
                  </a:lnTo>
                  <a:lnTo>
                    <a:pt x="1421" y="380"/>
                  </a:lnTo>
                  <a:cubicBezTo>
                    <a:pt x="1443" y="380"/>
                    <a:pt x="1464" y="372"/>
                    <a:pt x="1480" y="355"/>
                  </a:cubicBezTo>
                  <a:cubicBezTo>
                    <a:pt x="1495" y="341"/>
                    <a:pt x="1505" y="320"/>
                    <a:pt x="1505" y="298"/>
                  </a:cubicBezTo>
                  <a:lnTo>
                    <a:pt x="1505" y="82"/>
                  </a:lnTo>
                  <a:cubicBezTo>
                    <a:pt x="1505" y="60"/>
                    <a:pt x="1495" y="39"/>
                    <a:pt x="1480" y="25"/>
                  </a:cubicBezTo>
                  <a:cubicBezTo>
                    <a:pt x="1464" y="9"/>
                    <a:pt x="1443" y="0"/>
                    <a:pt x="142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1"/>
            <p:cNvSpPr/>
            <p:nvPr/>
          </p:nvSpPr>
          <p:spPr>
            <a:xfrm>
              <a:off x="2815650" y="4323400"/>
              <a:ext cx="52575" cy="53175"/>
            </a:xfrm>
            <a:custGeom>
              <a:avLst/>
              <a:gdLst/>
              <a:ahLst/>
              <a:cxnLst/>
              <a:rect l="l" t="t" r="r" b="b"/>
              <a:pathLst>
                <a:path w="2103" h="2127" extrusionOk="0">
                  <a:moveTo>
                    <a:pt x="1051" y="468"/>
                  </a:moveTo>
                  <a:lnTo>
                    <a:pt x="1393" y="1333"/>
                  </a:lnTo>
                  <a:lnTo>
                    <a:pt x="711" y="1333"/>
                  </a:lnTo>
                  <a:lnTo>
                    <a:pt x="1051" y="468"/>
                  </a:lnTo>
                  <a:close/>
                  <a:moveTo>
                    <a:pt x="882" y="0"/>
                  </a:moveTo>
                  <a:cubicBezTo>
                    <a:pt x="848" y="0"/>
                    <a:pt x="824" y="9"/>
                    <a:pt x="807" y="26"/>
                  </a:cubicBezTo>
                  <a:cubicBezTo>
                    <a:pt x="787" y="49"/>
                    <a:pt x="773" y="76"/>
                    <a:pt x="764" y="104"/>
                  </a:cubicBezTo>
                  <a:lnTo>
                    <a:pt x="4" y="2023"/>
                  </a:lnTo>
                  <a:cubicBezTo>
                    <a:pt x="2" y="2030"/>
                    <a:pt x="1" y="2037"/>
                    <a:pt x="1" y="2044"/>
                  </a:cubicBezTo>
                  <a:cubicBezTo>
                    <a:pt x="1" y="2066"/>
                    <a:pt x="10" y="2087"/>
                    <a:pt x="25" y="2102"/>
                  </a:cubicBezTo>
                  <a:cubicBezTo>
                    <a:pt x="41" y="2118"/>
                    <a:pt x="63" y="2126"/>
                    <a:pt x="84" y="2126"/>
                  </a:cubicBezTo>
                  <a:lnTo>
                    <a:pt x="308" y="2126"/>
                  </a:lnTo>
                  <a:cubicBezTo>
                    <a:pt x="349" y="2126"/>
                    <a:pt x="378" y="2118"/>
                    <a:pt x="395" y="2100"/>
                  </a:cubicBezTo>
                  <a:cubicBezTo>
                    <a:pt x="410" y="2086"/>
                    <a:pt x="421" y="2069"/>
                    <a:pt x="429" y="2051"/>
                  </a:cubicBezTo>
                  <a:lnTo>
                    <a:pt x="562" y="1714"/>
                  </a:lnTo>
                  <a:lnTo>
                    <a:pt x="1542" y="1714"/>
                  </a:lnTo>
                  <a:lnTo>
                    <a:pt x="1674" y="2051"/>
                  </a:lnTo>
                  <a:cubicBezTo>
                    <a:pt x="1683" y="2069"/>
                    <a:pt x="1694" y="2086"/>
                    <a:pt x="1709" y="2100"/>
                  </a:cubicBezTo>
                  <a:cubicBezTo>
                    <a:pt x="1725" y="2118"/>
                    <a:pt x="1754" y="2126"/>
                    <a:pt x="1796" y="2126"/>
                  </a:cubicBezTo>
                  <a:lnTo>
                    <a:pt x="2018" y="2126"/>
                  </a:lnTo>
                  <a:cubicBezTo>
                    <a:pt x="2041" y="2126"/>
                    <a:pt x="2062" y="2118"/>
                    <a:pt x="2077" y="2102"/>
                  </a:cubicBezTo>
                  <a:cubicBezTo>
                    <a:pt x="2094" y="2087"/>
                    <a:pt x="2103" y="2066"/>
                    <a:pt x="2102" y="2044"/>
                  </a:cubicBezTo>
                  <a:cubicBezTo>
                    <a:pt x="2103" y="2037"/>
                    <a:pt x="2102" y="2030"/>
                    <a:pt x="2099" y="2023"/>
                  </a:cubicBezTo>
                  <a:lnTo>
                    <a:pt x="1340" y="104"/>
                  </a:lnTo>
                  <a:cubicBezTo>
                    <a:pt x="1331" y="76"/>
                    <a:pt x="1316" y="49"/>
                    <a:pt x="1297" y="26"/>
                  </a:cubicBezTo>
                  <a:cubicBezTo>
                    <a:pt x="1280" y="9"/>
                    <a:pt x="1255" y="0"/>
                    <a:pt x="122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1"/>
            <p:cNvSpPr/>
            <p:nvPr/>
          </p:nvSpPr>
          <p:spPr>
            <a:xfrm>
              <a:off x="2875250" y="4323400"/>
              <a:ext cx="42575" cy="53200"/>
            </a:xfrm>
            <a:custGeom>
              <a:avLst/>
              <a:gdLst/>
              <a:ahLst/>
              <a:cxnLst/>
              <a:rect l="l" t="t" r="r" b="b"/>
              <a:pathLst>
                <a:path w="1703" h="2128" extrusionOk="0">
                  <a:moveTo>
                    <a:pt x="868" y="380"/>
                  </a:moveTo>
                  <a:cubicBezTo>
                    <a:pt x="986" y="380"/>
                    <a:pt x="1080" y="400"/>
                    <a:pt x="1151" y="438"/>
                  </a:cubicBezTo>
                  <a:cubicBezTo>
                    <a:pt x="1221" y="476"/>
                    <a:pt x="1256" y="552"/>
                    <a:pt x="1256" y="666"/>
                  </a:cubicBezTo>
                  <a:cubicBezTo>
                    <a:pt x="1256" y="778"/>
                    <a:pt x="1221" y="856"/>
                    <a:pt x="1151" y="897"/>
                  </a:cubicBezTo>
                  <a:cubicBezTo>
                    <a:pt x="1080" y="937"/>
                    <a:pt x="986" y="957"/>
                    <a:pt x="868" y="957"/>
                  </a:cubicBezTo>
                  <a:lnTo>
                    <a:pt x="419" y="957"/>
                  </a:lnTo>
                  <a:lnTo>
                    <a:pt x="419" y="380"/>
                  </a:lnTo>
                  <a:close/>
                  <a:moveTo>
                    <a:pt x="884" y="0"/>
                  </a:moveTo>
                  <a:lnTo>
                    <a:pt x="84" y="1"/>
                  </a:lnTo>
                  <a:cubicBezTo>
                    <a:pt x="63" y="1"/>
                    <a:pt x="41" y="9"/>
                    <a:pt x="25" y="26"/>
                  </a:cubicBezTo>
                  <a:cubicBezTo>
                    <a:pt x="10" y="40"/>
                    <a:pt x="1" y="61"/>
                    <a:pt x="1" y="83"/>
                  </a:cubicBezTo>
                  <a:lnTo>
                    <a:pt x="1" y="2046"/>
                  </a:lnTo>
                  <a:cubicBezTo>
                    <a:pt x="1" y="2067"/>
                    <a:pt x="10" y="2088"/>
                    <a:pt x="25" y="2102"/>
                  </a:cubicBezTo>
                  <a:cubicBezTo>
                    <a:pt x="41" y="2118"/>
                    <a:pt x="63" y="2127"/>
                    <a:pt x="84" y="2127"/>
                  </a:cubicBezTo>
                  <a:lnTo>
                    <a:pt x="336" y="2127"/>
                  </a:lnTo>
                  <a:cubicBezTo>
                    <a:pt x="358" y="2127"/>
                    <a:pt x="379" y="2118"/>
                    <a:pt x="395" y="2102"/>
                  </a:cubicBezTo>
                  <a:cubicBezTo>
                    <a:pt x="410" y="2088"/>
                    <a:pt x="420" y="2067"/>
                    <a:pt x="420" y="2046"/>
                  </a:cubicBezTo>
                  <a:lnTo>
                    <a:pt x="420" y="1337"/>
                  </a:lnTo>
                  <a:lnTo>
                    <a:pt x="832" y="1337"/>
                  </a:lnTo>
                  <a:lnTo>
                    <a:pt x="1238" y="2046"/>
                  </a:lnTo>
                  <a:cubicBezTo>
                    <a:pt x="1249" y="2065"/>
                    <a:pt x="1262" y="2083"/>
                    <a:pt x="1279" y="2098"/>
                  </a:cubicBezTo>
                  <a:cubicBezTo>
                    <a:pt x="1299" y="2118"/>
                    <a:pt x="1330" y="2127"/>
                    <a:pt x="1371" y="2127"/>
                  </a:cubicBezTo>
                  <a:lnTo>
                    <a:pt x="1634" y="2127"/>
                  </a:lnTo>
                  <a:cubicBezTo>
                    <a:pt x="1653" y="2127"/>
                    <a:pt x="1670" y="2120"/>
                    <a:pt x="1683" y="2108"/>
                  </a:cubicBezTo>
                  <a:cubicBezTo>
                    <a:pt x="1695" y="2095"/>
                    <a:pt x="1702" y="2078"/>
                    <a:pt x="1702" y="2060"/>
                  </a:cubicBezTo>
                  <a:cubicBezTo>
                    <a:pt x="1702" y="2049"/>
                    <a:pt x="1699" y="2037"/>
                    <a:pt x="1693" y="2027"/>
                  </a:cubicBezTo>
                  <a:lnTo>
                    <a:pt x="1265" y="1276"/>
                  </a:lnTo>
                  <a:cubicBezTo>
                    <a:pt x="1400" y="1226"/>
                    <a:pt x="1501" y="1148"/>
                    <a:pt x="1571" y="1043"/>
                  </a:cubicBezTo>
                  <a:cubicBezTo>
                    <a:pt x="1639" y="939"/>
                    <a:pt x="1674" y="814"/>
                    <a:pt x="1674" y="666"/>
                  </a:cubicBezTo>
                  <a:cubicBezTo>
                    <a:pt x="1673" y="457"/>
                    <a:pt x="1606" y="294"/>
                    <a:pt x="1472" y="176"/>
                  </a:cubicBezTo>
                  <a:cubicBezTo>
                    <a:pt x="1339" y="59"/>
                    <a:pt x="1142" y="0"/>
                    <a:pt x="884"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61"/>
            <p:cNvSpPr/>
            <p:nvPr/>
          </p:nvSpPr>
          <p:spPr>
            <a:xfrm>
              <a:off x="2925075" y="4322675"/>
              <a:ext cx="46100" cy="54650"/>
            </a:xfrm>
            <a:custGeom>
              <a:avLst/>
              <a:gdLst/>
              <a:ahLst/>
              <a:cxnLst/>
              <a:rect l="l" t="t" r="r" b="b"/>
              <a:pathLst>
                <a:path w="1844" h="2186" extrusionOk="0">
                  <a:moveTo>
                    <a:pt x="917" y="0"/>
                  </a:moveTo>
                  <a:cubicBezTo>
                    <a:pt x="775" y="0"/>
                    <a:pt x="649" y="21"/>
                    <a:pt x="539" y="62"/>
                  </a:cubicBezTo>
                  <a:cubicBezTo>
                    <a:pt x="436" y="101"/>
                    <a:pt x="341" y="160"/>
                    <a:pt x="261" y="236"/>
                  </a:cubicBezTo>
                  <a:cubicBezTo>
                    <a:pt x="183" y="311"/>
                    <a:pt x="122" y="402"/>
                    <a:pt x="82" y="501"/>
                  </a:cubicBezTo>
                  <a:cubicBezTo>
                    <a:pt x="40" y="609"/>
                    <a:pt x="14" y="723"/>
                    <a:pt x="6" y="838"/>
                  </a:cubicBezTo>
                  <a:cubicBezTo>
                    <a:pt x="2" y="915"/>
                    <a:pt x="0" y="1000"/>
                    <a:pt x="0" y="1093"/>
                  </a:cubicBezTo>
                  <a:cubicBezTo>
                    <a:pt x="0" y="1186"/>
                    <a:pt x="2" y="1270"/>
                    <a:pt x="6" y="1348"/>
                  </a:cubicBezTo>
                  <a:cubicBezTo>
                    <a:pt x="14" y="1464"/>
                    <a:pt x="40" y="1578"/>
                    <a:pt x="82" y="1684"/>
                  </a:cubicBezTo>
                  <a:cubicBezTo>
                    <a:pt x="122" y="1785"/>
                    <a:pt x="183" y="1875"/>
                    <a:pt x="261" y="1950"/>
                  </a:cubicBezTo>
                  <a:cubicBezTo>
                    <a:pt x="341" y="2027"/>
                    <a:pt x="436" y="2086"/>
                    <a:pt x="539" y="2123"/>
                  </a:cubicBezTo>
                  <a:cubicBezTo>
                    <a:pt x="649" y="2165"/>
                    <a:pt x="775" y="2185"/>
                    <a:pt x="917" y="2185"/>
                  </a:cubicBezTo>
                  <a:cubicBezTo>
                    <a:pt x="1079" y="2185"/>
                    <a:pt x="1216" y="2165"/>
                    <a:pt x="1330" y="2122"/>
                  </a:cubicBezTo>
                  <a:cubicBezTo>
                    <a:pt x="1434" y="2085"/>
                    <a:pt x="1529" y="2030"/>
                    <a:pt x="1612" y="1958"/>
                  </a:cubicBezTo>
                  <a:cubicBezTo>
                    <a:pt x="1683" y="1895"/>
                    <a:pt x="1739" y="1819"/>
                    <a:pt x="1777" y="1733"/>
                  </a:cubicBezTo>
                  <a:cubicBezTo>
                    <a:pt x="1813" y="1654"/>
                    <a:pt x="1834" y="1570"/>
                    <a:pt x="1842" y="1484"/>
                  </a:cubicBezTo>
                  <a:cubicBezTo>
                    <a:pt x="1844" y="1462"/>
                    <a:pt x="1835" y="1440"/>
                    <a:pt x="1818" y="1424"/>
                  </a:cubicBezTo>
                  <a:cubicBezTo>
                    <a:pt x="1801" y="1410"/>
                    <a:pt x="1780" y="1402"/>
                    <a:pt x="1758" y="1402"/>
                  </a:cubicBezTo>
                  <a:lnTo>
                    <a:pt x="1506" y="1402"/>
                  </a:lnTo>
                  <a:cubicBezTo>
                    <a:pt x="1486" y="1402"/>
                    <a:pt x="1466" y="1409"/>
                    <a:pt x="1449" y="1422"/>
                  </a:cubicBezTo>
                  <a:cubicBezTo>
                    <a:pt x="1431" y="1437"/>
                    <a:pt x="1419" y="1458"/>
                    <a:pt x="1417" y="1481"/>
                  </a:cubicBezTo>
                  <a:cubicBezTo>
                    <a:pt x="1410" y="1523"/>
                    <a:pt x="1396" y="1563"/>
                    <a:pt x="1373" y="1599"/>
                  </a:cubicBezTo>
                  <a:cubicBezTo>
                    <a:pt x="1349" y="1640"/>
                    <a:pt x="1317" y="1675"/>
                    <a:pt x="1279" y="1703"/>
                  </a:cubicBezTo>
                  <a:cubicBezTo>
                    <a:pt x="1233" y="1736"/>
                    <a:pt x="1182" y="1761"/>
                    <a:pt x="1128" y="1777"/>
                  </a:cubicBezTo>
                  <a:cubicBezTo>
                    <a:pt x="1064" y="1797"/>
                    <a:pt x="996" y="1806"/>
                    <a:pt x="928" y="1806"/>
                  </a:cubicBezTo>
                  <a:cubicBezTo>
                    <a:pt x="924" y="1806"/>
                    <a:pt x="921" y="1806"/>
                    <a:pt x="917" y="1806"/>
                  </a:cubicBezTo>
                  <a:cubicBezTo>
                    <a:pt x="915" y="1806"/>
                    <a:pt x="912" y="1806"/>
                    <a:pt x="909" y="1806"/>
                  </a:cubicBezTo>
                  <a:cubicBezTo>
                    <a:pt x="840" y="1806"/>
                    <a:pt x="771" y="1794"/>
                    <a:pt x="707" y="1770"/>
                  </a:cubicBezTo>
                  <a:cubicBezTo>
                    <a:pt x="650" y="1747"/>
                    <a:pt x="600" y="1715"/>
                    <a:pt x="556" y="1673"/>
                  </a:cubicBezTo>
                  <a:cubicBezTo>
                    <a:pt x="516" y="1631"/>
                    <a:pt x="485" y="1583"/>
                    <a:pt x="464" y="1528"/>
                  </a:cubicBezTo>
                  <a:cubicBezTo>
                    <a:pt x="441" y="1470"/>
                    <a:pt x="428" y="1409"/>
                    <a:pt x="425" y="1347"/>
                  </a:cubicBezTo>
                  <a:cubicBezTo>
                    <a:pt x="420" y="1270"/>
                    <a:pt x="418" y="1185"/>
                    <a:pt x="418" y="1092"/>
                  </a:cubicBezTo>
                  <a:cubicBezTo>
                    <a:pt x="418" y="999"/>
                    <a:pt x="420" y="914"/>
                    <a:pt x="425" y="836"/>
                  </a:cubicBezTo>
                  <a:cubicBezTo>
                    <a:pt x="429" y="775"/>
                    <a:pt x="441" y="715"/>
                    <a:pt x="464" y="657"/>
                  </a:cubicBezTo>
                  <a:cubicBezTo>
                    <a:pt x="484" y="604"/>
                    <a:pt x="516" y="554"/>
                    <a:pt x="556" y="512"/>
                  </a:cubicBezTo>
                  <a:cubicBezTo>
                    <a:pt x="600" y="470"/>
                    <a:pt x="650" y="437"/>
                    <a:pt x="707" y="415"/>
                  </a:cubicBezTo>
                  <a:cubicBezTo>
                    <a:pt x="769" y="391"/>
                    <a:pt x="835" y="380"/>
                    <a:pt x="901" y="380"/>
                  </a:cubicBezTo>
                  <a:cubicBezTo>
                    <a:pt x="906" y="380"/>
                    <a:pt x="912" y="380"/>
                    <a:pt x="917" y="380"/>
                  </a:cubicBezTo>
                  <a:cubicBezTo>
                    <a:pt x="921" y="380"/>
                    <a:pt x="924" y="380"/>
                    <a:pt x="928" y="380"/>
                  </a:cubicBezTo>
                  <a:cubicBezTo>
                    <a:pt x="996" y="380"/>
                    <a:pt x="1064" y="389"/>
                    <a:pt x="1128" y="409"/>
                  </a:cubicBezTo>
                  <a:cubicBezTo>
                    <a:pt x="1182" y="425"/>
                    <a:pt x="1232" y="449"/>
                    <a:pt x="1278" y="484"/>
                  </a:cubicBezTo>
                  <a:cubicBezTo>
                    <a:pt x="1315" y="511"/>
                    <a:pt x="1346" y="547"/>
                    <a:pt x="1371" y="587"/>
                  </a:cubicBezTo>
                  <a:cubicBezTo>
                    <a:pt x="1392" y="623"/>
                    <a:pt x="1407" y="663"/>
                    <a:pt x="1414" y="705"/>
                  </a:cubicBezTo>
                  <a:cubicBezTo>
                    <a:pt x="1416" y="729"/>
                    <a:pt x="1429" y="750"/>
                    <a:pt x="1447" y="764"/>
                  </a:cubicBezTo>
                  <a:cubicBezTo>
                    <a:pt x="1465" y="776"/>
                    <a:pt x="1486" y="784"/>
                    <a:pt x="1506" y="784"/>
                  </a:cubicBezTo>
                  <a:lnTo>
                    <a:pt x="1758" y="784"/>
                  </a:lnTo>
                  <a:cubicBezTo>
                    <a:pt x="1780" y="784"/>
                    <a:pt x="1801" y="775"/>
                    <a:pt x="1818" y="761"/>
                  </a:cubicBezTo>
                  <a:cubicBezTo>
                    <a:pt x="1835" y="746"/>
                    <a:pt x="1844" y="725"/>
                    <a:pt x="1842" y="702"/>
                  </a:cubicBezTo>
                  <a:cubicBezTo>
                    <a:pt x="1834" y="616"/>
                    <a:pt x="1813" y="533"/>
                    <a:pt x="1777" y="455"/>
                  </a:cubicBezTo>
                  <a:cubicBezTo>
                    <a:pt x="1740" y="368"/>
                    <a:pt x="1683" y="290"/>
                    <a:pt x="1612" y="228"/>
                  </a:cubicBezTo>
                  <a:cubicBezTo>
                    <a:pt x="1529" y="156"/>
                    <a:pt x="1434" y="101"/>
                    <a:pt x="1330" y="64"/>
                  </a:cubicBezTo>
                  <a:cubicBezTo>
                    <a:pt x="1216" y="22"/>
                    <a:pt x="1079" y="0"/>
                    <a:pt x="91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61"/>
            <p:cNvSpPr/>
            <p:nvPr/>
          </p:nvSpPr>
          <p:spPr>
            <a:xfrm>
              <a:off x="2980125" y="4323400"/>
              <a:ext cx="44400" cy="53175"/>
            </a:xfrm>
            <a:custGeom>
              <a:avLst/>
              <a:gdLst/>
              <a:ahLst/>
              <a:cxnLst/>
              <a:rect l="l" t="t" r="r" b="b"/>
              <a:pathLst>
                <a:path w="1776" h="2127" extrusionOk="0">
                  <a:moveTo>
                    <a:pt x="86" y="0"/>
                  </a:moveTo>
                  <a:cubicBezTo>
                    <a:pt x="64" y="0"/>
                    <a:pt x="42" y="9"/>
                    <a:pt x="27" y="25"/>
                  </a:cubicBezTo>
                  <a:cubicBezTo>
                    <a:pt x="11" y="39"/>
                    <a:pt x="2" y="60"/>
                    <a:pt x="2" y="82"/>
                  </a:cubicBezTo>
                  <a:lnTo>
                    <a:pt x="2" y="2044"/>
                  </a:lnTo>
                  <a:cubicBezTo>
                    <a:pt x="1" y="2067"/>
                    <a:pt x="10" y="2088"/>
                    <a:pt x="27" y="2103"/>
                  </a:cubicBezTo>
                  <a:cubicBezTo>
                    <a:pt x="42" y="2118"/>
                    <a:pt x="64" y="2126"/>
                    <a:pt x="86" y="2126"/>
                  </a:cubicBezTo>
                  <a:lnTo>
                    <a:pt x="337" y="2126"/>
                  </a:lnTo>
                  <a:cubicBezTo>
                    <a:pt x="359" y="2126"/>
                    <a:pt x="380" y="2118"/>
                    <a:pt x="395" y="2102"/>
                  </a:cubicBezTo>
                  <a:cubicBezTo>
                    <a:pt x="412" y="2087"/>
                    <a:pt x="421" y="2066"/>
                    <a:pt x="420" y="2044"/>
                  </a:cubicBezTo>
                  <a:lnTo>
                    <a:pt x="420" y="1242"/>
                  </a:lnTo>
                  <a:lnTo>
                    <a:pt x="1357" y="1242"/>
                  </a:lnTo>
                  <a:lnTo>
                    <a:pt x="1357" y="2044"/>
                  </a:lnTo>
                  <a:cubicBezTo>
                    <a:pt x="1356" y="2066"/>
                    <a:pt x="1365" y="2087"/>
                    <a:pt x="1382" y="2102"/>
                  </a:cubicBezTo>
                  <a:cubicBezTo>
                    <a:pt x="1397" y="2118"/>
                    <a:pt x="1418" y="2126"/>
                    <a:pt x="1441" y="2126"/>
                  </a:cubicBezTo>
                  <a:lnTo>
                    <a:pt x="1691" y="2126"/>
                  </a:lnTo>
                  <a:cubicBezTo>
                    <a:pt x="1713" y="2126"/>
                    <a:pt x="1735" y="2118"/>
                    <a:pt x="1750" y="2102"/>
                  </a:cubicBezTo>
                  <a:cubicBezTo>
                    <a:pt x="1766" y="2087"/>
                    <a:pt x="1775" y="2066"/>
                    <a:pt x="1775" y="2044"/>
                  </a:cubicBezTo>
                  <a:lnTo>
                    <a:pt x="1775" y="82"/>
                  </a:lnTo>
                  <a:cubicBezTo>
                    <a:pt x="1775" y="60"/>
                    <a:pt x="1766" y="39"/>
                    <a:pt x="1750" y="25"/>
                  </a:cubicBezTo>
                  <a:cubicBezTo>
                    <a:pt x="1735" y="9"/>
                    <a:pt x="1713" y="0"/>
                    <a:pt x="1691" y="0"/>
                  </a:cubicBezTo>
                  <a:lnTo>
                    <a:pt x="1441" y="0"/>
                  </a:lnTo>
                  <a:cubicBezTo>
                    <a:pt x="1418" y="0"/>
                    <a:pt x="1397" y="8"/>
                    <a:pt x="1382" y="25"/>
                  </a:cubicBezTo>
                  <a:cubicBezTo>
                    <a:pt x="1365" y="39"/>
                    <a:pt x="1356" y="60"/>
                    <a:pt x="1357" y="82"/>
                  </a:cubicBezTo>
                  <a:lnTo>
                    <a:pt x="1357" y="863"/>
                  </a:lnTo>
                  <a:lnTo>
                    <a:pt x="420" y="863"/>
                  </a:lnTo>
                  <a:lnTo>
                    <a:pt x="420" y="82"/>
                  </a:lnTo>
                  <a:cubicBezTo>
                    <a:pt x="421" y="60"/>
                    <a:pt x="412" y="39"/>
                    <a:pt x="395" y="25"/>
                  </a:cubicBezTo>
                  <a:cubicBezTo>
                    <a:pt x="380" y="9"/>
                    <a:pt x="359" y="0"/>
                    <a:pt x="33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1"/>
            <p:cNvSpPr/>
            <p:nvPr/>
          </p:nvSpPr>
          <p:spPr>
            <a:xfrm>
              <a:off x="2807325" y="4404675"/>
              <a:ext cx="35125" cy="43900"/>
            </a:xfrm>
            <a:custGeom>
              <a:avLst/>
              <a:gdLst/>
              <a:ahLst/>
              <a:cxnLst/>
              <a:rect l="l" t="t" r="r" b="b"/>
              <a:pathLst>
                <a:path w="1405" h="1756" extrusionOk="0">
                  <a:moveTo>
                    <a:pt x="873" y="409"/>
                  </a:moveTo>
                  <a:lnTo>
                    <a:pt x="873" y="1116"/>
                  </a:lnTo>
                  <a:lnTo>
                    <a:pt x="317" y="1116"/>
                  </a:lnTo>
                  <a:lnTo>
                    <a:pt x="873" y="409"/>
                  </a:lnTo>
                  <a:close/>
                  <a:moveTo>
                    <a:pt x="944" y="0"/>
                  </a:moveTo>
                  <a:cubicBezTo>
                    <a:pt x="925" y="0"/>
                    <a:pt x="905" y="6"/>
                    <a:pt x="890" y="17"/>
                  </a:cubicBezTo>
                  <a:cubicBezTo>
                    <a:pt x="872" y="28"/>
                    <a:pt x="856" y="44"/>
                    <a:pt x="845" y="60"/>
                  </a:cubicBezTo>
                  <a:lnTo>
                    <a:pt x="36" y="1099"/>
                  </a:lnTo>
                  <a:cubicBezTo>
                    <a:pt x="24" y="1111"/>
                    <a:pt x="15" y="1127"/>
                    <a:pt x="9" y="1142"/>
                  </a:cubicBezTo>
                  <a:cubicBezTo>
                    <a:pt x="3" y="1156"/>
                    <a:pt x="0" y="1170"/>
                    <a:pt x="0" y="1184"/>
                  </a:cubicBezTo>
                  <a:lnTo>
                    <a:pt x="0" y="1275"/>
                  </a:lnTo>
                  <a:cubicBezTo>
                    <a:pt x="0" y="1292"/>
                    <a:pt x="8" y="1310"/>
                    <a:pt x="21" y="1322"/>
                  </a:cubicBezTo>
                  <a:cubicBezTo>
                    <a:pt x="33" y="1335"/>
                    <a:pt x="49" y="1342"/>
                    <a:pt x="66" y="1342"/>
                  </a:cubicBezTo>
                  <a:cubicBezTo>
                    <a:pt x="67" y="1342"/>
                    <a:pt x="69" y="1342"/>
                    <a:pt x="70" y="1342"/>
                  </a:cubicBezTo>
                  <a:lnTo>
                    <a:pt x="873" y="1342"/>
                  </a:lnTo>
                  <a:lnTo>
                    <a:pt x="873" y="1689"/>
                  </a:lnTo>
                  <a:cubicBezTo>
                    <a:pt x="873" y="1706"/>
                    <a:pt x="880" y="1724"/>
                    <a:pt x="894" y="1736"/>
                  </a:cubicBezTo>
                  <a:cubicBezTo>
                    <a:pt x="906" y="1749"/>
                    <a:pt x="924" y="1756"/>
                    <a:pt x="941" y="1756"/>
                  </a:cubicBezTo>
                  <a:lnTo>
                    <a:pt x="1047" y="1756"/>
                  </a:lnTo>
                  <a:cubicBezTo>
                    <a:pt x="1064" y="1756"/>
                    <a:pt x="1082" y="1749"/>
                    <a:pt x="1095" y="1736"/>
                  </a:cubicBezTo>
                  <a:cubicBezTo>
                    <a:pt x="1108" y="1724"/>
                    <a:pt x="1115" y="1706"/>
                    <a:pt x="1115" y="1689"/>
                  </a:cubicBezTo>
                  <a:lnTo>
                    <a:pt x="1115" y="1343"/>
                  </a:lnTo>
                  <a:lnTo>
                    <a:pt x="1336" y="1343"/>
                  </a:lnTo>
                  <a:cubicBezTo>
                    <a:pt x="1353" y="1343"/>
                    <a:pt x="1371" y="1336"/>
                    <a:pt x="1384" y="1322"/>
                  </a:cubicBezTo>
                  <a:cubicBezTo>
                    <a:pt x="1398" y="1310"/>
                    <a:pt x="1405" y="1292"/>
                    <a:pt x="1405" y="1275"/>
                  </a:cubicBezTo>
                  <a:lnTo>
                    <a:pt x="1405" y="1185"/>
                  </a:lnTo>
                  <a:cubicBezTo>
                    <a:pt x="1405" y="1166"/>
                    <a:pt x="1398" y="1148"/>
                    <a:pt x="1384" y="1136"/>
                  </a:cubicBezTo>
                  <a:cubicBezTo>
                    <a:pt x="1371" y="1124"/>
                    <a:pt x="1353" y="1116"/>
                    <a:pt x="1336" y="1116"/>
                  </a:cubicBezTo>
                  <a:lnTo>
                    <a:pt x="1115" y="1116"/>
                  </a:lnTo>
                  <a:lnTo>
                    <a:pt x="1115" y="69"/>
                  </a:lnTo>
                  <a:cubicBezTo>
                    <a:pt x="1116" y="50"/>
                    <a:pt x="1108" y="33"/>
                    <a:pt x="1095" y="20"/>
                  </a:cubicBezTo>
                  <a:cubicBezTo>
                    <a:pt x="1082" y="8"/>
                    <a:pt x="1064" y="0"/>
                    <a:pt x="104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1"/>
            <p:cNvSpPr/>
            <p:nvPr/>
          </p:nvSpPr>
          <p:spPr>
            <a:xfrm>
              <a:off x="2847225" y="4404675"/>
              <a:ext cx="32900" cy="44525"/>
            </a:xfrm>
            <a:custGeom>
              <a:avLst/>
              <a:gdLst/>
              <a:ahLst/>
              <a:cxnLst/>
              <a:rect l="l" t="t" r="r" b="b"/>
              <a:pathLst>
                <a:path w="1316" h="1781" extrusionOk="0">
                  <a:moveTo>
                    <a:pt x="223" y="0"/>
                  </a:moveTo>
                  <a:cubicBezTo>
                    <a:pt x="205" y="0"/>
                    <a:pt x="188" y="8"/>
                    <a:pt x="174" y="21"/>
                  </a:cubicBezTo>
                  <a:cubicBezTo>
                    <a:pt x="161" y="34"/>
                    <a:pt x="154" y="50"/>
                    <a:pt x="155" y="69"/>
                  </a:cubicBezTo>
                  <a:lnTo>
                    <a:pt x="78" y="906"/>
                  </a:lnTo>
                  <a:cubicBezTo>
                    <a:pt x="77" y="921"/>
                    <a:pt x="83" y="935"/>
                    <a:pt x="94" y="944"/>
                  </a:cubicBezTo>
                  <a:cubicBezTo>
                    <a:pt x="104" y="956"/>
                    <a:pt x="119" y="961"/>
                    <a:pt x="134" y="961"/>
                  </a:cubicBezTo>
                  <a:lnTo>
                    <a:pt x="264" y="961"/>
                  </a:lnTo>
                  <a:cubicBezTo>
                    <a:pt x="266" y="961"/>
                    <a:pt x="267" y="961"/>
                    <a:pt x="268" y="961"/>
                  </a:cubicBezTo>
                  <a:cubicBezTo>
                    <a:pt x="291" y="961"/>
                    <a:pt x="313" y="953"/>
                    <a:pt x="332" y="940"/>
                  </a:cubicBezTo>
                  <a:cubicBezTo>
                    <a:pt x="351" y="926"/>
                    <a:pt x="374" y="911"/>
                    <a:pt x="399" y="895"/>
                  </a:cubicBezTo>
                  <a:cubicBezTo>
                    <a:pt x="428" y="876"/>
                    <a:pt x="460" y="862"/>
                    <a:pt x="493" y="849"/>
                  </a:cubicBezTo>
                  <a:cubicBezTo>
                    <a:pt x="537" y="835"/>
                    <a:pt x="584" y="828"/>
                    <a:pt x="630" y="828"/>
                  </a:cubicBezTo>
                  <a:cubicBezTo>
                    <a:pt x="636" y="828"/>
                    <a:pt x="642" y="828"/>
                    <a:pt x="647" y="829"/>
                  </a:cubicBezTo>
                  <a:cubicBezTo>
                    <a:pt x="701" y="829"/>
                    <a:pt x="755" y="836"/>
                    <a:pt x="807" y="851"/>
                  </a:cubicBezTo>
                  <a:cubicBezTo>
                    <a:pt x="853" y="865"/>
                    <a:pt x="898" y="888"/>
                    <a:pt x="936" y="919"/>
                  </a:cubicBezTo>
                  <a:cubicBezTo>
                    <a:pt x="974" y="950"/>
                    <a:pt x="1003" y="989"/>
                    <a:pt x="1023" y="1032"/>
                  </a:cubicBezTo>
                  <a:cubicBezTo>
                    <a:pt x="1066" y="1135"/>
                    <a:pt x="1066" y="1249"/>
                    <a:pt x="1023" y="1351"/>
                  </a:cubicBezTo>
                  <a:cubicBezTo>
                    <a:pt x="1003" y="1395"/>
                    <a:pt x="974" y="1434"/>
                    <a:pt x="936" y="1465"/>
                  </a:cubicBezTo>
                  <a:cubicBezTo>
                    <a:pt x="898" y="1496"/>
                    <a:pt x="853" y="1519"/>
                    <a:pt x="807" y="1533"/>
                  </a:cubicBezTo>
                  <a:cubicBezTo>
                    <a:pt x="755" y="1548"/>
                    <a:pt x="701" y="1555"/>
                    <a:pt x="647" y="1555"/>
                  </a:cubicBezTo>
                  <a:cubicBezTo>
                    <a:pt x="644" y="1555"/>
                    <a:pt x="640" y="1555"/>
                    <a:pt x="636" y="1555"/>
                  </a:cubicBezTo>
                  <a:cubicBezTo>
                    <a:pt x="549" y="1555"/>
                    <a:pt x="462" y="1532"/>
                    <a:pt x="387" y="1487"/>
                  </a:cubicBezTo>
                  <a:cubicBezTo>
                    <a:pt x="316" y="1445"/>
                    <a:pt x="263" y="1378"/>
                    <a:pt x="241" y="1300"/>
                  </a:cubicBezTo>
                  <a:cubicBezTo>
                    <a:pt x="238" y="1283"/>
                    <a:pt x="227" y="1268"/>
                    <a:pt x="214" y="1259"/>
                  </a:cubicBezTo>
                  <a:cubicBezTo>
                    <a:pt x="202" y="1250"/>
                    <a:pt x="189" y="1245"/>
                    <a:pt x="174" y="1245"/>
                  </a:cubicBezTo>
                  <a:lnTo>
                    <a:pt x="56" y="1245"/>
                  </a:lnTo>
                  <a:cubicBezTo>
                    <a:pt x="42" y="1245"/>
                    <a:pt x="27" y="1251"/>
                    <a:pt x="17" y="1261"/>
                  </a:cubicBezTo>
                  <a:cubicBezTo>
                    <a:pt x="7" y="1272"/>
                    <a:pt x="0" y="1285"/>
                    <a:pt x="0" y="1301"/>
                  </a:cubicBezTo>
                  <a:cubicBezTo>
                    <a:pt x="2" y="1369"/>
                    <a:pt x="21" y="1435"/>
                    <a:pt x="56" y="1494"/>
                  </a:cubicBezTo>
                  <a:cubicBezTo>
                    <a:pt x="94" y="1554"/>
                    <a:pt x="141" y="1606"/>
                    <a:pt x="199" y="1647"/>
                  </a:cubicBezTo>
                  <a:cubicBezTo>
                    <a:pt x="261" y="1691"/>
                    <a:pt x="331" y="1725"/>
                    <a:pt x="404" y="1746"/>
                  </a:cubicBezTo>
                  <a:cubicBezTo>
                    <a:pt x="480" y="1769"/>
                    <a:pt x="559" y="1781"/>
                    <a:pt x="638" y="1781"/>
                  </a:cubicBezTo>
                  <a:cubicBezTo>
                    <a:pt x="641" y="1781"/>
                    <a:pt x="644" y="1781"/>
                    <a:pt x="647" y="1781"/>
                  </a:cubicBezTo>
                  <a:cubicBezTo>
                    <a:pt x="651" y="1781"/>
                    <a:pt x="654" y="1781"/>
                    <a:pt x="657" y="1781"/>
                  </a:cubicBezTo>
                  <a:cubicBezTo>
                    <a:pt x="739" y="1781"/>
                    <a:pt x="821" y="1767"/>
                    <a:pt x="900" y="1742"/>
                  </a:cubicBezTo>
                  <a:cubicBezTo>
                    <a:pt x="976" y="1717"/>
                    <a:pt x="1046" y="1676"/>
                    <a:pt x="1107" y="1625"/>
                  </a:cubicBezTo>
                  <a:cubicBezTo>
                    <a:pt x="1166" y="1573"/>
                    <a:pt x="1214" y="1510"/>
                    <a:pt x="1247" y="1439"/>
                  </a:cubicBezTo>
                  <a:cubicBezTo>
                    <a:pt x="1315" y="1282"/>
                    <a:pt x="1315" y="1103"/>
                    <a:pt x="1247" y="946"/>
                  </a:cubicBezTo>
                  <a:cubicBezTo>
                    <a:pt x="1214" y="874"/>
                    <a:pt x="1166" y="811"/>
                    <a:pt x="1107" y="759"/>
                  </a:cubicBezTo>
                  <a:cubicBezTo>
                    <a:pt x="1046" y="707"/>
                    <a:pt x="976" y="668"/>
                    <a:pt x="900" y="643"/>
                  </a:cubicBezTo>
                  <a:cubicBezTo>
                    <a:pt x="818" y="616"/>
                    <a:pt x="733" y="603"/>
                    <a:pt x="647" y="603"/>
                  </a:cubicBezTo>
                  <a:cubicBezTo>
                    <a:pt x="643" y="603"/>
                    <a:pt x="638" y="603"/>
                    <a:pt x="634" y="603"/>
                  </a:cubicBezTo>
                  <a:cubicBezTo>
                    <a:pt x="575" y="603"/>
                    <a:pt x="517" y="609"/>
                    <a:pt x="460" y="622"/>
                  </a:cubicBezTo>
                  <a:cubicBezTo>
                    <a:pt x="419" y="631"/>
                    <a:pt x="379" y="644"/>
                    <a:pt x="341" y="661"/>
                  </a:cubicBezTo>
                  <a:lnTo>
                    <a:pt x="381" y="227"/>
                  </a:lnTo>
                  <a:lnTo>
                    <a:pt x="1127" y="227"/>
                  </a:lnTo>
                  <a:cubicBezTo>
                    <a:pt x="1144" y="227"/>
                    <a:pt x="1162" y="220"/>
                    <a:pt x="1175" y="206"/>
                  </a:cubicBezTo>
                  <a:cubicBezTo>
                    <a:pt x="1188" y="194"/>
                    <a:pt x="1196" y="177"/>
                    <a:pt x="1195" y="159"/>
                  </a:cubicBezTo>
                  <a:lnTo>
                    <a:pt x="1195" y="69"/>
                  </a:lnTo>
                  <a:cubicBezTo>
                    <a:pt x="1195" y="50"/>
                    <a:pt x="1188" y="34"/>
                    <a:pt x="1175" y="21"/>
                  </a:cubicBezTo>
                  <a:cubicBezTo>
                    <a:pt x="1162" y="8"/>
                    <a:pt x="1144" y="0"/>
                    <a:pt x="112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1"/>
            <p:cNvSpPr/>
            <p:nvPr/>
          </p:nvSpPr>
          <p:spPr>
            <a:xfrm>
              <a:off x="2885225" y="4404400"/>
              <a:ext cx="45425" cy="44500"/>
            </a:xfrm>
            <a:custGeom>
              <a:avLst/>
              <a:gdLst/>
              <a:ahLst/>
              <a:cxnLst/>
              <a:rect l="l" t="t" r="r" b="b"/>
              <a:pathLst>
                <a:path w="1817" h="1780" extrusionOk="0">
                  <a:moveTo>
                    <a:pt x="379" y="180"/>
                  </a:moveTo>
                  <a:cubicBezTo>
                    <a:pt x="439" y="180"/>
                    <a:pt x="482" y="198"/>
                    <a:pt x="509" y="233"/>
                  </a:cubicBezTo>
                  <a:cubicBezTo>
                    <a:pt x="537" y="268"/>
                    <a:pt x="553" y="311"/>
                    <a:pt x="556" y="356"/>
                  </a:cubicBezTo>
                  <a:cubicBezTo>
                    <a:pt x="557" y="377"/>
                    <a:pt x="558" y="395"/>
                    <a:pt x="558" y="410"/>
                  </a:cubicBezTo>
                  <a:lnTo>
                    <a:pt x="558" y="491"/>
                  </a:lnTo>
                  <a:cubicBezTo>
                    <a:pt x="558" y="506"/>
                    <a:pt x="557" y="525"/>
                    <a:pt x="556" y="549"/>
                  </a:cubicBezTo>
                  <a:cubicBezTo>
                    <a:pt x="553" y="593"/>
                    <a:pt x="537" y="636"/>
                    <a:pt x="509" y="670"/>
                  </a:cubicBezTo>
                  <a:cubicBezTo>
                    <a:pt x="482" y="705"/>
                    <a:pt x="439" y="722"/>
                    <a:pt x="379" y="722"/>
                  </a:cubicBezTo>
                  <a:cubicBezTo>
                    <a:pt x="319" y="722"/>
                    <a:pt x="275" y="705"/>
                    <a:pt x="248" y="670"/>
                  </a:cubicBezTo>
                  <a:cubicBezTo>
                    <a:pt x="221" y="636"/>
                    <a:pt x="205" y="593"/>
                    <a:pt x="202" y="549"/>
                  </a:cubicBezTo>
                  <a:cubicBezTo>
                    <a:pt x="201" y="525"/>
                    <a:pt x="200" y="506"/>
                    <a:pt x="199" y="491"/>
                  </a:cubicBezTo>
                  <a:cubicBezTo>
                    <a:pt x="197" y="475"/>
                    <a:pt x="197" y="462"/>
                    <a:pt x="197" y="449"/>
                  </a:cubicBezTo>
                  <a:cubicBezTo>
                    <a:pt x="197" y="437"/>
                    <a:pt x="198" y="423"/>
                    <a:pt x="199" y="410"/>
                  </a:cubicBezTo>
                  <a:cubicBezTo>
                    <a:pt x="200" y="395"/>
                    <a:pt x="201" y="377"/>
                    <a:pt x="202" y="356"/>
                  </a:cubicBezTo>
                  <a:cubicBezTo>
                    <a:pt x="205" y="311"/>
                    <a:pt x="221" y="268"/>
                    <a:pt x="248" y="233"/>
                  </a:cubicBezTo>
                  <a:cubicBezTo>
                    <a:pt x="275" y="198"/>
                    <a:pt x="319" y="180"/>
                    <a:pt x="379" y="180"/>
                  </a:cubicBezTo>
                  <a:close/>
                  <a:moveTo>
                    <a:pt x="373" y="0"/>
                  </a:moveTo>
                  <a:cubicBezTo>
                    <a:pt x="255" y="0"/>
                    <a:pt x="166" y="33"/>
                    <a:pt x="106" y="98"/>
                  </a:cubicBezTo>
                  <a:cubicBezTo>
                    <a:pt x="44" y="165"/>
                    <a:pt x="10" y="247"/>
                    <a:pt x="5" y="348"/>
                  </a:cubicBezTo>
                  <a:cubicBezTo>
                    <a:pt x="4" y="372"/>
                    <a:pt x="3" y="391"/>
                    <a:pt x="2" y="408"/>
                  </a:cubicBezTo>
                  <a:cubicBezTo>
                    <a:pt x="0" y="425"/>
                    <a:pt x="0" y="441"/>
                    <a:pt x="0" y="456"/>
                  </a:cubicBezTo>
                  <a:cubicBezTo>
                    <a:pt x="0" y="471"/>
                    <a:pt x="1" y="486"/>
                    <a:pt x="2" y="501"/>
                  </a:cubicBezTo>
                  <a:cubicBezTo>
                    <a:pt x="2" y="516"/>
                    <a:pt x="4" y="534"/>
                    <a:pt x="5" y="556"/>
                  </a:cubicBezTo>
                  <a:cubicBezTo>
                    <a:pt x="10" y="656"/>
                    <a:pt x="44" y="739"/>
                    <a:pt x="106" y="804"/>
                  </a:cubicBezTo>
                  <a:cubicBezTo>
                    <a:pt x="167" y="870"/>
                    <a:pt x="258" y="902"/>
                    <a:pt x="379" y="902"/>
                  </a:cubicBezTo>
                  <a:cubicBezTo>
                    <a:pt x="500" y="902"/>
                    <a:pt x="591" y="870"/>
                    <a:pt x="653" y="804"/>
                  </a:cubicBezTo>
                  <a:cubicBezTo>
                    <a:pt x="714" y="739"/>
                    <a:pt x="747" y="656"/>
                    <a:pt x="753" y="556"/>
                  </a:cubicBezTo>
                  <a:cubicBezTo>
                    <a:pt x="755" y="534"/>
                    <a:pt x="756" y="516"/>
                    <a:pt x="756" y="501"/>
                  </a:cubicBezTo>
                  <a:lnTo>
                    <a:pt x="756" y="408"/>
                  </a:lnTo>
                  <a:cubicBezTo>
                    <a:pt x="756" y="391"/>
                    <a:pt x="755" y="372"/>
                    <a:pt x="753" y="348"/>
                  </a:cubicBezTo>
                  <a:cubicBezTo>
                    <a:pt x="747" y="247"/>
                    <a:pt x="714" y="165"/>
                    <a:pt x="653" y="98"/>
                  </a:cubicBezTo>
                  <a:cubicBezTo>
                    <a:pt x="591" y="32"/>
                    <a:pt x="500" y="0"/>
                    <a:pt x="379" y="0"/>
                  </a:cubicBezTo>
                  <a:cubicBezTo>
                    <a:pt x="377" y="0"/>
                    <a:pt x="375" y="0"/>
                    <a:pt x="373" y="0"/>
                  </a:cubicBezTo>
                  <a:close/>
                  <a:moveTo>
                    <a:pt x="1441" y="1058"/>
                  </a:moveTo>
                  <a:cubicBezTo>
                    <a:pt x="1500" y="1058"/>
                    <a:pt x="1544" y="1076"/>
                    <a:pt x="1571" y="1111"/>
                  </a:cubicBezTo>
                  <a:cubicBezTo>
                    <a:pt x="1598" y="1146"/>
                    <a:pt x="1615" y="1188"/>
                    <a:pt x="1618" y="1233"/>
                  </a:cubicBezTo>
                  <a:cubicBezTo>
                    <a:pt x="1619" y="1255"/>
                    <a:pt x="1620" y="1273"/>
                    <a:pt x="1620" y="1287"/>
                  </a:cubicBezTo>
                  <a:lnTo>
                    <a:pt x="1620" y="1368"/>
                  </a:lnTo>
                  <a:cubicBezTo>
                    <a:pt x="1620" y="1383"/>
                    <a:pt x="1619" y="1403"/>
                    <a:pt x="1618" y="1426"/>
                  </a:cubicBezTo>
                  <a:cubicBezTo>
                    <a:pt x="1615" y="1470"/>
                    <a:pt x="1598" y="1512"/>
                    <a:pt x="1571" y="1548"/>
                  </a:cubicBezTo>
                  <a:cubicBezTo>
                    <a:pt x="1544" y="1582"/>
                    <a:pt x="1501" y="1599"/>
                    <a:pt x="1441" y="1599"/>
                  </a:cubicBezTo>
                  <a:cubicBezTo>
                    <a:pt x="1381" y="1599"/>
                    <a:pt x="1337" y="1582"/>
                    <a:pt x="1311" y="1548"/>
                  </a:cubicBezTo>
                  <a:cubicBezTo>
                    <a:pt x="1283" y="1512"/>
                    <a:pt x="1267" y="1470"/>
                    <a:pt x="1264" y="1426"/>
                  </a:cubicBezTo>
                  <a:cubicBezTo>
                    <a:pt x="1263" y="1403"/>
                    <a:pt x="1262" y="1384"/>
                    <a:pt x="1260" y="1368"/>
                  </a:cubicBezTo>
                  <a:cubicBezTo>
                    <a:pt x="1259" y="1353"/>
                    <a:pt x="1259" y="1340"/>
                    <a:pt x="1259" y="1327"/>
                  </a:cubicBezTo>
                  <a:cubicBezTo>
                    <a:pt x="1259" y="1315"/>
                    <a:pt x="1260" y="1301"/>
                    <a:pt x="1260" y="1287"/>
                  </a:cubicBezTo>
                  <a:cubicBezTo>
                    <a:pt x="1261" y="1273"/>
                    <a:pt x="1263" y="1255"/>
                    <a:pt x="1264" y="1233"/>
                  </a:cubicBezTo>
                  <a:cubicBezTo>
                    <a:pt x="1267" y="1188"/>
                    <a:pt x="1283" y="1146"/>
                    <a:pt x="1311" y="1111"/>
                  </a:cubicBezTo>
                  <a:cubicBezTo>
                    <a:pt x="1337" y="1076"/>
                    <a:pt x="1381" y="1058"/>
                    <a:pt x="1441" y="1058"/>
                  </a:cubicBezTo>
                  <a:close/>
                  <a:moveTo>
                    <a:pt x="1500" y="11"/>
                  </a:moveTo>
                  <a:cubicBezTo>
                    <a:pt x="1482" y="11"/>
                    <a:pt x="1465" y="16"/>
                    <a:pt x="1449" y="25"/>
                  </a:cubicBezTo>
                  <a:cubicBezTo>
                    <a:pt x="1436" y="34"/>
                    <a:pt x="1423" y="47"/>
                    <a:pt x="1413" y="60"/>
                  </a:cubicBezTo>
                  <a:lnTo>
                    <a:pt x="148" y="1689"/>
                  </a:lnTo>
                  <a:cubicBezTo>
                    <a:pt x="145" y="1694"/>
                    <a:pt x="143" y="1699"/>
                    <a:pt x="141" y="1704"/>
                  </a:cubicBezTo>
                  <a:cubicBezTo>
                    <a:pt x="140" y="1708"/>
                    <a:pt x="139" y="1713"/>
                    <a:pt x="139" y="1717"/>
                  </a:cubicBezTo>
                  <a:cubicBezTo>
                    <a:pt x="138" y="1731"/>
                    <a:pt x="144" y="1744"/>
                    <a:pt x="155" y="1754"/>
                  </a:cubicBezTo>
                  <a:cubicBezTo>
                    <a:pt x="167" y="1763"/>
                    <a:pt x="180" y="1767"/>
                    <a:pt x="195" y="1767"/>
                  </a:cubicBezTo>
                  <a:cubicBezTo>
                    <a:pt x="197" y="1767"/>
                    <a:pt x="198" y="1767"/>
                    <a:pt x="200" y="1767"/>
                  </a:cubicBezTo>
                  <a:lnTo>
                    <a:pt x="297" y="1767"/>
                  </a:lnTo>
                  <a:cubicBezTo>
                    <a:pt x="299" y="1767"/>
                    <a:pt x="301" y="1767"/>
                    <a:pt x="303" y="1767"/>
                  </a:cubicBezTo>
                  <a:cubicBezTo>
                    <a:pt x="320" y="1767"/>
                    <a:pt x="337" y="1763"/>
                    <a:pt x="352" y="1755"/>
                  </a:cubicBezTo>
                  <a:cubicBezTo>
                    <a:pt x="367" y="1745"/>
                    <a:pt x="379" y="1733"/>
                    <a:pt x="389" y="1719"/>
                  </a:cubicBezTo>
                  <a:lnTo>
                    <a:pt x="1653" y="90"/>
                  </a:lnTo>
                  <a:cubicBezTo>
                    <a:pt x="1656" y="85"/>
                    <a:pt x="1658" y="80"/>
                    <a:pt x="1660" y="75"/>
                  </a:cubicBezTo>
                  <a:cubicBezTo>
                    <a:pt x="1662" y="70"/>
                    <a:pt x="1664" y="66"/>
                    <a:pt x="1664" y="62"/>
                  </a:cubicBezTo>
                  <a:cubicBezTo>
                    <a:pt x="1664" y="48"/>
                    <a:pt x="1657" y="34"/>
                    <a:pt x="1647" y="26"/>
                  </a:cubicBezTo>
                  <a:cubicBezTo>
                    <a:pt x="1635" y="16"/>
                    <a:pt x="1621" y="11"/>
                    <a:pt x="1606" y="11"/>
                  </a:cubicBezTo>
                  <a:cubicBezTo>
                    <a:pt x="1605" y="11"/>
                    <a:pt x="1604" y="11"/>
                    <a:pt x="1602" y="11"/>
                  </a:cubicBezTo>
                  <a:lnTo>
                    <a:pt x="1505" y="11"/>
                  </a:lnTo>
                  <a:cubicBezTo>
                    <a:pt x="1503" y="11"/>
                    <a:pt x="1502" y="11"/>
                    <a:pt x="1500" y="11"/>
                  </a:cubicBezTo>
                  <a:close/>
                  <a:moveTo>
                    <a:pt x="1441" y="877"/>
                  </a:moveTo>
                  <a:cubicBezTo>
                    <a:pt x="1320" y="877"/>
                    <a:pt x="1229" y="910"/>
                    <a:pt x="1168" y="976"/>
                  </a:cubicBezTo>
                  <a:cubicBezTo>
                    <a:pt x="1106" y="1042"/>
                    <a:pt x="1072" y="1125"/>
                    <a:pt x="1067" y="1226"/>
                  </a:cubicBezTo>
                  <a:cubicBezTo>
                    <a:pt x="1065" y="1248"/>
                    <a:pt x="1065" y="1269"/>
                    <a:pt x="1063" y="1286"/>
                  </a:cubicBezTo>
                  <a:cubicBezTo>
                    <a:pt x="1062" y="1302"/>
                    <a:pt x="1062" y="1319"/>
                    <a:pt x="1062" y="1333"/>
                  </a:cubicBezTo>
                  <a:cubicBezTo>
                    <a:pt x="1062" y="1349"/>
                    <a:pt x="1063" y="1363"/>
                    <a:pt x="1063" y="1379"/>
                  </a:cubicBezTo>
                  <a:cubicBezTo>
                    <a:pt x="1064" y="1393"/>
                    <a:pt x="1065" y="1412"/>
                    <a:pt x="1067" y="1434"/>
                  </a:cubicBezTo>
                  <a:cubicBezTo>
                    <a:pt x="1072" y="1534"/>
                    <a:pt x="1106" y="1617"/>
                    <a:pt x="1168" y="1682"/>
                  </a:cubicBezTo>
                  <a:cubicBezTo>
                    <a:pt x="1229" y="1747"/>
                    <a:pt x="1320" y="1779"/>
                    <a:pt x="1441" y="1779"/>
                  </a:cubicBezTo>
                  <a:cubicBezTo>
                    <a:pt x="1562" y="1779"/>
                    <a:pt x="1653" y="1747"/>
                    <a:pt x="1714" y="1682"/>
                  </a:cubicBezTo>
                  <a:cubicBezTo>
                    <a:pt x="1775" y="1617"/>
                    <a:pt x="1809" y="1534"/>
                    <a:pt x="1815" y="1434"/>
                  </a:cubicBezTo>
                  <a:cubicBezTo>
                    <a:pt x="1816" y="1412"/>
                    <a:pt x="1817" y="1393"/>
                    <a:pt x="1817" y="1379"/>
                  </a:cubicBezTo>
                  <a:lnTo>
                    <a:pt x="1817" y="1286"/>
                  </a:lnTo>
                  <a:cubicBezTo>
                    <a:pt x="1817" y="1269"/>
                    <a:pt x="1816" y="1248"/>
                    <a:pt x="1815" y="1226"/>
                  </a:cubicBezTo>
                  <a:cubicBezTo>
                    <a:pt x="1809" y="1125"/>
                    <a:pt x="1776" y="1042"/>
                    <a:pt x="1714" y="976"/>
                  </a:cubicBezTo>
                  <a:cubicBezTo>
                    <a:pt x="1653" y="910"/>
                    <a:pt x="1562" y="877"/>
                    <a:pt x="1441" y="87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1"/>
            <p:cNvSpPr/>
            <p:nvPr/>
          </p:nvSpPr>
          <p:spPr>
            <a:xfrm>
              <a:off x="2437550" y="4110875"/>
              <a:ext cx="821650" cy="26650"/>
            </a:xfrm>
            <a:custGeom>
              <a:avLst/>
              <a:gdLst/>
              <a:ahLst/>
              <a:cxnLst/>
              <a:rect l="l" t="t" r="r" b="b"/>
              <a:pathLst>
                <a:path w="32866" h="1066" extrusionOk="0">
                  <a:moveTo>
                    <a:pt x="0" y="1"/>
                  </a:moveTo>
                  <a:lnTo>
                    <a:pt x="0" y="1066"/>
                  </a:lnTo>
                  <a:lnTo>
                    <a:pt x="32866" y="1066"/>
                  </a:lnTo>
                  <a:lnTo>
                    <a:pt x="32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1"/>
            <p:cNvSpPr/>
            <p:nvPr/>
          </p:nvSpPr>
          <p:spPr>
            <a:xfrm>
              <a:off x="2450600" y="4115450"/>
              <a:ext cx="109550" cy="17500"/>
            </a:xfrm>
            <a:custGeom>
              <a:avLst/>
              <a:gdLst/>
              <a:ahLst/>
              <a:cxnLst/>
              <a:rect l="l" t="t" r="r" b="b"/>
              <a:pathLst>
                <a:path w="4382" h="700" extrusionOk="0">
                  <a:moveTo>
                    <a:pt x="58" y="1"/>
                  </a:moveTo>
                  <a:cubicBezTo>
                    <a:pt x="26" y="1"/>
                    <a:pt x="0" y="27"/>
                    <a:pt x="0" y="59"/>
                  </a:cubicBezTo>
                  <a:lnTo>
                    <a:pt x="0" y="642"/>
                  </a:lnTo>
                  <a:cubicBezTo>
                    <a:pt x="0" y="674"/>
                    <a:pt x="26" y="700"/>
                    <a:pt x="58" y="700"/>
                  </a:cubicBezTo>
                  <a:lnTo>
                    <a:pt x="4324" y="700"/>
                  </a:lnTo>
                  <a:cubicBezTo>
                    <a:pt x="4356" y="700"/>
                    <a:pt x="4382" y="674"/>
                    <a:pt x="4382" y="642"/>
                  </a:cubicBezTo>
                  <a:lnTo>
                    <a:pt x="4382" y="59"/>
                  </a:lnTo>
                  <a:cubicBezTo>
                    <a:pt x="4382" y="27"/>
                    <a:pt x="4356" y="1"/>
                    <a:pt x="432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1"/>
            <p:cNvSpPr/>
            <p:nvPr/>
          </p:nvSpPr>
          <p:spPr>
            <a:xfrm>
              <a:off x="2460425" y="4117200"/>
              <a:ext cx="6300" cy="7600"/>
            </a:xfrm>
            <a:custGeom>
              <a:avLst/>
              <a:gdLst/>
              <a:ahLst/>
              <a:cxnLst/>
              <a:rect l="l" t="t" r="r" b="b"/>
              <a:pathLst>
                <a:path w="252" h="304" extrusionOk="0">
                  <a:moveTo>
                    <a:pt x="125" y="0"/>
                  </a:moveTo>
                  <a:cubicBezTo>
                    <a:pt x="56" y="0"/>
                    <a:pt x="0" y="58"/>
                    <a:pt x="0" y="141"/>
                  </a:cubicBezTo>
                  <a:cubicBezTo>
                    <a:pt x="0" y="225"/>
                    <a:pt x="78" y="303"/>
                    <a:pt x="127" y="303"/>
                  </a:cubicBezTo>
                  <a:cubicBezTo>
                    <a:pt x="175" y="303"/>
                    <a:pt x="252" y="226"/>
                    <a:pt x="252" y="141"/>
                  </a:cubicBezTo>
                  <a:cubicBezTo>
                    <a:pt x="252" y="57"/>
                    <a:pt x="197" y="0"/>
                    <a:pt x="12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1"/>
            <p:cNvSpPr/>
            <p:nvPr/>
          </p:nvSpPr>
          <p:spPr>
            <a:xfrm>
              <a:off x="2456975" y="4125750"/>
              <a:ext cx="13225" cy="5475"/>
            </a:xfrm>
            <a:custGeom>
              <a:avLst/>
              <a:gdLst/>
              <a:ahLst/>
              <a:cxnLst/>
              <a:rect l="l" t="t" r="r" b="b"/>
              <a:pathLst>
                <a:path w="529" h="219" extrusionOk="0">
                  <a:moveTo>
                    <a:pt x="265" y="0"/>
                  </a:moveTo>
                  <a:cubicBezTo>
                    <a:pt x="230" y="0"/>
                    <a:pt x="196" y="5"/>
                    <a:pt x="162" y="14"/>
                  </a:cubicBezTo>
                  <a:cubicBezTo>
                    <a:pt x="133" y="23"/>
                    <a:pt x="104" y="33"/>
                    <a:pt x="76" y="46"/>
                  </a:cubicBezTo>
                  <a:cubicBezTo>
                    <a:pt x="59" y="54"/>
                    <a:pt x="44" y="66"/>
                    <a:pt x="32" y="80"/>
                  </a:cubicBezTo>
                  <a:cubicBezTo>
                    <a:pt x="20" y="98"/>
                    <a:pt x="12" y="118"/>
                    <a:pt x="9" y="138"/>
                  </a:cubicBezTo>
                  <a:cubicBezTo>
                    <a:pt x="7" y="144"/>
                    <a:pt x="5" y="173"/>
                    <a:pt x="1" y="218"/>
                  </a:cubicBezTo>
                  <a:lnTo>
                    <a:pt x="529" y="218"/>
                  </a:lnTo>
                  <a:cubicBezTo>
                    <a:pt x="524" y="173"/>
                    <a:pt x="521" y="144"/>
                    <a:pt x="520" y="138"/>
                  </a:cubicBezTo>
                  <a:cubicBezTo>
                    <a:pt x="516" y="118"/>
                    <a:pt x="509" y="98"/>
                    <a:pt x="497" y="80"/>
                  </a:cubicBezTo>
                  <a:cubicBezTo>
                    <a:pt x="485" y="66"/>
                    <a:pt x="470" y="54"/>
                    <a:pt x="452" y="46"/>
                  </a:cubicBezTo>
                  <a:cubicBezTo>
                    <a:pt x="424" y="33"/>
                    <a:pt x="396" y="23"/>
                    <a:pt x="366" y="14"/>
                  </a:cubicBezTo>
                  <a:cubicBezTo>
                    <a:pt x="333" y="5"/>
                    <a:pt x="299" y="0"/>
                    <a:pt x="26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1"/>
            <p:cNvSpPr/>
            <p:nvPr/>
          </p:nvSpPr>
          <p:spPr>
            <a:xfrm>
              <a:off x="2484425" y="4122625"/>
              <a:ext cx="3650" cy="3150"/>
            </a:xfrm>
            <a:custGeom>
              <a:avLst/>
              <a:gdLst/>
              <a:ahLst/>
              <a:cxnLst/>
              <a:rect l="l" t="t" r="r" b="b"/>
              <a:pathLst>
                <a:path w="146" h="126" extrusionOk="0">
                  <a:moveTo>
                    <a:pt x="84" y="1"/>
                  </a:moveTo>
                  <a:cubicBezTo>
                    <a:pt x="29" y="1"/>
                    <a:pt x="1" y="68"/>
                    <a:pt x="40" y="107"/>
                  </a:cubicBezTo>
                  <a:cubicBezTo>
                    <a:pt x="53" y="120"/>
                    <a:pt x="69" y="126"/>
                    <a:pt x="84" y="126"/>
                  </a:cubicBezTo>
                  <a:cubicBezTo>
                    <a:pt x="116" y="126"/>
                    <a:pt x="146" y="100"/>
                    <a:pt x="146" y="63"/>
                  </a:cubicBezTo>
                  <a:cubicBezTo>
                    <a:pt x="146" y="28"/>
                    <a:pt x="118"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1"/>
            <p:cNvSpPr/>
            <p:nvPr/>
          </p:nvSpPr>
          <p:spPr>
            <a:xfrm>
              <a:off x="2492500" y="4122625"/>
              <a:ext cx="3675" cy="3150"/>
            </a:xfrm>
            <a:custGeom>
              <a:avLst/>
              <a:gdLst/>
              <a:ahLst/>
              <a:cxnLst/>
              <a:rect l="l" t="t" r="r" b="b"/>
              <a:pathLst>
                <a:path w="147" h="126" extrusionOk="0">
                  <a:moveTo>
                    <a:pt x="85" y="1"/>
                  </a:moveTo>
                  <a:cubicBezTo>
                    <a:pt x="29" y="1"/>
                    <a:pt x="1" y="68"/>
                    <a:pt x="40" y="107"/>
                  </a:cubicBezTo>
                  <a:cubicBezTo>
                    <a:pt x="53" y="120"/>
                    <a:pt x="69" y="126"/>
                    <a:pt x="84" y="126"/>
                  </a:cubicBezTo>
                  <a:cubicBezTo>
                    <a:pt x="116" y="126"/>
                    <a:pt x="147" y="100"/>
                    <a:pt x="147" y="63"/>
                  </a:cubicBezTo>
                  <a:cubicBezTo>
                    <a:pt x="147" y="28"/>
                    <a:pt x="119" y="1"/>
                    <a:pt x="85"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61"/>
            <p:cNvSpPr/>
            <p:nvPr/>
          </p:nvSpPr>
          <p:spPr>
            <a:xfrm>
              <a:off x="2500600" y="4122625"/>
              <a:ext cx="3650" cy="3150"/>
            </a:xfrm>
            <a:custGeom>
              <a:avLst/>
              <a:gdLst/>
              <a:ahLst/>
              <a:cxnLst/>
              <a:rect l="l" t="t" r="r" b="b"/>
              <a:pathLst>
                <a:path w="146" h="126" extrusionOk="0">
                  <a:moveTo>
                    <a:pt x="84" y="1"/>
                  </a:moveTo>
                  <a:cubicBezTo>
                    <a:pt x="28" y="1"/>
                    <a:pt x="1" y="68"/>
                    <a:pt x="39" y="107"/>
                  </a:cubicBezTo>
                  <a:cubicBezTo>
                    <a:pt x="52" y="120"/>
                    <a:pt x="68" y="126"/>
                    <a:pt x="83" y="126"/>
                  </a:cubicBezTo>
                  <a:cubicBezTo>
                    <a:pt x="115" y="126"/>
                    <a:pt x="146" y="100"/>
                    <a:pt x="146" y="63"/>
                  </a:cubicBezTo>
                  <a:cubicBezTo>
                    <a:pt x="146" y="28"/>
                    <a:pt x="118"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1"/>
            <p:cNvSpPr/>
            <p:nvPr/>
          </p:nvSpPr>
          <p:spPr>
            <a:xfrm>
              <a:off x="2508675" y="4122625"/>
              <a:ext cx="3650" cy="3150"/>
            </a:xfrm>
            <a:custGeom>
              <a:avLst/>
              <a:gdLst/>
              <a:ahLst/>
              <a:cxnLst/>
              <a:rect l="l" t="t" r="r" b="b"/>
              <a:pathLst>
                <a:path w="146" h="126" extrusionOk="0">
                  <a:moveTo>
                    <a:pt x="84" y="1"/>
                  </a:moveTo>
                  <a:cubicBezTo>
                    <a:pt x="29" y="1"/>
                    <a:pt x="1" y="68"/>
                    <a:pt x="40" y="107"/>
                  </a:cubicBezTo>
                  <a:cubicBezTo>
                    <a:pt x="53" y="120"/>
                    <a:pt x="68" y="126"/>
                    <a:pt x="84" y="126"/>
                  </a:cubicBezTo>
                  <a:cubicBezTo>
                    <a:pt x="115" y="126"/>
                    <a:pt x="146" y="100"/>
                    <a:pt x="146" y="63"/>
                  </a:cubicBezTo>
                  <a:cubicBezTo>
                    <a:pt x="146" y="28"/>
                    <a:pt x="118"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1"/>
            <p:cNvSpPr/>
            <p:nvPr/>
          </p:nvSpPr>
          <p:spPr>
            <a:xfrm>
              <a:off x="2516750" y="4122625"/>
              <a:ext cx="3675" cy="3150"/>
            </a:xfrm>
            <a:custGeom>
              <a:avLst/>
              <a:gdLst/>
              <a:ahLst/>
              <a:cxnLst/>
              <a:rect l="l" t="t" r="r" b="b"/>
              <a:pathLst>
                <a:path w="147" h="126" extrusionOk="0">
                  <a:moveTo>
                    <a:pt x="85" y="1"/>
                  </a:moveTo>
                  <a:cubicBezTo>
                    <a:pt x="29" y="1"/>
                    <a:pt x="1" y="68"/>
                    <a:pt x="40" y="107"/>
                  </a:cubicBezTo>
                  <a:cubicBezTo>
                    <a:pt x="53" y="120"/>
                    <a:pt x="69" y="126"/>
                    <a:pt x="84" y="126"/>
                  </a:cubicBezTo>
                  <a:cubicBezTo>
                    <a:pt x="116" y="126"/>
                    <a:pt x="147" y="100"/>
                    <a:pt x="147" y="63"/>
                  </a:cubicBezTo>
                  <a:cubicBezTo>
                    <a:pt x="147" y="28"/>
                    <a:pt x="119" y="1"/>
                    <a:pt x="85"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61"/>
            <p:cNvSpPr/>
            <p:nvPr/>
          </p:nvSpPr>
          <p:spPr>
            <a:xfrm>
              <a:off x="2524850" y="4122625"/>
              <a:ext cx="3650" cy="3150"/>
            </a:xfrm>
            <a:custGeom>
              <a:avLst/>
              <a:gdLst/>
              <a:ahLst/>
              <a:cxnLst/>
              <a:rect l="l" t="t" r="r" b="b"/>
              <a:pathLst>
                <a:path w="146" h="126" extrusionOk="0">
                  <a:moveTo>
                    <a:pt x="84" y="1"/>
                  </a:moveTo>
                  <a:cubicBezTo>
                    <a:pt x="28" y="1"/>
                    <a:pt x="1" y="68"/>
                    <a:pt x="39" y="107"/>
                  </a:cubicBezTo>
                  <a:cubicBezTo>
                    <a:pt x="52" y="120"/>
                    <a:pt x="67" y="126"/>
                    <a:pt x="83" y="126"/>
                  </a:cubicBezTo>
                  <a:cubicBezTo>
                    <a:pt x="115" y="126"/>
                    <a:pt x="146" y="100"/>
                    <a:pt x="146" y="63"/>
                  </a:cubicBezTo>
                  <a:cubicBezTo>
                    <a:pt x="146" y="28"/>
                    <a:pt x="118"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1"/>
            <p:cNvSpPr/>
            <p:nvPr/>
          </p:nvSpPr>
          <p:spPr>
            <a:xfrm>
              <a:off x="2532925" y="4122625"/>
              <a:ext cx="3650" cy="3150"/>
            </a:xfrm>
            <a:custGeom>
              <a:avLst/>
              <a:gdLst/>
              <a:ahLst/>
              <a:cxnLst/>
              <a:rect l="l" t="t" r="r" b="b"/>
              <a:pathLst>
                <a:path w="146" h="126" extrusionOk="0">
                  <a:moveTo>
                    <a:pt x="84" y="1"/>
                  </a:moveTo>
                  <a:cubicBezTo>
                    <a:pt x="29" y="1"/>
                    <a:pt x="1" y="68"/>
                    <a:pt x="40" y="107"/>
                  </a:cubicBezTo>
                  <a:cubicBezTo>
                    <a:pt x="53" y="120"/>
                    <a:pt x="68" y="126"/>
                    <a:pt x="84" y="126"/>
                  </a:cubicBezTo>
                  <a:cubicBezTo>
                    <a:pt x="115" y="126"/>
                    <a:pt x="146" y="100"/>
                    <a:pt x="146" y="63"/>
                  </a:cubicBezTo>
                  <a:cubicBezTo>
                    <a:pt x="146" y="28"/>
                    <a:pt x="118"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1"/>
            <p:cNvSpPr/>
            <p:nvPr/>
          </p:nvSpPr>
          <p:spPr>
            <a:xfrm>
              <a:off x="2541000" y="4122625"/>
              <a:ext cx="3650" cy="3150"/>
            </a:xfrm>
            <a:custGeom>
              <a:avLst/>
              <a:gdLst/>
              <a:ahLst/>
              <a:cxnLst/>
              <a:rect l="l" t="t" r="r" b="b"/>
              <a:pathLst>
                <a:path w="146" h="126" extrusionOk="0">
                  <a:moveTo>
                    <a:pt x="84" y="1"/>
                  </a:moveTo>
                  <a:cubicBezTo>
                    <a:pt x="29" y="1"/>
                    <a:pt x="1" y="68"/>
                    <a:pt x="40" y="107"/>
                  </a:cubicBezTo>
                  <a:cubicBezTo>
                    <a:pt x="53" y="120"/>
                    <a:pt x="68" y="126"/>
                    <a:pt x="83" y="126"/>
                  </a:cubicBezTo>
                  <a:cubicBezTo>
                    <a:pt x="115" y="126"/>
                    <a:pt x="146" y="100"/>
                    <a:pt x="146" y="63"/>
                  </a:cubicBezTo>
                  <a:cubicBezTo>
                    <a:pt x="146" y="28"/>
                    <a:pt x="119" y="1"/>
                    <a:pt x="84"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1"/>
            <p:cNvSpPr/>
            <p:nvPr/>
          </p:nvSpPr>
          <p:spPr>
            <a:xfrm>
              <a:off x="3136600" y="4115450"/>
              <a:ext cx="109575" cy="17500"/>
            </a:xfrm>
            <a:custGeom>
              <a:avLst/>
              <a:gdLst/>
              <a:ahLst/>
              <a:cxnLst/>
              <a:rect l="l" t="t" r="r" b="b"/>
              <a:pathLst>
                <a:path w="4383" h="700" extrusionOk="0">
                  <a:moveTo>
                    <a:pt x="58" y="1"/>
                  </a:moveTo>
                  <a:cubicBezTo>
                    <a:pt x="26" y="1"/>
                    <a:pt x="0" y="27"/>
                    <a:pt x="0" y="59"/>
                  </a:cubicBezTo>
                  <a:lnTo>
                    <a:pt x="0" y="642"/>
                  </a:lnTo>
                  <a:cubicBezTo>
                    <a:pt x="0" y="674"/>
                    <a:pt x="26" y="700"/>
                    <a:pt x="58" y="700"/>
                  </a:cubicBezTo>
                  <a:lnTo>
                    <a:pt x="4324" y="700"/>
                  </a:lnTo>
                  <a:cubicBezTo>
                    <a:pt x="4356" y="700"/>
                    <a:pt x="4382" y="674"/>
                    <a:pt x="4382" y="642"/>
                  </a:cubicBezTo>
                  <a:lnTo>
                    <a:pt x="4382" y="59"/>
                  </a:lnTo>
                  <a:cubicBezTo>
                    <a:pt x="4382" y="27"/>
                    <a:pt x="4356" y="1"/>
                    <a:pt x="4324"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61"/>
            <p:cNvSpPr/>
            <p:nvPr/>
          </p:nvSpPr>
          <p:spPr>
            <a:xfrm>
              <a:off x="3146350" y="4117250"/>
              <a:ext cx="6575" cy="6750"/>
            </a:xfrm>
            <a:custGeom>
              <a:avLst/>
              <a:gdLst/>
              <a:ahLst/>
              <a:cxnLst/>
              <a:rect l="l" t="t" r="r" b="b"/>
              <a:pathLst>
                <a:path w="263" h="270" extrusionOk="0">
                  <a:moveTo>
                    <a:pt x="132" y="0"/>
                  </a:moveTo>
                  <a:cubicBezTo>
                    <a:pt x="131" y="0"/>
                    <a:pt x="131" y="0"/>
                    <a:pt x="130" y="0"/>
                  </a:cubicBezTo>
                  <a:cubicBezTo>
                    <a:pt x="59" y="0"/>
                    <a:pt x="1" y="58"/>
                    <a:pt x="1" y="130"/>
                  </a:cubicBezTo>
                  <a:lnTo>
                    <a:pt x="1" y="243"/>
                  </a:lnTo>
                  <a:cubicBezTo>
                    <a:pt x="1" y="261"/>
                    <a:pt x="14" y="269"/>
                    <a:pt x="26" y="269"/>
                  </a:cubicBezTo>
                  <a:cubicBezTo>
                    <a:pt x="39" y="269"/>
                    <a:pt x="52" y="261"/>
                    <a:pt x="52" y="243"/>
                  </a:cubicBezTo>
                  <a:lnTo>
                    <a:pt x="52" y="130"/>
                  </a:lnTo>
                  <a:cubicBezTo>
                    <a:pt x="52" y="86"/>
                    <a:pt x="88" y="51"/>
                    <a:pt x="131" y="51"/>
                  </a:cubicBezTo>
                  <a:cubicBezTo>
                    <a:pt x="173" y="51"/>
                    <a:pt x="209" y="86"/>
                    <a:pt x="209" y="130"/>
                  </a:cubicBezTo>
                  <a:lnTo>
                    <a:pt x="209" y="243"/>
                  </a:lnTo>
                  <a:cubicBezTo>
                    <a:pt x="207" y="258"/>
                    <a:pt x="221" y="265"/>
                    <a:pt x="235" y="265"/>
                  </a:cubicBezTo>
                  <a:cubicBezTo>
                    <a:pt x="248" y="265"/>
                    <a:pt x="262" y="258"/>
                    <a:pt x="260" y="243"/>
                  </a:cubicBezTo>
                  <a:lnTo>
                    <a:pt x="260" y="130"/>
                  </a:lnTo>
                  <a:cubicBezTo>
                    <a:pt x="260" y="58"/>
                    <a:pt x="203"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1"/>
            <p:cNvSpPr/>
            <p:nvPr/>
          </p:nvSpPr>
          <p:spPr>
            <a:xfrm>
              <a:off x="3145050" y="4122400"/>
              <a:ext cx="9125" cy="8050"/>
            </a:xfrm>
            <a:custGeom>
              <a:avLst/>
              <a:gdLst/>
              <a:ahLst/>
              <a:cxnLst/>
              <a:rect l="l" t="t" r="r" b="b"/>
              <a:pathLst>
                <a:path w="365" h="322" extrusionOk="0">
                  <a:moveTo>
                    <a:pt x="182" y="74"/>
                  </a:moveTo>
                  <a:cubicBezTo>
                    <a:pt x="228" y="74"/>
                    <a:pt x="247" y="133"/>
                    <a:pt x="210" y="160"/>
                  </a:cubicBezTo>
                  <a:lnTo>
                    <a:pt x="218" y="197"/>
                  </a:lnTo>
                  <a:lnTo>
                    <a:pt x="226" y="236"/>
                  </a:lnTo>
                  <a:cubicBezTo>
                    <a:pt x="229" y="245"/>
                    <a:pt x="221" y="252"/>
                    <a:pt x="214" y="252"/>
                  </a:cubicBezTo>
                  <a:lnTo>
                    <a:pt x="150" y="252"/>
                  </a:lnTo>
                  <a:cubicBezTo>
                    <a:pt x="146" y="252"/>
                    <a:pt x="143" y="250"/>
                    <a:pt x="141" y="247"/>
                  </a:cubicBezTo>
                  <a:cubicBezTo>
                    <a:pt x="137" y="243"/>
                    <a:pt x="136" y="240"/>
                    <a:pt x="137" y="236"/>
                  </a:cubicBezTo>
                  <a:lnTo>
                    <a:pt x="154" y="160"/>
                  </a:lnTo>
                  <a:cubicBezTo>
                    <a:pt x="117" y="133"/>
                    <a:pt x="135" y="74"/>
                    <a:pt x="182" y="74"/>
                  </a:cubicBezTo>
                  <a:close/>
                  <a:moveTo>
                    <a:pt x="36" y="0"/>
                  </a:moveTo>
                  <a:cubicBezTo>
                    <a:pt x="16" y="0"/>
                    <a:pt x="1" y="16"/>
                    <a:pt x="1" y="35"/>
                  </a:cubicBezTo>
                  <a:lnTo>
                    <a:pt x="1" y="286"/>
                  </a:lnTo>
                  <a:cubicBezTo>
                    <a:pt x="1" y="295"/>
                    <a:pt x="5" y="305"/>
                    <a:pt x="11" y="311"/>
                  </a:cubicBezTo>
                  <a:cubicBezTo>
                    <a:pt x="17" y="318"/>
                    <a:pt x="27" y="321"/>
                    <a:pt x="36" y="321"/>
                  </a:cubicBezTo>
                  <a:lnTo>
                    <a:pt x="329" y="321"/>
                  </a:lnTo>
                  <a:cubicBezTo>
                    <a:pt x="337" y="321"/>
                    <a:pt x="347" y="318"/>
                    <a:pt x="354" y="311"/>
                  </a:cubicBezTo>
                  <a:cubicBezTo>
                    <a:pt x="360" y="305"/>
                    <a:pt x="363" y="295"/>
                    <a:pt x="364" y="286"/>
                  </a:cubicBezTo>
                  <a:lnTo>
                    <a:pt x="364" y="35"/>
                  </a:lnTo>
                  <a:cubicBezTo>
                    <a:pt x="363" y="26"/>
                    <a:pt x="360" y="17"/>
                    <a:pt x="354" y="11"/>
                  </a:cubicBezTo>
                  <a:cubicBezTo>
                    <a:pt x="347" y="3"/>
                    <a:pt x="337" y="0"/>
                    <a:pt x="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61"/>
            <p:cNvSpPr/>
            <p:nvPr/>
          </p:nvSpPr>
          <p:spPr>
            <a:xfrm>
              <a:off x="3170475" y="4123875"/>
              <a:ext cx="3650" cy="3125"/>
            </a:xfrm>
            <a:custGeom>
              <a:avLst/>
              <a:gdLst/>
              <a:ahLst/>
              <a:cxnLst/>
              <a:rect l="l" t="t" r="r" b="b"/>
              <a:pathLst>
                <a:path w="146" h="125" extrusionOk="0">
                  <a:moveTo>
                    <a:pt x="83" y="0"/>
                  </a:moveTo>
                  <a:cubicBezTo>
                    <a:pt x="27" y="0"/>
                    <a:pt x="0" y="66"/>
                    <a:pt x="39" y="106"/>
                  </a:cubicBezTo>
                  <a:cubicBezTo>
                    <a:pt x="51" y="119"/>
                    <a:pt x="67" y="124"/>
                    <a:pt x="82" y="124"/>
                  </a:cubicBezTo>
                  <a:cubicBezTo>
                    <a:pt x="114"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1"/>
            <p:cNvSpPr/>
            <p:nvPr/>
          </p:nvSpPr>
          <p:spPr>
            <a:xfrm>
              <a:off x="3178550" y="4123875"/>
              <a:ext cx="3650" cy="3125"/>
            </a:xfrm>
            <a:custGeom>
              <a:avLst/>
              <a:gdLst/>
              <a:ahLst/>
              <a:cxnLst/>
              <a:rect l="l" t="t" r="r" b="b"/>
              <a:pathLst>
                <a:path w="146" h="125" extrusionOk="0">
                  <a:moveTo>
                    <a:pt x="83" y="0"/>
                  </a:moveTo>
                  <a:cubicBezTo>
                    <a:pt x="28" y="0"/>
                    <a:pt x="0" y="66"/>
                    <a:pt x="40" y="106"/>
                  </a:cubicBezTo>
                  <a:cubicBezTo>
                    <a:pt x="52" y="119"/>
                    <a:pt x="67" y="124"/>
                    <a:pt x="83" y="124"/>
                  </a:cubicBezTo>
                  <a:cubicBezTo>
                    <a:pt x="114"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61"/>
            <p:cNvSpPr/>
            <p:nvPr/>
          </p:nvSpPr>
          <p:spPr>
            <a:xfrm>
              <a:off x="3186625" y="4123875"/>
              <a:ext cx="3675" cy="3125"/>
            </a:xfrm>
            <a:custGeom>
              <a:avLst/>
              <a:gdLst/>
              <a:ahLst/>
              <a:cxnLst/>
              <a:rect l="l" t="t" r="r" b="b"/>
              <a:pathLst>
                <a:path w="147" h="125" extrusionOk="0">
                  <a:moveTo>
                    <a:pt x="84" y="0"/>
                  </a:moveTo>
                  <a:cubicBezTo>
                    <a:pt x="28" y="0"/>
                    <a:pt x="0" y="66"/>
                    <a:pt x="40" y="106"/>
                  </a:cubicBezTo>
                  <a:cubicBezTo>
                    <a:pt x="52" y="119"/>
                    <a:pt x="68" y="124"/>
                    <a:pt x="83" y="124"/>
                  </a:cubicBezTo>
                  <a:cubicBezTo>
                    <a:pt x="115" y="124"/>
                    <a:pt x="146" y="99"/>
                    <a:pt x="146" y="62"/>
                  </a:cubicBezTo>
                  <a:cubicBezTo>
                    <a:pt x="146" y="28"/>
                    <a:pt x="11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1"/>
            <p:cNvSpPr/>
            <p:nvPr/>
          </p:nvSpPr>
          <p:spPr>
            <a:xfrm>
              <a:off x="3194725" y="4123875"/>
              <a:ext cx="3650" cy="3125"/>
            </a:xfrm>
            <a:custGeom>
              <a:avLst/>
              <a:gdLst/>
              <a:ahLst/>
              <a:cxnLst/>
              <a:rect l="l" t="t" r="r" b="b"/>
              <a:pathLst>
                <a:path w="146" h="125" extrusionOk="0">
                  <a:moveTo>
                    <a:pt x="83" y="0"/>
                  </a:moveTo>
                  <a:cubicBezTo>
                    <a:pt x="27" y="0"/>
                    <a:pt x="0" y="66"/>
                    <a:pt x="39" y="106"/>
                  </a:cubicBezTo>
                  <a:cubicBezTo>
                    <a:pt x="51" y="119"/>
                    <a:pt x="67" y="124"/>
                    <a:pt x="82" y="124"/>
                  </a:cubicBezTo>
                  <a:cubicBezTo>
                    <a:pt x="114"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1"/>
            <p:cNvSpPr/>
            <p:nvPr/>
          </p:nvSpPr>
          <p:spPr>
            <a:xfrm>
              <a:off x="3202800" y="4123875"/>
              <a:ext cx="3650" cy="3125"/>
            </a:xfrm>
            <a:custGeom>
              <a:avLst/>
              <a:gdLst/>
              <a:ahLst/>
              <a:cxnLst/>
              <a:rect l="l" t="t" r="r" b="b"/>
              <a:pathLst>
                <a:path w="146" h="125" extrusionOk="0">
                  <a:moveTo>
                    <a:pt x="83" y="0"/>
                  </a:moveTo>
                  <a:cubicBezTo>
                    <a:pt x="28" y="0"/>
                    <a:pt x="0" y="66"/>
                    <a:pt x="40" y="106"/>
                  </a:cubicBezTo>
                  <a:cubicBezTo>
                    <a:pt x="52" y="119"/>
                    <a:pt x="67" y="124"/>
                    <a:pt x="83" y="124"/>
                  </a:cubicBezTo>
                  <a:cubicBezTo>
                    <a:pt x="114"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61"/>
            <p:cNvSpPr/>
            <p:nvPr/>
          </p:nvSpPr>
          <p:spPr>
            <a:xfrm>
              <a:off x="3210875" y="4123875"/>
              <a:ext cx="3675" cy="3125"/>
            </a:xfrm>
            <a:custGeom>
              <a:avLst/>
              <a:gdLst/>
              <a:ahLst/>
              <a:cxnLst/>
              <a:rect l="l" t="t" r="r" b="b"/>
              <a:pathLst>
                <a:path w="147" h="125" extrusionOk="0">
                  <a:moveTo>
                    <a:pt x="84" y="0"/>
                  </a:moveTo>
                  <a:cubicBezTo>
                    <a:pt x="28" y="0"/>
                    <a:pt x="0" y="66"/>
                    <a:pt x="39" y="106"/>
                  </a:cubicBezTo>
                  <a:cubicBezTo>
                    <a:pt x="52" y="119"/>
                    <a:pt x="68" y="124"/>
                    <a:pt x="83" y="124"/>
                  </a:cubicBezTo>
                  <a:cubicBezTo>
                    <a:pt x="115" y="124"/>
                    <a:pt x="146" y="99"/>
                    <a:pt x="146" y="62"/>
                  </a:cubicBezTo>
                  <a:cubicBezTo>
                    <a:pt x="146" y="28"/>
                    <a:pt x="11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61"/>
            <p:cNvSpPr/>
            <p:nvPr/>
          </p:nvSpPr>
          <p:spPr>
            <a:xfrm>
              <a:off x="3218975" y="4123875"/>
              <a:ext cx="3650" cy="3125"/>
            </a:xfrm>
            <a:custGeom>
              <a:avLst/>
              <a:gdLst/>
              <a:ahLst/>
              <a:cxnLst/>
              <a:rect l="l" t="t" r="r" b="b"/>
              <a:pathLst>
                <a:path w="146" h="125" extrusionOk="0">
                  <a:moveTo>
                    <a:pt x="83" y="0"/>
                  </a:moveTo>
                  <a:cubicBezTo>
                    <a:pt x="27" y="0"/>
                    <a:pt x="0" y="66"/>
                    <a:pt x="38" y="106"/>
                  </a:cubicBezTo>
                  <a:cubicBezTo>
                    <a:pt x="51" y="119"/>
                    <a:pt x="67" y="124"/>
                    <a:pt x="82" y="124"/>
                  </a:cubicBezTo>
                  <a:cubicBezTo>
                    <a:pt x="114"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1"/>
            <p:cNvSpPr/>
            <p:nvPr/>
          </p:nvSpPr>
          <p:spPr>
            <a:xfrm>
              <a:off x="3227050" y="4123875"/>
              <a:ext cx="3650" cy="3125"/>
            </a:xfrm>
            <a:custGeom>
              <a:avLst/>
              <a:gdLst/>
              <a:ahLst/>
              <a:cxnLst/>
              <a:rect l="l" t="t" r="r" b="b"/>
              <a:pathLst>
                <a:path w="146" h="125" extrusionOk="0">
                  <a:moveTo>
                    <a:pt x="83" y="0"/>
                  </a:moveTo>
                  <a:cubicBezTo>
                    <a:pt x="28" y="0"/>
                    <a:pt x="0" y="66"/>
                    <a:pt x="39" y="106"/>
                  </a:cubicBezTo>
                  <a:cubicBezTo>
                    <a:pt x="52" y="119"/>
                    <a:pt x="68" y="124"/>
                    <a:pt x="83" y="124"/>
                  </a:cubicBezTo>
                  <a:cubicBezTo>
                    <a:pt x="115" y="124"/>
                    <a:pt x="145" y="99"/>
                    <a:pt x="145" y="62"/>
                  </a:cubicBezTo>
                  <a:cubicBezTo>
                    <a:pt x="145" y="28"/>
                    <a:pt x="117"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61"/>
            <p:cNvSpPr/>
            <p:nvPr/>
          </p:nvSpPr>
          <p:spPr>
            <a:xfrm>
              <a:off x="3059200" y="4334750"/>
              <a:ext cx="118725" cy="81575"/>
            </a:xfrm>
            <a:custGeom>
              <a:avLst/>
              <a:gdLst/>
              <a:ahLst/>
              <a:cxnLst/>
              <a:rect l="l" t="t" r="r" b="b"/>
              <a:pathLst>
                <a:path w="4749" h="3263" extrusionOk="0">
                  <a:moveTo>
                    <a:pt x="3841" y="1"/>
                  </a:moveTo>
                  <a:cubicBezTo>
                    <a:pt x="3807" y="1"/>
                    <a:pt x="3775" y="13"/>
                    <a:pt x="3753" y="37"/>
                  </a:cubicBezTo>
                  <a:lnTo>
                    <a:pt x="3329" y="460"/>
                  </a:lnTo>
                  <a:lnTo>
                    <a:pt x="157" y="460"/>
                  </a:lnTo>
                  <a:cubicBezTo>
                    <a:pt x="70" y="460"/>
                    <a:pt x="0" y="530"/>
                    <a:pt x="0" y="616"/>
                  </a:cubicBezTo>
                  <a:lnTo>
                    <a:pt x="0" y="3106"/>
                  </a:lnTo>
                  <a:cubicBezTo>
                    <a:pt x="0" y="3192"/>
                    <a:pt x="70" y="3262"/>
                    <a:pt x="157" y="3262"/>
                  </a:cubicBezTo>
                  <a:lnTo>
                    <a:pt x="4592" y="3262"/>
                  </a:lnTo>
                  <a:cubicBezTo>
                    <a:pt x="4678" y="3262"/>
                    <a:pt x="4748" y="3192"/>
                    <a:pt x="4748" y="3106"/>
                  </a:cubicBezTo>
                  <a:lnTo>
                    <a:pt x="4748" y="63"/>
                  </a:lnTo>
                  <a:cubicBezTo>
                    <a:pt x="4748" y="28"/>
                    <a:pt x="4720" y="1"/>
                    <a:pt x="468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61"/>
            <p:cNvSpPr/>
            <p:nvPr/>
          </p:nvSpPr>
          <p:spPr>
            <a:xfrm>
              <a:off x="3094525" y="4366100"/>
              <a:ext cx="118750" cy="81550"/>
            </a:xfrm>
            <a:custGeom>
              <a:avLst/>
              <a:gdLst/>
              <a:ahLst/>
              <a:cxnLst/>
              <a:rect l="l" t="t" r="r" b="b"/>
              <a:pathLst>
                <a:path w="4750" h="3262" extrusionOk="0">
                  <a:moveTo>
                    <a:pt x="3842" y="0"/>
                  </a:moveTo>
                  <a:cubicBezTo>
                    <a:pt x="3808" y="0"/>
                    <a:pt x="3776" y="14"/>
                    <a:pt x="3754" y="37"/>
                  </a:cubicBezTo>
                  <a:lnTo>
                    <a:pt x="3329" y="461"/>
                  </a:lnTo>
                  <a:lnTo>
                    <a:pt x="158" y="461"/>
                  </a:lnTo>
                  <a:cubicBezTo>
                    <a:pt x="71" y="461"/>
                    <a:pt x="1" y="530"/>
                    <a:pt x="1" y="617"/>
                  </a:cubicBezTo>
                  <a:lnTo>
                    <a:pt x="1" y="3105"/>
                  </a:lnTo>
                  <a:cubicBezTo>
                    <a:pt x="0" y="3192"/>
                    <a:pt x="71" y="3262"/>
                    <a:pt x="158" y="3262"/>
                  </a:cubicBezTo>
                  <a:lnTo>
                    <a:pt x="4593" y="3262"/>
                  </a:lnTo>
                  <a:cubicBezTo>
                    <a:pt x="4679" y="3262"/>
                    <a:pt x="4749" y="3192"/>
                    <a:pt x="4749" y="3105"/>
                  </a:cubicBezTo>
                  <a:lnTo>
                    <a:pt x="4749" y="62"/>
                  </a:lnTo>
                  <a:cubicBezTo>
                    <a:pt x="4748" y="28"/>
                    <a:pt x="4721" y="0"/>
                    <a:pt x="468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61"/>
            <p:cNvSpPr/>
            <p:nvPr/>
          </p:nvSpPr>
          <p:spPr>
            <a:xfrm>
              <a:off x="3129875" y="4397450"/>
              <a:ext cx="118725" cy="81575"/>
            </a:xfrm>
            <a:custGeom>
              <a:avLst/>
              <a:gdLst/>
              <a:ahLst/>
              <a:cxnLst/>
              <a:rect l="l" t="t" r="r" b="b"/>
              <a:pathLst>
                <a:path w="4749" h="3263" extrusionOk="0">
                  <a:moveTo>
                    <a:pt x="3842" y="1"/>
                  </a:moveTo>
                  <a:cubicBezTo>
                    <a:pt x="3825" y="1"/>
                    <a:pt x="3808" y="4"/>
                    <a:pt x="3793" y="10"/>
                  </a:cubicBezTo>
                  <a:cubicBezTo>
                    <a:pt x="3778" y="16"/>
                    <a:pt x="3764" y="25"/>
                    <a:pt x="3753" y="37"/>
                  </a:cubicBezTo>
                  <a:lnTo>
                    <a:pt x="3329" y="460"/>
                  </a:lnTo>
                  <a:lnTo>
                    <a:pt x="157" y="460"/>
                  </a:lnTo>
                  <a:cubicBezTo>
                    <a:pt x="71" y="460"/>
                    <a:pt x="0" y="531"/>
                    <a:pt x="0" y="617"/>
                  </a:cubicBezTo>
                  <a:lnTo>
                    <a:pt x="0" y="3106"/>
                  </a:lnTo>
                  <a:cubicBezTo>
                    <a:pt x="0" y="3192"/>
                    <a:pt x="71" y="3262"/>
                    <a:pt x="157" y="3262"/>
                  </a:cubicBezTo>
                  <a:lnTo>
                    <a:pt x="4592" y="3262"/>
                  </a:lnTo>
                  <a:cubicBezTo>
                    <a:pt x="4679" y="3262"/>
                    <a:pt x="4748" y="3192"/>
                    <a:pt x="4748" y="3106"/>
                  </a:cubicBezTo>
                  <a:lnTo>
                    <a:pt x="4748" y="64"/>
                  </a:lnTo>
                  <a:cubicBezTo>
                    <a:pt x="4748" y="46"/>
                    <a:pt x="4742" y="31"/>
                    <a:pt x="4731" y="19"/>
                  </a:cubicBezTo>
                  <a:cubicBezTo>
                    <a:pt x="4719" y="7"/>
                    <a:pt x="4669" y="1"/>
                    <a:pt x="468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1"/>
            <p:cNvSpPr/>
            <p:nvPr/>
          </p:nvSpPr>
          <p:spPr>
            <a:xfrm>
              <a:off x="2490325" y="4334750"/>
              <a:ext cx="118750" cy="81575"/>
            </a:xfrm>
            <a:custGeom>
              <a:avLst/>
              <a:gdLst/>
              <a:ahLst/>
              <a:cxnLst/>
              <a:rect l="l" t="t" r="r" b="b"/>
              <a:pathLst>
                <a:path w="4750" h="3263" extrusionOk="0">
                  <a:moveTo>
                    <a:pt x="3841" y="1"/>
                  </a:moveTo>
                  <a:cubicBezTo>
                    <a:pt x="3808" y="1"/>
                    <a:pt x="3776" y="13"/>
                    <a:pt x="3753" y="37"/>
                  </a:cubicBezTo>
                  <a:lnTo>
                    <a:pt x="3330" y="460"/>
                  </a:lnTo>
                  <a:lnTo>
                    <a:pt x="157" y="460"/>
                  </a:lnTo>
                  <a:cubicBezTo>
                    <a:pt x="71" y="460"/>
                    <a:pt x="1" y="530"/>
                    <a:pt x="1" y="616"/>
                  </a:cubicBezTo>
                  <a:lnTo>
                    <a:pt x="1" y="3106"/>
                  </a:lnTo>
                  <a:cubicBezTo>
                    <a:pt x="1" y="3192"/>
                    <a:pt x="71" y="3262"/>
                    <a:pt x="157" y="3262"/>
                  </a:cubicBezTo>
                  <a:lnTo>
                    <a:pt x="4593" y="3262"/>
                  </a:lnTo>
                  <a:cubicBezTo>
                    <a:pt x="4679" y="3262"/>
                    <a:pt x="4749" y="3192"/>
                    <a:pt x="4749" y="3106"/>
                  </a:cubicBezTo>
                  <a:lnTo>
                    <a:pt x="4749" y="63"/>
                  </a:lnTo>
                  <a:cubicBezTo>
                    <a:pt x="4749" y="28"/>
                    <a:pt x="4721" y="1"/>
                    <a:pt x="468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1"/>
            <p:cNvSpPr/>
            <p:nvPr/>
          </p:nvSpPr>
          <p:spPr>
            <a:xfrm>
              <a:off x="2525650" y="4366100"/>
              <a:ext cx="118775" cy="81550"/>
            </a:xfrm>
            <a:custGeom>
              <a:avLst/>
              <a:gdLst/>
              <a:ahLst/>
              <a:cxnLst/>
              <a:rect l="l" t="t" r="r" b="b"/>
              <a:pathLst>
                <a:path w="4751" h="3262" extrusionOk="0">
                  <a:moveTo>
                    <a:pt x="3842" y="0"/>
                  </a:moveTo>
                  <a:cubicBezTo>
                    <a:pt x="3826" y="0"/>
                    <a:pt x="3809" y="3"/>
                    <a:pt x="3795" y="9"/>
                  </a:cubicBezTo>
                  <a:cubicBezTo>
                    <a:pt x="3779" y="16"/>
                    <a:pt x="3766" y="25"/>
                    <a:pt x="3753" y="37"/>
                  </a:cubicBezTo>
                  <a:lnTo>
                    <a:pt x="3330" y="461"/>
                  </a:lnTo>
                  <a:lnTo>
                    <a:pt x="158" y="461"/>
                  </a:lnTo>
                  <a:cubicBezTo>
                    <a:pt x="71" y="461"/>
                    <a:pt x="2" y="530"/>
                    <a:pt x="2" y="617"/>
                  </a:cubicBezTo>
                  <a:lnTo>
                    <a:pt x="2" y="3105"/>
                  </a:lnTo>
                  <a:cubicBezTo>
                    <a:pt x="1" y="3192"/>
                    <a:pt x="71" y="3262"/>
                    <a:pt x="158" y="3262"/>
                  </a:cubicBezTo>
                  <a:lnTo>
                    <a:pt x="4594" y="3262"/>
                  </a:lnTo>
                  <a:cubicBezTo>
                    <a:pt x="4680" y="3262"/>
                    <a:pt x="4750" y="3192"/>
                    <a:pt x="4750" y="3105"/>
                  </a:cubicBezTo>
                  <a:lnTo>
                    <a:pt x="4750" y="62"/>
                  </a:lnTo>
                  <a:cubicBezTo>
                    <a:pt x="4750" y="28"/>
                    <a:pt x="4722" y="0"/>
                    <a:pt x="468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1"/>
            <p:cNvSpPr/>
            <p:nvPr/>
          </p:nvSpPr>
          <p:spPr>
            <a:xfrm>
              <a:off x="2561000" y="4397450"/>
              <a:ext cx="118750" cy="81575"/>
            </a:xfrm>
            <a:custGeom>
              <a:avLst/>
              <a:gdLst/>
              <a:ahLst/>
              <a:cxnLst/>
              <a:rect l="l" t="t" r="r" b="b"/>
              <a:pathLst>
                <a:path w="4750" h="3263" extrusionOk="0">
                  <a:moveTo>
                    <a:pt x="3842" y="1"/>
                  </a:moveTo>
                  <a:cubicBezTo>
                    <a:pt x="3809" y="1"/>
                    <a:pt x="3777" y="13"/>
                    <a:pt x="3753" y="37"/>
                  </a:cubicBezTo>
                  <a:lnTo>
                    <a:pt x="3330" y="460"/>
                  </a:lnTo>
                  <a:lnTo>
                    <a:pt x="157" y="460"/>
                  </a:lnTo>
                  <a:cubicBezTo>
                    <a:pt x="71" y="460"/>
                    <a:pt x="1" y="531"/>
                    <a:pt x="1" y="617"/>
                  </a:cubicBezTo>
                  <a:lnTo>
                    <a:pt x="1" y="3106"/>
                  </a:lnTo>
                  <a:cubicBezTo>
                    <a:pt x="1" y="3192"/>
                    <a:pt x="71" y="3262"/>
                    <a:pt x="157" y="3262"/>
                  </a:cubicBezTo>
                  <a:lnTo>
                    <a:pt x="4593" y="3262"/>
                  </a:lnTo>
                  <a:cubicBezTo>
                    <a:pt x="4680" y="3262"/>
                    <a:pt x="4749" y="3192"/>
                    <a:pt x="4749" y="3106"/>
                  </a:cubicBezTo>
                  <a:lnTo>
                    <a:pt x="4749" y="64"/>
                  </a:lnTo>
                  <a:cubicBezTo>
                    <a:pt x="4749" y="29"/>
                    <a:pt x="4721" y="1"/>
                    <a:pt x="4687"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61"/>
            <p:cNvSpPr/>
            <p:nvPr/>
          </p:nvSpPr>
          <p:spPr>
            <a:xfrm>
              <a:off x="2353050" y="4040125"/>
              <a:ext cx="208750" cy="200475"/>
            </a:xfrm>
            <a:custGeom>
              <a:avLst/>
              <a:gdLst/>
              <a:ahLst/>
              <a:cxnLst/>
              <a:rect l="l" t="t" r="r" b="b"/>
              <a:pathLst>
                <a:path w="8350" h="8019" extrusionOk="0">
                  <a:moveTo>
                    <a:pt x="4626" y="503"/>
                  </a:moveTo>
                  <a:cubicBezTo>
                    <a:pt x="5365" y="503"/>
                    <a:pt x="6105" y="786"/>
                    <a:pt x="6670" y="1350"/>
                  </a:cubicBezTo>
                  <a:cubicBezTo>
                    <a:pt x="7798" y="2479"/>
                    <a:pt x="7798" y="4309"/>
                    <a:pt x="6669" y="5437"/>
                  </a:cubicBezTo>
                  <a:lnTo>
                    <a:pt x="6670" y="5437"/>
                  </a:lnTo>
                  <a:cubicBezTo>
                    <a:pt x="6105" y="6002"/>
                    <a:pt x="5365" y="6284"/>
                    <a:pt x="4626" y="6284"/>
                  </a:cubicBezTo>
                  <a:cubicBezTo>
                    <a:pt x="3886" y="6284"/>
                    <a:pt x="3146" y="6002"/>
                    <a:pt x="2582" y="5437"/>
                  </a:cubicBezTo>
                  <a:cubicBezTo>
                    <a:pt x="1454" y="4309"/>
                    <a:pt x="1454" y="2479"/>
                    <a:pt x="2582" y="1350"/>
                  </a:cubicBezTo>
                  <a:cubicBezTo>
                    <a:pt x="3146" y="786"/>
                    <a:pt x="3886" y="503"/>
                    <a:pt x="4626" y="503"/>
                  </a:cubicBezTo>
                  <a:close/>
                  <a:moveTo>
                    <a:pt x="4626" y="1"/>
                  </a:moveTo>
                  <a:cubicBezTo>
                    <a:pt x="3758" y="1"/>
                    <a:pt x="2889" y="332"/>
                    <a:pt x="2226" y="994"/>
                  </a:cubicBezTo>
                  <a:cubicBezTo>
                    <a:pt x="991" y="2229"/>
                    <a:pt x="907" y="4179"/>
                    <a:pt x="1975" y="5512"/>
                  </a:cubicBezTo>
                  <a:lnTo>
                    <a:pt x="1" y="7486"/>
                  </a:lnTo>
                  <a:lnTo>
                    <a:pt x="535" y="8019"/>
                  </a:lnTo>
                  <a:lnTo>
                    <a:pt x="2508" y="6046"/>
                  </a:lnTo>
                  <a:cubicBezTo>
                    <a:pt x="3125" y="6540"/>
                    <a:pt x="3876" y="6788"/>
                    <a:pt x="4626" y="6788"/>
                  </a:cubicBezTo>
                  <a:cubicBezTo>
                    <a:pt x="5494" y="6788"/>
                    <a:pt x="6363" y="6457"/>
                    <a:pt x="7025" y="5794"/>
                  </a:cubicBezTo>
                  <a:cubicBezTo>
                    <a:pt x="8350" y="4468"/>
                    <a:pt x="8350" y="2319"/>
                    <a:pt x="7026" y="994"/>
                  </a:cubicBezTo>
                  <a:cubicBezTo>
                    <a:pt x="6363" y="332"/>
                    <a:pt x="5495" y="1"/>
                    <a:pt x="462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61"/>
            <p:cNvSpPr/>
            <p:nvPr/>
          </p:nvSpPr>
          <p:spPr>
            <a:xfrm>
              <a:off x="2377825" y="4042175"/>
              <a:ext cx="181725" cy="165575"/>
            </a:xfrm>
            <a:custGeom>
              <a:avLst/>
              <a:gdLst/>
              <a:ahLst/>
              <a:cxnLst/>
              <a:rect l="l" t="t" r="r" b="b"/>
              <a:pathLst>
                <a:path w="7269" h="6623" extrusionOk="0">
                  <a:moveTo>
                    <a:pt x="3635" y="492"/>
                  </a:moveTo>
                  <a:cubicBezTo>
                    <a:pt x="4357" y="492"/>
                    <a:pt x="5079" y="767"/>
                    <a:pt x="5629" y="1318"/>
                  </a:cubicBezTo>
                  <a:cubicBezTo>
                    <a:pt x="6730" y="2418"/>
                    <a:pt x="6731" y="4205"/>
                    <a:pt x="5629" y="5305"/>
                  </a:cubicBezTo>
                  <a:cubicBezTo>
                    <a:pt x="5078" y="5856"/>
                    <a:pt x="4356" y="6131"/>
                    <a:pt x="3635" y="6131"/>
                  </a:cubicBezTo>
                  <a:cubicBezTo>
                    <a:pt x="2913" y="6131"/>
                    <a:pt x="2192" y="5856"/>
                    <a:pt x="1641" y="5305"/>
                  </a:cubicBezTo>
                  <a:cubicBezTo>
                    <a:pt x="540" y="4204"/>
                    <a:pt x="540" y="2419"/>
                    <a:pt x="1641" y="1318"/>
                  </a:cubicBezTo>
                  <a:cubicBezTo>
                    <a:pt x="2192" y="767"/>
                    <a:pt x="2913" y="492"/>
                    <a:pt x="3635" y="492"/>
                  </a:cubicBezTo>
                  <a:close/>
                  <a:moveTo>
                    <a:pt x="3635" y="1"/>
                  </a:moveTo>
                  <a:cubicBezTo>
                    <a:pt x="2787" y="1"/>
                    <a:pt x="1940" y="324"/>
                    <a:pt x="1293" y="970"/>
                  </a:cubicBezTo>
                  <a:cubicBezTo>
                    <a:pt x="0" y="2263"/>
                    <a:pt x="0" y="4360"/>
                    <a:pt x="1293" y="5653"/>
                  </a:cubicBezTo>
                  <a:cubicBezTo>
                    <a:pt x="1940" y="6300"/>
                    <a:pt x="2788" y="6623"/>
                    <a:pt x="3635" y="6623"/>
                  </a:cubicBezTo>
                  <a:cubicBezTo>
                    <a:pt x="4482" y="6623"/>
                    <a:pt x="5330" y="6300"/>
                    <a:pt x="5976" y="5653"/>
                  </a:cubicBezTo>
                  <a:cubicBezTo>
                    <a:pt x="7269" y="4360"/>
                    <a:pt x="7269" y="2263"/>
                    <a:pt x="5976" y="970"/>
                  </a:cubicBezTo>
                  <a:cubicBezTo>
                    <a:pt x="5330" y="324"/>
                    <a:pt x="4482" y="1"/>
                    <a:pt x="3635"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61"/>
            <p:cNvSpPr/>
            <p:nvPr/>
          </p:nvSpPr>
          <p:spPr>
            <a:xfrm>
              <a:off x="2285125" y="4206225"/>
              <a:ext cx="102300" cy="102250"/>
            </a:xfrm>
            <a:custGeom>
              <a:avLst/>
              <a:gdLst/>
              <a:ahLst/>
              <a:cxnLst/>
              <a:rect l="l" t="t" r="r" b="b"/>
              <a:pathLst>
                <a:path w="4092" h="4090" extrusionOk="0">
                  <a:moveTo>
                    <a:pt x="3266" y="0"/>
                  </a:moveTo>
                  <a:lnTo>
                    <a:pt x="0" y="3266"/>
                  </a:lnTo>
                  <a:lnTo>
                    <a:pt x="825" y="4090"/>
                  </a:lnTo>
                  <a:lnTo>
                    <a:pt x="4091" y="825"/>
                  </a:lnTo>
                  <a:lnTo>
                    <a:pt x="3266"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1"/>
            <p:cNvSpPr/>
            <p:nvPr/>
          </p:nvSpPr>
          <p:spPr>
            <a:xfrm>
              <a:off x="2287525" y="4208550"/>
              <a:ext cx="87350" cy="87300"/>
            </a:xfrm>
            <a:custGeom>
              <a:avLst/>
              <a:gdLst/>
              <a:ahLst/>
              <a:cxnLst/>
              <a:rect l="l" t="t" r="r" b="b"/>
              <a:pathLst>
                <a:path w="3494" h="3492" extrusionOk="0">
                  <a:moveTo>
                    <a:pt x="3267" y="0"/>
                  </a:moveTo>
                  <a:lnTo>
                    <a:pt x="1" y="3266"/>
                  </a:lnTo>
                  <a:lnTo>
                    <a:pt x="227" y="3492"/>
                  </a:lnTo>
                  <a:lnTo>
                    <a:pt x="3493" y="226"/>
                  </a:lnTo>
                  <a:lnTo>
                    <a:pt x="3267"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1"/>
            <p:cNvSpPr/>
            <p:nvPr/>
          </p:nvSpPr>
          <p:spPr>
            <a:xfrm>
              <a:off x="3124725" y="4610300"/>
              <a:ext cx="221200" cy="99300"/>
            </a:xfrm>
            <a:custGeom>
              <a:avLst/>
              <a:gdLst/>
              <a:ahLst/>
              <a:cxnLst/>
              <a:rect l="l" t="t" r="r" b="b"/>
              <a:pathLst>
                <a:path w="8848" h="3972" extrusionOk="0">
                  <a:moveTo>
                    <a:pt x="0" y="1"/>
                  </a:moveTo>
                  <a:lnTo>
                    <a:pt x="0" y="3971"/>
                  </a:lnTo>
                  <a:lnTo>
                    <a:pt x="8847" y="3971"/>
                  </a:lnTo>
                  <a:lnTo>
                    <a:pt x="8847" y="1"/>
                  </a:lnTo>
                  <a:lnTo>
                    <a:pt x="4424" y="3107"/>
                  </a:lnTo>
                  <a:lnTo>
                    <a:pt x="0"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1"/>
            <p:cNvSpPr/>
            <p:nvPr/>
          </p:nvSpPr>
          <p:spPr>
            <a:xfrm>
              <a:off x="3124725" y="4610300"/>
              <a:ext cx="221200" cy="77700"/>
            </a:xfrm>
            <a:custGeom>
              <a:avLst/>
              <a:gdLst/>
              <a:ahLst/>
              <a:cxnLst/>
              <a:rect l="l" t="t" r="r" b="b"/>
              <a:pathLst>
                <a:path w="8848" h="3108" extrusionOk="0">
                  <a:moveTo>
                    <a:pt x="0" y="1"/>
                  </a:moveTo>
                  <a:lnTo>
                    <a:pt x="4424" y="3107"/>
                  </a:lnTo>
                  <a:lnTo>
                    <a:pt x="88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61"/>
            <p:cNvSpPr/>
            <p:nvPr/>
          </p:nvSpPr>
          <p:spPr>
            <a:xfrm>
              <a:off x="3182950" y="3902075"/>
              <a:ext cx="345800" cy="277875"/>
            </a:xfrm>
            <a:custGeom>
              <a:avLst/>
              <a:gdLst/>
              <a:ahLst/>
              <a:cxnLst/>
              <a:rect l="l" t="t" r="r" b="b"/>
              <a:pathLst>
                <a:path w="13832" h="11115" extrusionOk="0">
                  <a:moveTo>
                    <a:pt x="529" y="0"/>
                  </a:moveTo>
                  <a:cubicBezTo>
                    <a:pt x="236" y="0"/>
                    <a:pt x="0" y="237"/>
                    <a:pt x="0" y="529"/>
                  </a:cubicBezTo>
                  <a:lnTo>
                    <a:pt x="0" y="10584"/>
                  </a:lnTo>
                  <a:cubicBezTo>
                    <a:pt x="0" y="10877"/>
                    <a:pt x="236" y="11113"/>
                    <a:pt x="529" y="11114"/>
                  </a:cubicBezTo>
                  <a:lnTo>
                    <a:pt x="13303" y="11114"/>
                  </a:lnTo>
                  <a:cubicBezTo>
                    <a:pt x="13595" y="11114"/>
                    <a:pt x="13832" y="10877"/>
                    <a:pt x="13832" y="10584"/>
                  </a:cubicBezTo>
                  <a:lnTo>
                    <a:pt x="13832" y="529"/>
                  </a:lnTo>
                  <a:cubicBezTo>
                    <a:pt x="13832" y="237"/>
                    <a:pt x="13595" y="0"/>
                    <a:pt x="13303"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61"/>
            <p:cNvSpPr/>
            <p:nvPr/>
          </p:nvSpPr>
          <p:spPr>
            <a:xfrm>
              <a:off x="3266125" y="4053400"/>
              <a:ext cx="20475" cy="81500"/>
            </a:xfrm>
            <a:custGeom>
              <a:avLst/>
              <a:gdLst/>
              <a:ahLst/>
              <a:cxnLst/>
              <a:rect l="l" t="t" r="r" b="b"/>
              <a:pathLst>
                <a:path w="819" h="3260" extrusionOk="0">
                  <a:moveTo>
                    <a:pt x="0" y="1"/>
                  </a:moveTo>
                  <a:lnTo>
                    <a:pt x="0" y="3259"/>
                  </a:lnTo>
                  <a:lnTo>
                    <a:pt x="819" y="3259"/>
                  </a:lnTo>
                  <a:lnTo>
                    <a:pt x="819"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1"/>
            <p:cNvSpPr/>
            <p:nvPr/>
          </p:nvSpPr>
          <p:spPr>
            <a:xfrm>
              <a:off x="3232425" y="4080950"/>
              <a:ext cx="20500" cy="53950"/>
            </a:xfrm>
            <a:custGeom>
              <a:avLst/>
              <a:gdLst/>
              <a:ahLst/>
              <a:cxnLst/>
              <a:rect l="l" t="t" r="r" b="b"/>
              <a:pathLst>
                <a:path w="820" h="2158" extrusionOk="0">
                  <a:moveTo>
                    <a:pt x="0" y="1"/>
                  </a:moveTo>
                  <a:lnTo>
                    <a:pt x="0" y="2157"/>
                  </a:lnTo>
                  <a:lnTo>
                    <a:pt x="819" y="2157"/>
                  </a:lnTo>
                  <a:lnTo>
                    <a:pt x="81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61"/>
            <p:cNvSpPr/>
            <p:nvPr/>
          </p:nvSpPr>
          <p:spPr>
            <a:xfrm>
              <a:off x="3299825" y="4020925"/>
              <a:ext cx="20500" cy="113975"/>
            </a:xfrm>
            <a:custGeom>
              <a:avLst/>
              <a:gdLst/>
              <a:ahLst/>
              <a:cxnLst/>
              <a:rect l="l" t="t" r="r" b="b"/>
              <a:pathLst>
                <a:path w="820" h="4559" extrusionOk="0">
                  <a:moveTo>
                    <a:pt x="1" y="0"/>
                  </a:moveTo>
                  <a:lnTo>
                    <a:pt x="1" y="4558"/>
                  </a:lnTo>
                  <a:lnTo>
                    <a:pt x="820" y="4558"/>
                  </a:lnTo>
                  <a:lnTo>
                    <a:pt x="820"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61"/>
            <p:cNvSpPr/>
            <p:nvPr/>
          </p:nvSpPr>
          <p:spPr>
            <a:xfrm>
              <a:off x="3333525" y="4049950"/>
              <a:ext cx="20500" cy="84925"/>
            </a:xfrm>
            <a:custGeom>
              <a:avLst/>
              <a:gdLst/>
              <a:ahLst/>
              <a:cxnLst/>
              <a:rect l="l" t="t" r="r" b="b"/>
              <a:pathLst>
                <a:path w="820" h="3397" extrusionOk="0">
                  <a:moveTo>
                    <a:pt x="1" y="1"/>
                  </a:moveTo>
                  <a:lnTo>
                    <a:pt x="1" y="3396"/>
                  </a:lnTo>
                  <a:lnTo>
                    <a:pt x="819" y="3396"/>
                  </a:lnTo>
                  <a:lnTo>
                    <a:pt x="81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61"/>
            <p:cNvSpPr/>
            <p:nvPr/>
          </p:nvSpPr>
          <p:spPr>
            <a:xfrm>
              <a:off x="3367250" y="4040700"/>
              <a:ext cx="20500" cy="94175"/>
            </a:xfrm>
            <a:custGeom>
              <a:avLst/>
              <a:gdLst/>
              <a:ahLst/>
              <a:cxnLst/>
              <a:rect l="l" t="t" r="r" b="b"/>
              <a:pathLst>
                <a:path w="820" h="3767" extrusionOk="0">
                  <a:moveTo>
                    <a:pt x="0" y="0"/>
                  </a:moveTo>
                  <a:lnTo>
                    <a:pt x="0" y="3766"/>
                  </a:lnTo>
                  <a:lnTo>
                    <a:pt x="819" y="3766"/>
                  </a:lnTo>
                  <a:lnTo>
                    <a:pt x="819"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1"/>
            <p:cNvSpPr/>
            <p:nvPr/>
          </p:nvSpPr>
          <p:spPr>
            <a:xfrm>
              <a:off x="3400950" y="4058000"/>
              <a:ext cx="20475" cy="76900"/>
            </a:xfrm>
            <a:custGeom>
              <a:avLst/>
              <a:gdLst/>
              <a:ahLst/>
              <a:cxnLst/>
              <a:rect l="l" t="t" r="r" b="b"/>
              <a:pathLst>
                <a:path w="819" h="3076" extrusionOk="0">
                  <a:moveTo>
                    <a:pt x="0" y="1"/>
                  </a:moveTo>
                  <a:lnTo>
                    <a:pt x="0" y="3075"/>
                  </a:lnTo>
                  <a:lnTo>
                    <a:pt x="819" y="3075"/>
                  </a:lnTo>
                  <a:lnTo>
                    <a:pt x="81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1"/>
            <p:cNvSpPr/>
            <p:nvPr/>
          </p:nvSpPr>
          <p:spPr>
            <a:xfrm>
              <a:off x="3434625" y="4018175"/>
              <a:ext cx="20500" cy="116700"/>
            </a:xfrm>
            <a:custGeom>
              <a:avLst/>
              <a:gdLst/>
              <a:ahLst/>
              <a:cxnLst/>
              <a:rect l="l" t="t" r="r" b="b"/>
              <a:pathLst>
                <a:path w="820" h="4668" extrusionOk="0">
                  <a:moveTo>
                    <a:pt x="1" y="1"/>
                  </a:moveTo>
                  <a:lnTo>
                    <a:pt x="1" y="4667"/>
                  </a:lnTo>
                  <a:lnTo>
                    <a:pt x="820" y="4667"/>
                  </a:lnTo>
                  <a:lnTo>
                    <a:pt x="820"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61"/>
            <p:cNvSpPr/>
            <p:nvPr/>
          </p:nvSpPr>
          <p:spPr>
            <a:xfrm>
              <a:off x="3468350" y="3975175"/>
              <a:ext cx="20500" cy="159725"/>
            </a:xfrm>
            <a:custGeom>
              <a:avLst/>
              <a:gdLst/>
              <a:ahLst/>
              <a:cxnLst/>
              <a:rect l="l" t="t" r="r" b="b"/>
              <a:pathLst>
                <a:path w="820" h="6389" extrusionOk="0">
                  <a:moveTo>
                    <a:pt x="1" y="0"/>
                  </a:moveTo>
                  <a:lnTo>
                    <a:pt x="1" y="6388"/>
                  </a:lnTo>
                  <a:lnTo>
                    <a:pt x="820" y="6388"/>
                  </a:lnTo>
                  <a:lnTo>
                    <a:pt x="820"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1"/>
            <p:cNvSpPr/>
            <p:nvPr/>
          </p:nvSpPr>
          <p:spPr>
            <a:xfrm>
              <a:off x="3237925" y="3940650"/>
              <a:ext cx="243125" cy="98800"/>
            </a:xfrm>
            <a:custGeom>
              <a:avLst/>
              <a:gdLst/>
              <a:ahLst/>
              <a:cxnLst/>
              <a:rect l="l" t="t" r="r" b="b"/>
              <a:pathLst>
                <a:path w="9725" h="3952" extrusionOk="0">
                  <a:moveTo>
                    <a:pt x="9635" y="1"/>
                  </a:moveTo>
                  <a:cubicBezTo>
                    <a:pt x="9620" y="1"/>
                    <a:pt x="9605" y="6"/>
                    <a:pt x="9591" y="15"/>
                  </a:cubicBezTo>
                  <a:lnTo>
                    <a:pt x="5506" y="2886"/>
                  </a:lnTo>
                  <a:lnTo>
                    <a:pt x="2848" y="1900"/>
                  </a:lnTo>
                  <a:cubicBezTo>
                    <a:pt x="2838" y="1897"/>
                    <a:pt x="2829" y="1895"/>
                    <a:pt x="2820" y="1895"/>
                  </a:cubicBezTo>
                  <a:cubicBezTo>
                    <a:pt x="2804" y="1895"/>
                    <a:pt x="2788" y="1900"/>
                    <a:pt x="2775" y="1909"/>
                  </a:cubicBezTo>
                  <a:lnTo>
                    <a:pt x="65" y="3809"/>
                  </a:lnTo>
                  <a:cubicBezTo>
                    <a:pt x="1" y="3852"/>
                    <a:pt x="31" y="3952"/>
                    <a:pt x="108" y="3952"/>
                  </a:cubicBezTo>
                  <a:cubicBezTo>
                    <a:pt x="109" y="3952"/>
                    <a:pt x="110" y="3952"/>
                    <a:pt x="111" y="3952"/>
                  </a:cubicBezTo>
                  <a:cubicBezTo>
                    <a:pt x="126" y="3952"/>
                    <a:pt x="143" y="3946"/>
                    <a:pt x="156" y="3937"/>
                  </a:cubicBezTo>
                  <a:lnTo>
                    <a:pt x="2831" y="2061"/>
                  </a:lnTo>
                  <a:lnTo>
                    <a:pt x="5490" y="3048"/>
                  </a:lnTo>
                  <a:cubicBezTo>
                    <a:pt x="5499" y="3051"/>
                    <a:pt x="5508" y="3052"/>
                    <a:pt x="5517" y="3052"/>
                  </a:cubicBezTo>
                  <a:cubicBezTo>
                    <a:pt x="5533" y="3052"/>
                    <a:pt x="5548" y="3048"/>
                    <a:pt x="5562" y="3039"/>
                  </a:cubicBezTo>
                  <a:lnTo>
                    <a:pt x="9681" y="143"/>
                  </a:lnTo>
                  <a:cubicBezTo>
                    <a:pt x="9717" y="118"/>
                    <a:pt x="9725" y="70"/>
                    <a:pt x="9700" y="35"/>
                  </a:cubicBezTo>
                  <a:cubicBezTo>
                    <a:pt x="9685" y="13"/>
                    <a:pt x="9660" y="1"/>
                    <a:pt x="9635"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1"/>
            <p:cNvSpPr/>
            <p:nvPr/>
          </p:nvSpPr>
          <p:spPr>
            <a:xfrm>
              <a:off x="3227175" y="4024950"/>
              <a:ext cx="26025" cy="25050"/>
            </a:xfrm>
            <a:custGeom>
              <a:avLst/>
              <a:gdLst/>
              <a:ahLst/>
              <a:cxnLst/>
              <a:rect l="l" t="t" r="r" b="b"/>
              <a:pathLst>
                <a:path w="1041" h="1002" extrusionOk="0">
                  <a:moveTo>
                    <a:pt x="541" y="1"/>
                  </a:moveTo>
                  <a:cubicBezTo>
                    <a:pt x="338" y="1"/>
                    <a:pt x="156" y="123"/>
                    <a:pt x="78" y="309"/>
                  </a:cubicBezTo>
                  <a:cubicBezTo>
                    <a:pt x="0" y="497"/>
                    <a:pt x="44" y="712"/>
                    <a:pt x="187" y="855"/>
                  </a:cubicBezTo>
                  <a:cubicBezTo>
                    <a:pt x="282" y="951"/>
                    <a:pt x="410" y="1002"/>
                    <a:pt x="541" y="1002"/>
                  </a:cubicBezTo>
                  <a:cubicBezTo>
                    <a:pt x="605" y="1002"/>
                    <a:pt x="670" y="989"/>
                    <a:pt x="732" y="964"/>
                  </a:cubicBezTo>
                  <a:cubicBezTo>
                    <a:pt x="918" y="886"/>
                    <a:pt x="1041" y="704"/>
                    <a:pt x="1041" y="501"/>
                  </a:cubicBezTo>
                  <a:cubicBezTo>
                    <a:pt x="1041" y="225"/>
                    <a:pt x="817" y="1"/>
                    <a:pt x="54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61"/>
            <p:cNvSpPr/>
            <p:nvPr/>
          </p:nvSpPr>
          <p:spPr>
            <a:xfrm>
              <a:off x="3295875" y="3977475"/>
              <a:ext cx="25050" cy="25025"/>
            </a:xfrm>
            <a:custGeom>
              <a:avLst/>
              <a:gdLst/>
              <a:ahLst/>
              <a:cxnLst/>
              <a:rect l="l" t="t" r="r" b="b"/>
              <a:pathLst>
                <a:path w="1002" h="1001" extrusionOk="0">
                  <a:moveTo>
                    <a:pt x="502" y="0"/>
                  </a:moveTo>
                  <a:cubicBezTo>
                    <a:pt x="225" y="0"/>
                    <a:pt x="1" y="224"/>
                    <a:pt x="1" y="500"/>
                  </a:cubicBezTo>
                  <a:cubicBezTo>
                    <a:pt x="1" y="777"/>
                    <a:pt x="225" y="1000"/>
                    <a:pt x="502" y="1000"/>
                  </a:cubicBezTo>
                  <a:cubicBezTo>
                    <a:pt x="778" y="1000"/>
                    <a:pt x="1002" y="777"/>
                    <a:pt x="1002" y="500"/>
                  </a:cubicBezTo>
                  <a:cubicBezTo>
                    <a:pt x="1002" y="224"/>
                    <a:pt x="778" y="0"/>
                    <a:pt x="50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61"/>
            <p:cNvSpPr/>
            <p:nvPr/>
          </p:nvSpPr>
          <p:spPr>
            <a:xfrm>
              <a:off x="3363025" y="4002475"/>
              <a:ext cx="26050" cy="25050"/>
            </a:xfrm>
            <a:custGeom>
              <a:avLst/>
              <a:gdLst/>
              <a:ahLst/>
              <a:cxnLst/>
              <a:rect l="l" t="t" r="r" b="b"/>
              <a:pathLst>
                <a:path w="1042" h="1002" extrusionOk="0">
                  <a:moveTo>
                    <a:pt x="541" y="0"/>
                  </a:moveTo>
                  <a:cubicBezTo>
                    <a:pt x="338" y="0"/>
                    <a:pt x="156" y="123"/>
                    <a:pt x="78" y="310"/>
                  </a:cubicBezTo>
                  <a:cubicBezTo>
                    <a:pt x="1" y="496"/>
                    <a:pt x="43" y="712"/>
                    <a:pt x="187" y="854"/>
                  </a:cubicBezTo>
                  <a:cubicBezTo>
                    <a:pt x="283" y="951"/>
                    <a:pt x="410" y="1001"/>
                    <a:pt x="540" y="1001"/>
                  </a:cubicBezTo>
                  <a:cubicBezTo>
                    <a:pt x="605" y="1001"/>
                    <a:pt x="670" y="989"/>
                    <a:pt x="732" y="963"/>
                  </a:cubicBezTo>
                  <a:cubicBezTo>
                    <a:pt x="919" y="886"/>
                    <a:pt x="1041" y="703"/>
                    <a:pt x="1041" y="501"/>
                  </a:cubicBezTo>
                  <a:cubicBezTo>
                    <a:pt x="1041" y="225"/>
                    <a:pt x="817" y="0"/>
                    <a:pt x="541"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1"/>
            <p:cNvSpPr/>
            <p:nvPr/>
          </p:nvSpPr>
          <p:spPr>
            <a:xfrm>
              <a:off x="3466275" y="3930125"/>
              <a:ext cx="25050" cy="25025"/>
            </a:xfrm>
            <a:custGeom>
              <a:avLst/>
              <a:gdLst/>
              <a:ahLst/>
              <a:cxnLst/>
              <a:rect l="l" t="t" r="r" b="b"/>
              <a:pathLst>
                <a:path w="1002" h="1001" extrusionOk="0">
                  <a:moveTo>
                    <a:pt x="502" y="0"/>
                  </a:moveTo>
                  <a:cubicBezTo>
                    <a:pt x="226" y="0"/>
                    <a:pt x="1" y="224"/>
                    <a:pt x="1" y="500"/>
                  </a:cubicBezTo>
                  <a:cubicBezTo>
                    <a:pt x="1" y="777"/>
                    <a:pt x="226" y="1000"/>
                    <a:pt x="502" y="1000"/>
                  </a:cubicBezTo>
                  <a:cubicBezTo>
                    <a:pt x="778" y="1000"/>
                    <a:pt x="1002" y="777"/>
                    <a:pt x="1002" y="500"/>
                  </a:cubicBezTo>
                  <a:cubicBezTo>
                    <a:pt x="1002" y="224"/>
                    <a:pt x="778" y="0"/>
                    <a:pt x="50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1"/>
            <p:cNvSpPr/>
            <p:nvPr/>
          </p:nvSpPr>
          <p:spPr>
            <a:xfrm>
              <a:off x="3203925" y="3941000"/>
              <a:ext cx="298325" cy="217975"/>
            </a:xfrm>
            <a:custGeom>
              <a:avLst/>
              <a:gdLst/>
              <a:ahLst/>
              <a:cxnLst/>
              <a:rect l="l" t="t" r="r" b="b"/>
              <a:pathLst>
                <a:path w="11933" h="8719" extrusionOk="0">
                  <a:moveTo>
                    <a:pt x="78" y="1"/>
                  </a:moveTo>
                  <a:cubicBezTo>
                    <a:pt x="35" y="1"/>
                    <a:pt x="1" y="35"/>
                    <a:pt x="1" y="79"/>
                  </a:cubicBezTo>
                  <a:lnTo>
                    <a:pt x="1" y="8641"/>
                  </a:lnTo>
                  <a:cubicBezTo>
                    <a:pt x="1" y="8684"/>
                    <a:pt x="35" y="8719"/>
                    <a:pt x="78" y="8719"/>
                  </a:cubicBezTo>
                  <a:lnTo>
                    <a:pt x="11854" y="8719"/>
                  </a:lnTo>
                  <a:cubicBezTo>
                    <a:pt x="11898" y="8719"/>
                    <a:pt x="11933" y="8685"/>
                    <a:pt x="11933" y="8641"/>
                  </a:cubicBezTo>
                  <a:cubicBezTo>
                    <a:pt x="11933" y="8598"/>
                    <a:pt x="11898" y="8563"/>
                    <a:pt x="11854" y="8563"/>
                  </a:cubicBezTo>
                  <a:lnTo>
                    <a:pt x="157" y="8563"/>
                  </a:lnTo>
                  <a:lnTo>
                    <a:pt x="157" y="79"/>
                  </a:lnTo>
                  <a:cubicBezTo>
                    <a:pt x="157" y="35"/>
                    <a:pt x="122" y="1"/>
                    <a:pt x="7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1"/>
            <p:cNvSpPr/>
            <p:nvPr/>
          </p:nvSpPr>
          <p:spPr>
            <a:xfrm>
              <a:off x="3169375" y="4497200"/>
              <a:ext cx="136800" cy="136750"/>
            </a:xfrm>
            <a:custGeom>
              <a:avLst/>
              <a:gdLst/>
              <a:ahLst/>
              <a:cxnLst/>
              <a:rect l="l" t="t" r="r" b="b"/>
              <a:pathLst>
                <a:path w="5472" h="5470" extrusionOk="0">
                  <a:moveTo>
                    <a:pt x="535" y="0"/>
                  </a:moveTo>
                  <a:lnTo>
                    <a:pt x="1" y="534"/>
                  </a:lnTo>
                  <a:lnTo>
                    <a:pt x="1522" y="2055"/>
                  </a:lnTo>
                  <a:lnTo>
                    <a:pt x="1377" y="2201"/>
                  </a:lnTo>
                  <a:lnTo>
                    <a:pt x="4645" y="5470"/>
                  </a:lnTo>
                  <a:lnTo>
                    <a:pt x="5472" y="4645"/>
                  </a:lnTo>
                  <a:lnTo>
                    <a:pt x="2203" y="1376"/>
                  </a:lnTo>
                  <a:lnTo>
                    <a:pt x="2057" y="1522"/>
                  </a:lnTo>
                  <a:lnTo>
                    <a:pt x="535"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1"/>
            <p:cNvSpPr/>
            <p:nvPr/>
          </p:nvSpPr>
          <p:spPr>
            <a:xfrm>
              <a:off x="3029225" y="4365300"/>
              <a:ext cx="186450" cy="169875"/>
            </a:xfrm>
            <a:custGeom>
              <a:avLst/>
              <a:gdLst/>
              <a:ahLst/>
              <a:cxnLst/>
              <a:rect l="l" t="t" r="r" b="b"/>
              <a:pathLst>
                <a:path w="7458" h="6795" extrusionOk="0">
                  <a:moveTo>
                    <a:pt x="3728" y="504"/>
                  </a:moveTo>
                  <a:cubicBezTo>
                    <a:pt x="4469" y="504"/>
                    <a:pt x="5209" y="787"/>
                    <a:pt x="5775" y="1352"/>
                  </a:cubicBezTo>
                  <a:cubicBezTo>
                    <a:pt x="6904" y="2481"/>
                    <a:pt x="6905" y="4313"/>
                    <a:pt x="5775" y="5444"/>
                  </a:cubicBezTo>
                  <a:cubicBezTo>
                    <a:pt x="5209" y="6008"/>
                    <a:pt x="4469" y="6291"/>
                    <a:pt x="3729" y="6291"/>
                  </a:cubicBezTo>
                  <a:cubicBezTo>
                    <a:pt x="2988" y="6291"/>
                    <a:pt x="2248" y="6008"/>
                    <a:pt x="1683" y="5444"/>
                  </a:cubicBezTo>
                  <a:cubicBezTo>
                    <a:pt x="553" y="4313"/>
                    <a:pt x="553" y="2481"/>
                    <a:pt x="1683" y="1352"/>
                  </a:cubicBezTo>
                  <a:cubicBezTo>
                    <a:pt x="2248" y="787"/>
                    <a:pt x="2988" y="504"/>
                    <a:pt x="3728" y="504"/>
                  </a:cubicBezTo>
                  <a:close/>
                  <a:moveTo>
                    <a:pt x="3729" y="0"/>
                  </a:moveTo>
                  <a:cubicBezTo>
                    <a:pt x="2860" y="0"/>
                    <a:pt x="1990" y="332"/>
                    <a:pt x="1327" y="996"/>
                  </a:cubicBezTo>
                  <a:cubicBezTo>
                    <a:pt x="1" y="2322"/>
                    <a:pt x="1" y="4473"/>
                    <a:pt x="1327" y="5800"/>
                  </a:cubicBezTo>
                  <a:cubicBezTo>
                    <a:pt x="1990" y="6463"/>
                    <a:pt x="2860" y="6794"/>
                    <a:pt x="3729" y="6794"/>
                  </a:cubicBezTo>
                  <a:cubicBezTo>
                    <a:pt x="4598" y="6794"/>
                    <a:pt x="5468" y="6463"/>
                    <a:pt x="6131" y="5800"/>
                  </a:cubicBezTo>
                  <a:cubicBezTo>
                    <a:pt x="7457" y="4473"/>
                    <a:pt x="7458" y="2322"/>
                    <a:pt x="6131" y="996"/>
                  </a:cubicBezTo>
                  <a:cubicBezTo>
                    <a:pt x="5468" y="332"/>
                    <a:pt x="4598" y="0"/>
                    <a:pt x="372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61"/>
            <p:cNvSpPr/>
            <p:nvPr/>
          </p:nvSpPr>
          <p:spPr>
            <a:xfrm>
              <a:off x="2814875" y="3807225"/>
              <a:ext cx="58600" cy="93850"/>
            </a:xfrm>
            <a:custGeom>
              <a:avLst/>
              <a:gdLst/>
              <a:ahLst/>
              <a:cxnLst/>
              <a:rect l="l" t="t" r="r" b="b"/>
              <a:pathLst>
                <a:path w="2344" h="3754" extrusionOk="0">
                  <a:moveTo>
                    <a:pt x="902" y="0"/>
                  </a:moveTo>
                  <a:cubicBezTo>
                    <a:pt x="875" y="0"/>
                    <a:pt x="850" y="13"/>
                    <a:pt x="833" y="33"/>
                  </a:cubicBezTo>
                  <a:cubicBezTo>
                    <a:pt x="813" y="55"/>
                    <a:pt x="802" y="83"/>
                    <a:pt x="803" y="112"/>
                  </a:cubicBezTo>
                  <a:lnTo>
                    <a:pt x="803" y="421"/>
                  </a:lnTo>
                  <a:cubicBezTo>
                    <a:pt x="695" y="449"/>
                    <a:pt x="592" y="492"/>
                    <a:pt x="497" y="550"/>
                  </a:cubicBezTo>
                  <a:cubicBezTo>
                    <a:pt x="410" y="603"/>
                    <a:pt x="334" y="669"/>
                    <a:pt x="270" y="747"/>
                  </a:cubicBezTo>
                  <a:cubicBezTo>
                    <a:pt x="208" y="820"/>
                    <a:pt x="160" y="904"/>
                    <a:pt x="127" y="994"/>
                  </a:cubicBezTo>
                  <a:cubicBezTo>
                    <a:pt x="94" y="1084"/>
                    <a:pt x="77" y="1180"/>
                    <a:pt x="78" y="1276"/>
                  </a:cubicBezTo>
                  <a:cubicBezTo>
                    <a:pt x="78" y="1515"/>
                    <a:pt x="138" y="1706"/>
                    <a:pt x="258" y="1849"/>
                  </a:cubicBezTo>
                  <a:cubicBezTo>
                    <a:pt x="378" y="1992"/>
                    <a:pt x="568" y="2094"/>
                    <a:pt x="829" y="2155"/>
                  </a:cubicBezTo>
                  <a:cubicBezTo>
                    <a:pt x="967" y="2189"/>
                    <a:pt x="1089" y="2217"/>
                    <a:pt x="1191" y="2239"/>
                  </a:cubicBezTo>
                  <a:cubicBezTo>
                    <a:pt x="1277" y="2257"/>
                    <a:pt x="1361" y="2280"/>
                    <a:pt x="1444" y="2308"/>
                  </a:cubicBezTo>
                  <a:cubicBezTo>
                    <a:pt x="1509" y="2331"/>
                    <a:pt x="1558" y="2357"/>
                    <a:pt x="1592" y="2385"/>
                  </a:cubicBezTo>
                  <a:cubicBezTo>
                    <a:pt x="1623" y="2411"/>
                    <a:pt x="1641" y="2449"/>
                    <a:pt x="1640" y="2490"/>
                  </a:cubicBezTo>
                  <a:cubicBezTo>
                    <a:pt x="1640" y="2573"/>
                    <a:pt x="1596" y="2631"/>
                    <a:pt x="1506" y="2663"/>
                  </a:cubicBezTo>
                  <a:cubicBezTo>
                    <a:pt x="1416" y="2695"/>
                    <a:pt x="1304" y="2710"/>
                    <a:pt x="1170" y="2710"/>
                  </a:cubicBezTo>
                  <a:cubicBezTo>
                    <a:pt x="1165" y="2710"/>
                    <a:pt x="1159" y="2711"/>
                    <a:pt x="1154" y="2711"/>
                  </a:cubicBezTo>
                  <a:cubicBezTo>
                    <a:pt x="1094" y="2711"/>
                    <a:pt x="1035" y="2700"/>
                    <a:pt x="979" y="2681"/>
                  </a:cubicBezTo>
                  <a:cubicBezTo>
                    <a:pt x="932" y="2665"/>
                    <a:pt x="889" y="2642"/>
                    <a:pt x="849" y="2613"/>
                  </a:cubicBezTo>
                  <a:cubicBezTo>
                    <a:pt x="819" y="2590"/>
                    <a:pt x="791" y="2564"/>
                    <a:pt x="768" y="2535"/>
                  </a:cubicBezTo>
                  <a:cubicBezTo>
                    <a:pt x="748" y="2511"/>
                    <a:pt x="732" y="2492"/>
                    <a:pt x="722" y="2481"/>
                  </a:cubicBezTo>
                  <a:cubicBezTo>
                    <a:pt x="704" y="2463"/>
                    <a:pt x="684" y="2448"/>
                    <a:pt x="662" y="2437"/>
                  </a:cubicBezTo>
                  <a:cubicBezTo>
                    <a:pt x="637" y="2428"/>
                    <a:pt x="611" y="2422"/>
                    <a:pt x="585" y="2422"/>
                  </a:cubicBezTo>
                  <a:cubicBezTo>
                    <a:pt x="583" y="2422"/>
                    <a:pt x="581" y="2422"/>
                    <a:pt x="578" y="2423"/>
                  </a:cubicBezTo>
                  <a:lnTo>
                    <a:pt x="81" y="2423"/>
                  </a:lnTo>
                  <a:cubicBezTo>
                    <a:pt x="60" y="2424"/>
                    <a:pt x="40" y="2433"/>
                    <a:pt x="26" y="2449"/>
                  </a:cubicBezTo>
                  <a:cubicBezTo>
                    <a:pt x="10" y="2467"/>
                    <a:pt x="1" y="2491"/>
                    <a:pt x="2" y="2515"/>
                  </a:cubicBezTo>
                  <a:cubicBezTo>
                    <a:pt x="5" y="2603"/>
                    <a:pt x="25" y="2691"/>
                    <a:pt x="63" y="2771"/>
                  </a:cubicBezTo>
                  <a:cubicBezTo>
                    <a:pt x="102" y="2858"/>
                    <a:pt x="156" y="2938"/>
                    <a:pt x="223" y="3006"/>
                  </a:cubicBezTo>
                  <a:cubicBezTo>
                    <a:pt x="298" y="3083"/>
                    <a:pt x="382" y="3148"/>
                    <a:pt x="474" y="3201"/>
                  </a:cubicBezTo>
                  <a:cubicBezTo>
                    <a:pt x="576" y="3260"/>
                    <a:pt x="687" y="3303"/>
                    <a:pt x="802" y="3332"/>
                  </a:cubicBezTo>
                  <a:lnTo>
                    <a:pt x="802" y="3641"/>
                  </a:lnTo>
                  <a:cubicBezTo>
                    <a:pt x="802" y="3670"/>
                    <a:pt x="812" y="3699"/>
                    <a:pt x="832" y="3721"/>
                  </a:cubicBezTo>
                  <a:cubicBezTo>
                    <a:pt x="850" y="3741"/>
                    <a:pt x="876" y="3754"/>
                    <a:pt x="904" y="3754"/>
                  </a:cubicBezTo>
                  <a:lnTo>
                    <a:pt x="1401" y="3754"/>
                  </a:lnTo>
                  <a:cubicBezTo>
                    <a:pt x="1429" y="3754"/>
                    <a:pt x="1455" y="3741"/>
                    <a:pt x="1474" y="3721"/>
                  </a:cubicBezTo>
                  <a:cubicBezTo>
                    <a:pt x="1493" y="3699"/>
                    <a:pt x="1504" y="3670"/>
                    <a:pt x="1504" y="3641"/>
                  </a:cubicBezTo>
                  <a:lnTo>
                    <a:pt x="1504" y="3345"/>
                  </a:lnTo>
                  <a:cubicBezTo>
                    <a:pt x="1622" y="3324"/>
                    <a:pt x="1736" y="3288"/>
                    <a:pt x="1845" y="3236"/>
                  </a:cubicBezTo>
                  <a:cubicBezTo>
                    <a:pt x="1944" y="3190"/>
                    <a:pt x="2034" y="3126"/>
                    <a:pt x="2110" y="3049"/>
                  </a:cubicBezTo>
                  <a:cubicBezTo>
                    <a:pt x="2184" y="2974"/>
                    <a:pt x="2242" y="2886"/>
                    <a:pt x="2281" y="2790"/>
                  </a:cubicBezTo>
                  <a:cubicBezTo>
                    <a:pt x="2322" y="2689"/>
                    <a:pt x="2343" y="2579"/>
                    <a:pt x="2342" y="2469"/>
                  </a:cubicBezTo>
                  <a:cubicBezTo>
                    <a:pt x="2342" y="2339"/>
                    <a:pt x="2324" y="2225"/>
                    <a:pt x="2290" y="2130"/>
                  </a:cubicBezTo>
                  <a:cubicBezTo>
                    <a:pt x="2257" y="2035"/>
                    <a:pt x="2204" y="1949"/>
                    <a:pt x="2135" y="1879"/>
                  </a:cubicBezTo>
                  <a:cubicBezTo>
                    <a:pt x="2059" y="1805"/>
                    <a:pt x="1971" y="1745"/>
                    <a:pt x="1875" y="1702"/>
                  </a:cubicBezTo>
                  <a:cubicBezTo>
                    <a:pt x="1758" y="1650"/>
                    <a:pt x="1636" y="1611"/>
                    <a:pt x="1511" y="1585"/>
                  </a:cubicBezTo>
                  <a:cubicBezTo>
                    <a:pt x="1371" y="1555"/>
                    <a:pt x="1255" y="1528"/>
                    <a:pt x="1161" y="1506"/>
                  </a:cubicBezTo>
                  <a:cubicBezTo>
                    <a:pt x="1084" y="1489"/>
                    <a:pt x="1009" y="1466"/>
                    <a:pt x="935" y="1437"/>
                  </a:cubicBezTo>
                  <a:cubicBezTo>
                    <a:pt x="878" y="1413"/>
                    <a:pt x="838" y="1387"/>
                    <a:pt x="814" y="1359"/>
                  </a:cubicBezTo>
                  <a:cubicBezTo>
                    <a:pt x="789" y="1330"/>
                    <a:pt x="777" y="1293"/>
                    <a:pt x="778" y="1255"/>
                  </a:cubicBezTo>
                  <a:cubicBezTo>
                    <a:pt x="777" y="1219"/>
                    <a:pt x="788" y="1181"/>
                    <a:pt x="810" y="1151"/>
                  </a:cubicBezTo>
                  <a:cubicBezTo>
                    <a:pt x="832" y="1123"/>
                    <a:pt x="861" y="1102"/>
                    <a:pt x="894" y="1087"/>
                  </a:cubicBezTo>
                  <a:cubicBezTo>
                    <a:pt x="931" y="1071"/>
                    <a:pt x="970" y="1059"/>
                    <a:pt x="1012" y="1054"/>
                  </a:cubicBezTo>
                  <a:cubicBezTo>
                    <a:pt x="1053" y="1048"/>
                    <a:pt x="1094" y="1044"/>
                    <a:pt x="1135" y="1044"/>
                  </a:cubicBezTo>
                  <a:cubicBezTo>
                    <a:pt x="1140" y="1044"/>
                    <a:pt x="1145" y="1044"/>
                    <a:pt x="1150" y="1044"/>
                  </a:cubicBezTo>
                  <a:cubicBezTo>
                    <a:pt x="1155" y="1044"/>
                    <a:pt x="1161" y="1043"/>
                    <a:pt x="1167" y="1043"/>
                  </a:cubicBezTo>
                  <a:cubicBezTo>
                    <a:pt x="1218" y="1043"/>
                    <a:pt x="1268" y="1052"/>
                    <a:pt x="1316" y="1067"/>
                  </a:cubicBezTo>
                  <a:cubicBezTo>
                    <a:pt x="1357" y="1079"/>
                    <a:pt x="1395" y="1098"/>
                    <a:pt x="1430" y="1120"/>
                  </a:cubicBezTo>
                  <a:cubicBezTo>
                    <a:pt x="1456" y="1137"/>
                    <a:pt x="1480" y="1158"/>
                    <a:pt x="1500" y="1181"/>
                  </a:cubicBezTo>
                  <a:cubicBezTo>
                    <a:pt x="1517" y="1200"/>
                    <a:pt x="1528" y="1215"/>
                    <a:pt x="1537" y="1223"/>
                  </a:cubicBezTo>
                  <a:cubicBezTo>
                    <a:pt x="1556" y="1243"/>
                    <a:pt x="1578" y="1260"/>
                    <a:pt x="1603" y="1273"/>
                  </a:cubicBezTo>
                  <a:cubicBezTo>
                    <a:pt x="1628" y="1284"/>
                    <a:pt x="1654" y="1289"/>
                    <a:pt x="1681" y="1289"/>
                  </a:cubicBezTo>
                  <a:cubicBezTo>
                    <a:pt x="1684" y="1289"/>
                    <a:pt x="1686" y="1289"/>
                    <a:pt x="1689" y="1289"/>
                  </a:cubicBezTo>
                  <a:lnTo>
                    <a:pt x="2186" y="1289"/>
                  </a:lnTo>
                  <a:cubicBezTo>
                    <a:pt x="2206" y="1289"/>
                    <a:pt x="2227" y="1279"/>
                    <a:pt x="2241" y="1262"/>
                  </a:cubicBezTo>
                  <a:cubicBezTo>
                    <a:pt x="2256" y="1245"/>
                    <a:pt x="2265" y="1222"/>
                    <a:pt x="2265" y="1198"/>
                  </a:cubicBezTo>
                  <a:cubicBezTo>
                    <a:pt x="2260" y="1119"/>
                    <a:pt x="2241" y="1043"/>
                    <a:pt x="2204" y="972"/>
                  </a:cubicBezTo>
                  <a:cubicBezTo>
                    <a:pt x="2164" y="891"/>
                    <a:pt x="2111" y="816"/>
                    <a:pt x="2049" y="750"/>
                  </a:cubicBezTo>
                  <a:cubicBezTo>
                    <a:pt x="1979" y="675"/>
                    <a:pt x="1899" y="610"/>
                    <a:pt x="1812" y="557"/>
                  </a:cubicBezTo>
                  <a:cubicBezTo>
                    <a:pt x="1716" y="499"/>
                    <a:pt x="1611" y="455"/>
                    <a:pt x="1503" y="426"/>
                  </a:cubicBezTo>
                  <a:lnTo>
                    <a:pt x="1504" y="112"/>
                  </a:lnTo>
                  <a:cubicBezTo>
                    <a:pt x="1504" y="83"/>
                    <a:pt x="1493" y="55"/>
                    <a:pt x="1474" y="33"/>
                  </a:cubicBezTo>
                  <a:cubicBezTo>
                    <a:pt x="1455" y="12"/>
                    <a:pt x="1429" y="0"/>
                    <a:pt x="1401" y="0"/>
                  </a:cubicBezTo>
                  <a:lnTo>
                    <a:pt x="905" y="0"/>
                  </a:lnTo>
                  <a:cubicBezTo>
                    <a:pt x="904" y="0"/>
                    <a:pt x="903" y="0"/>
                    <a:pt x="902"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61"/>
            <p:cNvSpPr/>
            <p:nvPr/>
          </p:nvSpPr>
          <p:spPr>
            <a:xfrm>
              <a:off x="2659800" y="4039575"/>
              <a:ext cx="99675" cy="72850"/>
            </a:xfrm>
            <a:custGeom>
              <a:avLst/>
              <a:gdLst/>
              <a:ahLst/>
              <a:cxnLst/>
              <a:rect l="l" t="t" r="r" b="b"/>
              <a:pathLst>
                <a:path w="3987" h="2914" extrusionOk="0">
                  <a:moveTo>
                    <a:pt x="528" y="1"/>
                  </a:moveTo>
                  <a:cubicBezTo>
                    <a:pt x="390" y="211"/>
                    <a:pt x="0" y="1074"/>
                    <a:pt x="153" y="2250"/>
                  </a:cubicBezTo>
                  <a:cubicBezTo>
                    <a:pt x="201" y="2617"/>
                    <a:pt x="484" y="2914"/>
                    <a:pt x="789" y="2914"/>
                  </a:cubicBezTo>
                  <a:lnTo>
                    <a:pt x="3172" y="2914"/>
                  </a:lnTo>
                  <a:cubicBezTo>
                    <a:pt x="3172" y="2914"/>
                    <a:pt x="3173" y="2914"/>
                    <a:pt x="3173" y="2914"/>
                  </a:cubicBezTo>
                  <a:cubicBezTo>
                    <a:pt x="3478" y="2914"/>
                    <a:pt x="3760" y="2616"/>
                    <a:pt x="3807" y="2250"/>
                  </a:cubicBezTo>
                  <a:cubicBezTo>
                    <a:pt x="3986" y="875"/>
                    <a:pt x="3434" y="1"/>
                    <a:pt x="34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61"/>
            <p:cNvSpPr/>
            <p:nvPr/>
          </p:nvSpPr>
          <p:spPr>
            <a:xfrm>
              <a:off x="2650825" y="3938800"/>
              <a:ext cx="58875" cy="100800"/>
            </a:xfrm>
            <a:custGeom>
              <a:avLst/>
              <a:gdLst/>
              <a:ahLst/>
              <a:cxnLst/>
              <a:rect l="l" t="t" r="r" b="b"/>
              <a:pathLst>
                <a:path w="2355" h="4032" extrusionOk="0">
                  <a:moveTo>
                    <a:pt x="570" y="1"/>
                  </a:moveTo>
                  <a:cubicBezTo>
                    <a:pt x="1" y="833"/>
                    <a:pt x="153" y="2099"/>
                    <a:pt x="372" y="2812"/>
                  </a:cubicBezTo>
                  <a:cubicBezTo>
                    <a:pt x="679" y="3807"/>
                    <a:pt x="1321" y="4032"/>
                    <a:pt x="2355" y="4032"/>
                  </a:cubicBezTo>
                  <a:cubicBezTo>
                    <a:pt x="1818" y="4032"/>
                    <a:pt x="1162" y="3456"/>
                    <a:pt x="1162" y="2603"/>
                  </a:cubicBezTo>
                  <a:lnTo>
                    <a:pt x="1162" y="1476"/>
                  </a:lnTo>
                  <a:cubicBezTo>
                    <a:pt x="1162" y="909"/>
                    <a:pt x="945" y="373"/>
                    <a:pt x="57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1"/>
            <p:cNvSpPr/>
            <p:nvPr/>
          </p:nvSpPr>
          <p:spPr>
            <a:xfrm>
              <a:off x="2709675" y="3938800"/>
              <a:ext cx="58850" cy="100800"/>
            </a:xfrm>
            <a:custGeom>
              <a:avLst/>
              <a:gdLst/>
              <a:ahLst/>
              <a:cxnLst/>
              <a:rect l="l" t="t" r="r" b="b"/>
              <a:pathLst>
                <a:path w="2354" h="4032" extrusionOk="0">
                  <a:moveTo>
                    <a:pt x="1784" y="1"/>
                  </a:moveTo>
                  <a:cubicBezTo>
                    <a:pt x="1410" y="373"/>
                    <a:pt x="1192" y="910"/>
                    <a:pt x="1192" y="1476"/>
                  </a:cubicBezTo>
                  <a:lnTo>
                    <a:pt x="1192" y="2603"/>
                  </a:lnTo>
                  <a:cubicBezTo>
                    <a:pt x="1192" y="3456"/>
                    <a:pt x="538" y="4032"/>
                    <a:pt x="1" y="4032"/>
                  </a:cubicBezTo>
                  <a:cubicBezTo>
                    <a:pt x="1035" y="4032"/>
                    <a:pt x="1677" y="3807"/>
                    <a:pt x="1983" y="2812"/>
                  </a:cubicBezTo>
                  <a:cubicBezTo>
                    <a:pt x="2202" y="2100"/>
                    <a:pt x="2354" y="834"/>
                    <a:pt x="1784"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1"/>
            <p:cNvSpPr/>
            <p:nvPr/>
          </p:nvSpPr>
          <p:spPr>
            <a:xfrm>
              <a:off x="2673400" y="3874300"/>
              <a:ext cx="72600" cy="72575"/>
            </a:xfrm>
            <a:custGeom>
              <a:avLst/>
              <a:gdLst/>
              <a:ahLst/>
              <a:cxnLst/>
              <a:rect l="l" t="t" r="r" b="b"/>
              <a:pathLst>
                <a:path w="2904" h="2903" extrusionOk="0">
                  <a:moveTo>
                    <a:pt x="1452" y="0"/>
                  </a:moveTo>
                  <a:cubicBezTo>
                    <a:pt x="650" y="0"/>
                    <a:pt x="1" y="650"/>
                    <a:pt x="1" y="1452"/>
                  </a:cubicBezTo>
                  <a:cubicBezTo>
                    <a:pt x="1" y="2254"/>
                    <a:pt x="650" y="2903"/>
                    <a:pt x="1452" y="2903"/>
                  </a:cubicBezTo>
                  <a:cubicBezTo>
                    <a:pt x="2253" y="2903"/>
                    <a:pt x="2903" y="2254"/>
                    <a:pt x="2903" y="1452"/>
                  </a:cubicBezTo>
                  <a:cubicBezTo>
                    <a:pt x="2903" y="650"/>
                    <a:pt x="2253" y="0"/>
                    <a:pt x="145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1"/>
            <p:cNvSpPr/>
            <p:nvPr/>
          </p:nvSpPr>
          <p:spPr>
            <a:xfrm>
              <a:off x="2678300" y="3896325"/>
              <a:ext cx="62775" cy="58575"/>
            </a:xfrm>
            <a:custGeom>
              <a:avLst/>
              <a:gdLst/>
              <a:ahLst/>
              <a:cxnLst/>
              <a:rect l="l" t="t" r="r" b="b"/>
              <a:pathLst>
                <a:path w="2511" h="2343" extrusionOk="0">
                  <a:moveTo>
                    <a:pt x="507" y="0"/>
                  </a:moveTo>
                  <a:cubicBezTo>
                    <a:pt x="507" y="0"/>
                    <a:pt x="607" y="344"/>
                    <a:pt x="607" y="657"/>
                  </a:cubicBezTo>
                  <a:cubicBezTo>
                    <a:pt x="607" y="953"/>
                    <a:pt x="153" y="1065"/>
                    <a:pt x="0" y="1178"/>
                  </a:cubicBezTo>
                  <a:lnTo>
                    <a:pt x="1256" y="2343"/>
                  </a:lnTo>
                  <a:lnTo>
                    <a:pt x="2510" y="1178"/>
                  </a:lnTo>
                  <a:cubicBezTo>
                    <a:pt x="2358" y="1065"/>
                    <a:pt x="1904" y="953"/>
                    <a:pt x="1904" y="657"/>
                  </a:cubicBezTo>
                  <a:cubicBezTo>
                    <a:pt x="1904" y="344"/>
                    <a:pt x="2004" y="0"/>
                    <a:pt x="2004"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1"/>
            <p:cNvSpPr/>
            <p:nvPr/>
          </p:nvSpPr>
          <p:spPr>
            <a:xfrm>
              <a:off x="2665100" y="3925700"/>
              <a:ext cx="89200" cy="113900"/>
            </a:xfrm>
            <a:custGeom>
              <a:avLst/>
              <a:gdLst/>
              <a:ahLst/>
              <a:cxnLst/>
              <a:rect l="l" t="t" r="r" b="b"/>
              <a:pathLst>
                <a:path w="3568" h="4556" extrusionOk="0">
                  <a:moveTo>
                    <a:pt x="542" y="0"/>
                  </a:moveTo>
                  <a:cubicBezTo>
                    <a:pt x="536" y="0"/>
                    <a:pt x="531" y="1"/>
                    <a:pt x="528" y="3"/>
                  </a:cubicBezTo>
                  <a:cubicBezTo>
                    <a:pt x="321" y="142"/>
                    <a:pt x="141" y="320"/>
                    <a:pt x="0" y="526"/>
                  </a:cubicBezTo>
                  <a:cubicBezTo>
                    <a:pt x="375" y="898"/>
                    <a:pt x="592" y="1434"/>
                    <a:pt x="592" y="2000"/>
                  </a:cubicBezTo>
                  <a:lnTo>
                    <a:pt x="592" y="3128"/>
                  </a:lnTo>
                  <a:cubicBezTo>
                    <a:pt x="592" y="3980"/>
                    <a:pt x="1247" y="4556"/>
                    <a:pt x="1784" y="4556"/>
                  </a:cubicBezTo>
                  <a:cubicBezTo>
                    <a:pt x="2321" y="4556"/>
                    <a:pt x="2975" y="3980"/>
                    <a:pt x="2975" y="3128"/>
                  </a:cubicBezTo>
                  <a:lnTo>
                    <a:pt x="2975" y="2000"/>
                  </a:lnTo>
                  <a:cubicBezTo>
                    <a:pt x="2975" y="1434"/>
                    <a:pt x="3193" y="898"/>
                    <a:pt x="3567" y="526"/>
                  </a:cubicBezTo>
                  <a:cubicBezTo>
                    <a:pt x="3425" y="320"/>
                    <a:pt x="3246" y="142"/>
                    <a:pt x="3039" y="3"/>
                  </a:cubicBezTo>
                  <a:cubicBezTo>
                    <a:pt x="3036" y="1"/>
                    <a:pt x="3031" y="0"/>
                    <a:pt x="3025" y="0"/>
                  </a:cubicBezTo>
                  <a:cubicBezTo>
                    <a:pt x="2939" y="0"/>
                    <a:pt x="2574" y="200"/>
                    <a:pt x="2261" y="380"/>
                  </a:cubicBezTo>
                  <a:cubicBezTo>
                    <a:pt x="2113" y="465"/>
                    <a:pt x="1949" y="507"/>
                    <a:pt x="1784" y="507"/>
                  </a:cubicBezTo>
                  <a:cubicBezTo>
                    <a:pt x="1619" y="507"/>
                    <a:pt x="1454" y="465"/>
                    <a:pt x="1307" y="380"/>
                  </a:cubicBezTo>
                  <a:cubicBezTo>
                    <a:pt x="994" y="200"/>
                    <a:pt x="629" y="0"/>
                    <a:pt x="5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1"/>
            <p:cNvSpPr/>
            <p:nvPr/>
          </p:nvSpPr>
          <p:spPr>
            <a:xfrm>
              <a:off x="2680675" y="3847550"/>
              <a:ext cx="58050" cy="63050"/>
            </a:xfrm>
            <a:custGeom>
              <a:avLst/>
              <a:gdLst/>
              <a:ahLst/>
              <a:cxnLst/>
              <a:rect l="l" t="t" r="r" b="b"/>
              <a:pathLst>
                <a:path w="2322" h="2522" extrusionOk="0">
                  <a:moveTo>
                    <a:pt x="1161" y="0"/>
                  </a:moveTo>
                  <a:cubicBezTo>
                    <a:pt x="520" y="0"/>
                    <a:pt x="0" y="565"/>
                    <a:pt x="0" y="1261"/>
                  </a:cubicBezTo>
                  <a:cubicBezTo>
                    <a:pt x="0" y="1958"/>
                    <a:pt x="520" y="2522"/>
                    <a:pt x="1161" y="2522"/>
                  </a:cubicBezTo>
                  <a:cubicBezTo>
                    <a:pt x="1802" y="2522"/>
                    <a:pt x="2321" y="1958"/>
                    <a:pt x="2321" y="1261"/>
                  </a:cubicBezTo>
                  <a:cubicBezTo>
                    <a:pt x="2321" y="565"/>
                    <a:pt x="1802" y="0"/>
                    <a:pt x="1161"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1"/>
            <p:cNvSpPr/>
            <p:nvPr/>
          </p:nvSpPr>
          <p:spPr>
            <a:xfrm>
              <a:off x="2614375" y="3835350"/>
              <a:ext cx="87125" cy="148500"/>
            </a:xfrm>
            <a:custGeom>
              <a:avLst/>
              <a:gdLst/>
              <a:ahLst/>
              <a:cxnLst/>
              <a:rect l="l" t="t" r="r" b="b"/>
              <a:pathLst>
                <a:path w="3485" h="5940" extrusionOk="0">
                  <a:moveTo>
                    <a:pt x="2939" y="1"/>
                  </a:moveTo>
                  <a:cubicBezTo>
                    <a:pt x="2685" y="1"/>
                    <a:pt x="2441" y="130"/>
                    <a:pt x="2244" y="349"/>
                  </a:cubicBezTo>
                  <a:cubicBezTo>
                    <a:pt x="1875" y="756"/>
                    <a:pt x="1490" y="1334"/>
                    <a:pt x="1292" y="1558"/>
                  </a:cubicBezTo>
                  <a:cubicBezTo>
                    <a:pt x="567" y="2384"/>
                    <a:pt x="0" y="3427"/>
                    <a:pt x="351" y="4462"/>
                  </a:cubicBezTo>
                  <a:cubicBezTo>
                    <a:pt x="681" y="5435"/>
                    <a:pt x="1644" y="5939"/>
                    <a:pt x="1644" y="5939"/>
                  </a:cubicBezTo>
                  <a:cubicBezTo>
                    <a:pt x="1727" y="4605"/>
                    <a:pt x="2188" y="4198"/>
                    <a:pt x="2677" y="3589"/>
                  </a:cubicBezTo>
                  <a:cubicBezTo>
                    <a:pt x="2864" y="3358"/>
                    <a:pt x="2934" y="2934"/>
                    <a:pt x="2830" y="2649"/>
                  </a:cubicBezTo>
                  <a:cubicBezTo>
                    <a:pt x="2582" y="1964"/>
                    <a:pt x="2936" y="1716"/>
                    <a:pt x="3019" y="1333"/>
                  </a:cubicBezTo>
                  <a:cubicBezTo>
                    <a:pt x="3102" y="950"/>
                    <a:pt x="3429" y="941"/>
                    <a:pt x="3460" y="626"/>
                  </a:cubicBezTo>
                  <a:cubicBezTo>
                    <a:pt x="3485" y="372"/>
                    <a:pt x="3347" y="77"/>
                    <a:pt x="3116" y="22"/>
                  </a:cubicBezTo>
                  <a:cubicBezTo>
                    <a:pt x="3057" y="8"/>
                    <a:pt x="2998" y="1"/>
                    <a:pt x="2939"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1"/>
            <p:cNvSpPr/>
            <p:nvPr/>
          </p:nvSpPr>
          <p:spPr>
            <a:xfrm>
              <a:off x="2630975" y="3841850"/>
              <a:ext cx="65150" cy="97525"/>
            </a:xfrm>
            <a:custGeom>
              <a:avLst/>
              <a:gdLst/>
              <a:ahLst/>
              <a:cxnLst/>
              <a:rect l="l" t="t" r="r" b="b"/>
              <a:pathLst>
                <a:path w="2606" h="3901" extrusionOk="0">
                  <a:moveTo>
                    <a:pt x="2431" y="0"/>
                  </a:moveTo>
                  <a:cubicBezTo>
                    <a:pt x="2201" y="0"/>
                    <a:pt x="1987" y="142"/>
                    <a:pt x="1851" y="292"/>
                  </a:cubicBezTo>
                  <a:cubicBezTo>
                    <a:pt x="1734" y="421"/>
                    <a:pt x="1645" y="572"/>
                    <a:pt x="1560" y="718"/>
                  </a:cubicBezTo>
                  <a:cubicBezTo>
                    <a:pt x="1516" y="790"/>
                    <a:pt x="1473" y="865"/>
                    <a:pt x="1426" y="935"/>
                  </a:cubicBezTo>
                  <a:cubicBezTo>
                    <a:pt x="1273" y="1167"/>
                    <a:pt x="1079" y="1374"/>
                    <a:pt x="890" y="1575"/>
                  </a:cubicBezTo>
                  <a:cubicBezTo>
                    <a:pt x="820" y="1650"/>
                    <a:pt x="746" y="1728"/>
                    <a:pt x="676" y="1807"/>
                  </a:cubicBezTo>
                  <a:cubicBezTo>
                    <a:pt x="451" y="2058"/>
                    <a:pt x="181" y="2398"/>
                    <a:pt x="84" y="2807"/>
                  </a:cubicBezTo>
                  <a:cubicBezTo>
                    <a:pt x="1" y="3160"/>
                    <a:pt x="67" y="3633"/>
                    <a:pt x="404" y="3893"/>
                  </a:cubicBezTo>
                  <a:cubicBezTo>
                    <a:pt x="410" y="3898"/>
                    <a:pt x="418" y="3901"/>
                    <a:pt x="425" y="3901"/>
                  </a:cubicBezTo>
                  <a:cubicBezTo>
                    <a:pt x="458" y="3901"/>
                    <a:pt x="474" y="3858"/>
                    <a:pt x="447" y="3838"/>
                  </a:cubicBezTo>
                  <a:cubicBezTo>
                    <a:pt x="136" y="3595"/>
                    <a:pt x="75" y="3153"/>
                    <a:pt x="153" y="2823"/>
                  </a:cubicBezTo>
                  <a:cubicBezTo>
                    <a:pt x="245" y="2430"/>
                    <a:pt x="509" y="2099"/>
                    <a:pt x="729" y="1853"/>
                  </a:cubicBezTo>
                  <a:cubicBezTo>
                    <a:pt x="798" y="1776"/>
                    <a:pt x="871" y="1698"/>
                    <a:pt x="942" y="1622"/>
                  </a:cubicBezTo>
                  <a:cubicBezTo>
                    <a:pt x="1132" y="1421"/>
                    <a:pt x="1329" y="1210"/>
                    <a:pt x="1485" y="974"/>
                  </a:cubicBezTo>
                  <a:cubicBezTo>
                    <a:pt x="1533" y="902"/>
                    <a:pt x="1577" y="826"/>
                    <a:pt x="1620" y="753"/>
                  </a:cubicBezTo>
                  <a:cubicBezTo>
                    <a:pt x="1704" y="610"/>
                    <a:pt x="1791" y="463"/>
                    <a:pt x="1902" y="340"/>
                  </a:cubicBezTo>
                  <a:cubicBezTo>
                    <a:pt x="2028" y="202"/>
                    <a:pt x="2224" y="71"/>
                    <a:pt x="2431" y="71"/>
                  </a:cubicBezTo>
                  <a:cubicBezTo>
                    <a:pt x="2469" y="71"/>
                    <a:pt x="2508" y="76"/>
                    <a:pt x="2546" y="85"/>
                  </a:cubicBezTo>
                  <a:cubicBezTo>
                    <a:pt x="2550" y="86"/>
                    <a:pt x="2554" y="87"/>
                    <a:pt x="2557" y="87"/>
                  </a:cubicBezTo>
                  <a:cubicBezTo>
                    <a:pt x="2595" y="87"/>
                    <a:pt x="2606" y="27"/>
                    <a:pt x="2564" y="17"/>
                  </a:cubicBezTo>
                  <a:cubicBezTo>
                    <a:pt x="2519" y="6"/>
                    <a:pt x="2475" y="0"/>
                    <a:pt x="243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1"/>
            <p:cNvSpPr/>
            <p:nvPr/>
          </p:nvSpPr>
          <p:spPr>
            <a:xfrm>
              <a:off x="2643075" y="3848925"/>
              <a:ext cx="51600" cy="106250"/>
            </a:xfrm>
            <a:custGeom>
              <a:avLst/>
              <a:gdLst/>
              <a:ahLst/>
              <a:cxnLst/>
              <a:rect l="l" t="t" r="r" b="b"/>
              <a:pathLst>
                <a:path w="2064" h="4250" extrusionOk="0">
                  <a:moveTo>
                    <a:pt x="2015" y="1"/>
                  </a:moveTo>
                  <a:cubicBezTo>
                    <a:pt x="2013" y="1"/>
                    <a:pt x="2011" y="1"/>
                    <a:pt x="2010" y="1"/>
                  </a:cubicBezTo>
                  <a:cubicBezTo>
                    <a:pt x="1760" y="35"/>
                    <a:pt x="1547" y="198"/>
                    <a:pt x="1448" y="431"/>
                  </a:cubicBezTo>
                  <a:cubicBezTo>
                    <a:pt x="1403" y="539"/>
                    <a:pt x="1387" y="657"/>
                    <a:pt x="1372" y="771"/>
                  </a:cubicBezTo>
                  <a:cubicBezTo>
                    <a:pt x="1358" y="868"/>
                    <a:pt x="1345" y="969"/>
                    <a:pt x="1312" y="1061"/>
                  </a:cubicBezTo>
                  <a:cubicBezTo>
                    <a:pt x="1249" y="1241"/>
                    <a:pt x="1115" y="1391"/>
                    <a:pt x="986" y="1536"/>
                  </a:cubicBezTo>
                  <a:cubicBezTo>
                    <a:pt x="843" y="1699"/>
                    <a:pt x="694" y="1865"/>
                    <a:pt x="635" y="2078"/>
                  </a:cubicBezTo>
                  <a:cubicBezTo>
                    <a:pt x="583" y="2261"/>
                    <a:pt x="607" y="2452"/>
                    <a:pt x="630" y="2636"/>
                  </a:cubicBezTo>
                  <a:cubicBezTo>
                    <a:pt x="639" y="2716"/>
                    <a:pt x="649" y="2799"/>
                    <a:pt x="654" y="2879"/>
                  </a:cubicBezTo>
                  <a:cubicBezTo>
                    <a:pt x="676" y="3378"/>
                    <a:pt x="431" y="3891"/>
                    <a:pt x="28" y="4186"/>
                  </a:cubicBezTo>
                  <a:cubicBezTo>
                    <a:pt x="0" y="4206"/>
                    <a:pt x="15" y="4249"/>
                    <a:pt x="49" y="4249"/>
                  </a:cubicBezTo>
                  <a:cubicBezTo>
                    <a:pt x="56" y="4249"/>
                    <a:pt x="63" y="4247"/>
                    <a:pt x="70" y="4243"/>
                  </a:cubicBezTo>
                  <a:cubicBezTo>
                    <a:pt x="500" y="3923"/>
                    <a:pt x="746" y="3412"/>
                    <a:pt x="724" y="2877"/>
                  </a:cubicBezTo>
                  <a:cubicBezTo>
                    <a:pt x="720" y="2793"/>
                    <a:pt x="709" y="2709"/>
                    <a:pt x="700" y="2628"/>
                  </a:cubicBezTo>
                  <a:cubicBezTo>
                    <a:pt x="677" y="2443"/>
                    <a:pt x="656" y="2267"/>
                    <a:pt x="703" y="2097"/>
                  </a:cubicBezTo>
                  <a:cubicBezTo>
                    <a:pt x="758" y="1900"/>
                    <a:pt x="895" y="1747"/>
                    <a:pt x="1040" y="1584"/>
                  </a:cubicBezTo>
                  <a:cubicBezTo>
                    <a:pt x="1173" y="1434"/>
                    <a:pt x="1312" y="1278"/>
                    <a:pt x="1379" y="1085"/>
                  </a:cubicBezTo>
                  <a:cubicBezTo>
                    <a:pt x="1414" y="986"/>
                    <a:pt x="1428" y="882"/>
                    <a:pt x="1442" y="780"/>
                  </a:cubicBezTo>
                  <a:cubicBezTo>
                    <a:pt x="1458" y="667"/>
                    <a:pt x="1472" y="558"/>
                    <a:pt x="1514" y="457"/>
                  </a:cubicBezTo>
                  <a:cubicBezTo>
                    <a:pt x="1603" y="248"/>
                    <a:pt x="1794" y="101"/>
                    <a:pt x="2019" y="70"/>
                  </a:cubicBezTo>
                  <a:cubicBezTo>
                    <a:pt x="2063" y="65"/>
                    <a:pt x="2057" y="1"/>
                    <a:pt x="201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1"/>
            <p:cNvSpPr/>
            <p:nvPr/>
          </p:nvSpPr>
          <p:spPr>
            <a:xfrm>
              <a:off x="2697525" y="3824450"/>
              <a:ext cx="97925" cy="165400"/>
            </a:xfrm>
            <a:custGeom>
              <a:avLst/>
              <a:gdLst/>
              <a:ahLst/>
              <a:cxnLst/>
              <a:rect l="l" t="t" r="r" b="b"/>
              <a:pathLst>
                <a:path w="3917" h="6616" extrusionOk="0">
                  <a:moveTo>
                    <a:pt x="929" y="0"/>
                  </a:moveTo>
                  <a:cubicBezTo>
                    <a:pt x="684" y="0"/>
                    <a:pt x="437" y="68"/>
                    <a:pt x="254" y="239"/>
                  </a:cubicBezTo>
                  <a:cubicBezTo>
                    <a:pt x="34" y="444"/>
                    <a:pt x="0" y="807"/>
                    <a:pt x="76" y="1013"/>
                  </a:cubicBezTo>
                  <a:cubicBezTo>
                    <a:pt x="143" y="1194"/>
                    <a:pt x="271" y="1371"/>
                    <a:pt x="457" y="1427"/>
                  </a:cubicBezTo>
                  <a:cubicBezTo>
                    <a:pt x="702" y="1503"/>
                    <a:pt x="1189" y="1593"/>
                    <a:pt x="1325" y="2076"/>
                  </a:cubicBezTo>
                  <a:cubicBezTo>
                    <a:pt x="1474" y="2605"/>
                    <a:pt x="1189" y="2936"/>
                    <a:pt x="1328" y="3338"/>
                  </a:cubicBezTo>
                  <a:cubicBezTo>
                    <a:pt x="1429" y="3627"/>
                    <a:pt x="1647" y="3629"/>
                    <a:pt x="1683" y="4093"/>
                  </a:cubicBezTo>
                  <a:cubicBezTo>
                    <a:pt x="1721" y="4593"/>
                    <a:pt x="2192" y="4890"/>
                    <a:pt x="2445" y="5302"/>
                  </a:cubicBezTo>
                  <a:cubicBezTo>
                    <a:pt x="2728" y="5762"/>
                    <a:pt x="2632" y="6615"/>
                    <a:pt x="2632" y="6615"/>
                  </a:cubicBezTo>
                  <a:cubicBezTo>
                    <a:pt x="3205" y="6092"/>
                    <a:pt x="3777" y="5242"/>
                    <a:pt x="3842" y="4433"/>
                  </a:cubicBezTo>
                  <a:cubicBezTo>
                    <a:pt x="3916" y="3502"/>
                    <a:pt x="3378" y="2956"/>
                    <a:pt x="2768" y="2483"/>
                  </a:cubicBezTo>
                  <a:cubicBezTo>
                    <a:pt x="2417" y="2212"/>
                    <a:pt x="2656" y="1569"/>
                    <a:pt x="2386" y="980"/>
                  </a:cubicBezTo>
                  <a:cubicBezTo>
                    <a:pt x="2131" y="426"/>
                    <a:pt x="1645" y="67"/>
                    <a:pt x="1073" y="8"/>
                  </a:cubicBezTo>
                  <a:cubicBezTo>
                    <a:pt x="1025" y="3"/>
                    <a:pt x="977" y="0"/>
                    <a:pt x="929"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1"/>
            <p:cNvSpPr/>
            <p:nvPr/>
          </p:nvSpPr>
          <p:spPr>
            <a:xfrm>
              <a:off x="2702550" y="3847050"/>
              <a:ext cx="74275" cy="131350"/>
            </a:xfrm>
            <a:custGeom>
              <a:avLst/>
              <a:gdLst/>
              <a:ahLst/>
              <a:cxnLst/>
              <a:rect l="l" t="t" r="r" b="b"/>
              <a:pathLst>
                <a:path w="2971" h="5254" extrusionOk="0">
                  <a:moveTo>
                    <a:pt x="50" y="1"/>
                  </a:moveTo>
                  <a:cubicBezTo>
                    <a:pt x="24" y="1"/>
                    <a:pt x="0" y="29"/>
                    <a:pt x="20" y="56"/>
                  </a:cubicBezTo>
                  <a:cubicBezTo>
                    <a:pt x="149" y="254"/>
                    <a:pt x="377" y="328"/>
                    <a:pt x="597" y="400"/>
                  </a:cubicBezTo>
                  <a:cubicBezTo>
                    <a:pt x="729" y="442"/>
                    <a:pt x="865" y="487"/>
                    <a:pt x="978" y="557"/>
                  </a:cubicBezTo>
                  <a:cubicBezTo>
                    <a:pt x="1201" y="698"/>
                    <a:pt x="1341" y="940"/>
                    <a:pt x="1351" y="1204"/>
                  </a:cubicBezTo>
                  <a:cubicBezTo>
                    <a:pt x="1354" y="1331"/>
                    <a:pt x="1327" y="1465"/>
                    <a:pt x="1301" y="1595"/>
                  </a:cubicBezTo>
                  <a:cubicBezTo>
                    <a:pt x="1256" y="1821"/>
                    <a:pt x="1209" y="2055"/>
                    <a:pt x="1323" y="2262"/>
                  </a:cubicBezTo>
                  <a:cubicBezTo>
                    <a:pt x="1378" y="2362"/>
                    <a:pt x="1462" y="2437"/>
                    <a:pt x="1544" y="2512"/>
                  </a:cubicBezTo>
                  <a:cubicBezTo>
                    <a:pt x="1641" y="2599"/>
                    <a:pt x="1732" y="2680"/>
                    <a:pt x="1772" y="2793"/>
                  </a:cubicBezTo>
                  <a:cubicBezTo>
                    <a:pt x="1803" y="2882"/>
                    <a:pt x="1798" y="2980"/>
                    <a:pt x="1794" y="3080"/>
                  </a:cubicBezTo>
                  <a:cubicBezTo>
                    <a:pt x="1789" y="3180"/>
                    <a:pt x="1784" y="3283"/>
                    <a:pt x="1816" y="3382"/>
                  </a:cubicBezTo>
                  <a:cubicBezTo>
                    <a:pt x="1876" y="3571"/>
                    <a:pt x="2043" y="3682"/>
                    <a:pt x="2206" y="3790"/>
                  </a:cubicBezTo>
                  <a:cubicBezTo>
                    <a:pt x="2248" y="3819"/>
                    <a:pt x="2292" y="3848"/>
                    <a:pt x="2332" y="3877"/>
                  </a:cubicBezTo>
                  <a:cubicBezTo>
                    <a:pt x="2545" y="4034"/>
                    <a:pt x="2709" y="4250"/>
                    <a:pt x="2804" y="4496"/>
                  </a:cubicBezTo>
                  <a:cubicBezTo>
                    <a:pt x="2895" y="4735"/>
                    <a:pt x="2898" y="5043"/>
                    <a:pt x="2699" y="5190"/>
                  </a:cubicBezTo>
                  <a:cubicBezTo>
                    <a:pt x="2672" y="5210"/>
                    <a:pt x="2686" y="5253"/>
                    <a:pt x="2720" y="5254"/>
                  </a:cubicBezTo>
                  <a:cubicBezTo>
                    <a:pt x="2728" y="5253"/>
                    <a:pt x="2735" y="5251"/>
                    <a:pt x="2741" y="5246"/>
                  </a:cubicBezTo>
                  <a:cubicBezTo>
                    <a:pt x="2971" y="5077"/>
                    <a:pt x="2971" y="4734"/>
                    <a:pt x="2870" y="4470"/>
                  </a:cubicBezTo>
                  <a:cubicBezTo>
                    <a:pt x="2770" y="4211"/>
                    <a:pt x="2598" y="3986"/>
                    <a:pt x="2374" y="3820"/>
                  </a:cubicBezTo>
                  <a:cubicBezTo>
                    <a:pt x="2332" y="3789"/>
                    <a:pt x="2289" y="3760"/>
                    <a:pt x="2245" y="3731"/>
                  </a:cubicBezTo>
                  <a:cubicBezTo>
                    <a:pt x="2093" y="3630"/>
                    <a:pt x="1936" y="3525"/>
                    <a:pt x="1883" y="3360"/>
                  </a:cubicBezTo>
                  <a:cubicBezTo>
                    <a:pt x="1855" y="3273"/>
                    <a:pt x="1859" y="3181"/>
                    <a:pt x="1864" y="3083"/>
                  </a:cubicBezTo>
                  <a:cubicBezTo>
                    <a:pt x="1870" y="2980"/>
                    <a:pt x="1875" y="2872"/>
                    <a:pt x="1838" y="2769"/>
                  </a:cubicBezTo>
                  <a:cubicBezTo>
                    <a:pt x="1792" y="2640"/>
                    <a:pt x="1690" y="2548"/>
                    <a:pt x="1591" y="2459"/>
                  </a:cubicBezTo>
                  <a:cubicBezTo>
                    <a:pt x="1514" y="2388"/>
                    <a:pt x="1434" y="2316"/>
                    <a:pt x="1385" y="2228"/>
                  </a:cubicBezTo>
                  <a:cubicBezTo>
                    <a:pt x="1284" y="2044"/>
                    <a:pt x="1326" y="1833"/>
                    <a:pt x="1371" y="1608"/>
                  </a:cubicBezTo>
                  <a:cubicBezTo>
                    <a:pt x="1398" y="1474"/>
                    <a:pt x="1425" y="1337"/>
                    <a:pt x="1421" y="1201"/>
                  </a:cubicBezTo>
                  <a:cubicBezTo>
                    <a:pt x="1414" y="921"/>
                    <a:pt x="1255" y="644"/>
                    <a:pt x="1016" y="496"/>
                  </a:cubicBezTo>
                  <a:cubicBezTo>
                    <a:pt x="895" y="423"/>
                    <a:pt x="755" y="376"/>
                    <a:pt x="619" y="333"/>
                  </a:cubicBezTo>
                  <a:cubicBezTo>
                    <a:pt x="401" y="261"/>
                    <a:pt x="195" y="194"/>
                    <a:pt x="79" y="18"/>
                  </a:cubicBezTo>
                  <a:cubicBezTo>
                    <a:pt x="71" y="6"/>
                    <a:pt x="60" y="1"/>
                    <a:pt x="50"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1"/>
            <p:cNvSpPr/>
            <p:nvPr/>
          </p:nvSpPr>
          <p:spPr>
            <a:xfrm>
              <a:off x="2702850" y="3838900"/>
              <a:ext cx="72150" cy="99175"/>
            </a:xfrm>
            <a:custGeom>
              <a:avLst/>
              <a:gdLst/>
              <a:ahLst/>
              <a:cxnLst/>
              <a:rect l="l" t="t" r="r" b="b"/>
              <a:pathLst>
                <a:path w="2886" h="3967" extrusionOk="0">
                  <a:moveTo>
                    <a:pt x="46" y="1"/>
                  </a:moveTo>
                  <a:cubicBezTo>
                    <a:pt x="23" y="1"/>
                    <a:pt x="0" y="21"/>
                    <a:pt x="12" y="49"/>
                  </a:cubicBezTo>
                  <a:cubicBezTo>
                    <a:pt x="54" y="167"/>
                    <a:pt x="170" y="257"/>
                    <a:pt x="330" y="297"/>
                  </a:cubicBezTo>
                  <a:cubicBezTo>
                    <a:pt x="401" y="314"/>
                    <a:pt x="474" y="324"/>
                    <a:pt x="547" y="331"/>
                  </a:cubicBezTo>
                  <a:cubicBezTo>
                    <a:pt x="602" y="336"/>
                    <a:pt x="659" y="342"/>
                    <a:pt x="713" y="352"/>
                  </a:cubicBezTo>
                  <a:cubicBezTo>
                    <a:pt x="1060" y="421"/>
                    <a:pt x="1353" y="709"/>
                    <a:pt x="1428" y="1055"/>
                  </a:cubicBezTo>
                  <a:cubicBezTo>
                    <a:pt x="1432" y="1078"/>
                    <a:pt x="1436" y="1100"/>
                    <a:pt x="1440" y="1122"/>
                  </a:cubicBezTo>
                  <a:cubicBezTo>
                    <a:pt x="1454" y="1195"/>
                    <a:pt x="1466" y="1270"/>
                    <a:pt x="1506" y="1337"/>
                  </a:cubicBezTo>
                  <a:cubicBezTo>
                    <a:pt x="1547" y="1411"/>
                    <a:pt x="1614" y="1465"/>
                    <a:pt x="1678" y="1517"/>
                  </a:cubicBezTo>
                  <a:cubicBezTo>
                    <a:pt x="1748" y="1572"/>
                    <a:pt x="1813" y="1624"/>
                    <a:pt x="1844" y="1698"/>
                  </a:cubicBezTo>
                  <a:cubicBezTo>
                    <a:pt x="1873" y="1762"/>
                    <a:pt x="1871" y="1835"/>
                    <a:pt x="1870" y="1910"/>
                  </a:cubicBezTo>
                  <a:cubicBezTo>
                    <a:pt x="1869" y="1982"/>
                    <a:pt x="1868" y="2054"/>
                    <a:pt x="1891" y="2123"/>
                  </a:cubicBezTo>
                  <a:cubicBezTo>
                    <a:pt x="1935" y="2267"/>
                    <a:pt x="2059" y="2354"/>
                    <a:pt x="2178" y="2439"/>
                  </a:cubicBezTo>
                  <a:cubicBezTo>
                    <a:pt x="2208" y="2460"/>
                    <a:pt x="2239" y="2482"/>
                    <a:pt x="2267" y="2504"/>
                  </a:cubicBezTo>
                  <a:cubicBezTo>
                    <a:pt x="2683" y="2826"/>
                    <a:pt x="2809" y="3459"/>
                    <a:pt x="2549" y="3914"/>
                  </a:cubicBezTo>
                  <a:cubicBezTo>
                    <a:pt x="2539" y="3931"/>
                    <a:pt x="2545" y="3952"/>
                    <a:pt x="2561" y="3963"/>
                  </a:cubicBezTo>
                  <a:cubicBezTo>
                    <a:pt x="2567" y="3965"/>
                    <a:pt x="2573" y="3967"/>
                    <a:pt x="2579" y="3967"/>
                  </a:cubicBezTo>
                  <a:cubicBezTo>
                    <a:pt x="2591" y="3966"/>
                    <a:pt x="2602" y="3960"/>
                    <a:pt x="2608" y="3949"/>
                  </a:cubicBezTo>
                  <a:cubicBezTo>
                    <a:pt x="2885" y="3464"/>
                    <a:pt x="2751" y="2791"/>
                    <a:pt x="2309" y="2448"/>
                  </a:cubicBezTo>
                  <a:cubicBezTo>
                    <a:pt x="2279" y="2426"/>
                    <a:pt x="2248" y="2404"/>
                    <a:pt x="2218" y="2382"/>
                  </a:cubicBezTo>
                  <a:cubicBezTo>
                    <a:pt x="2102" y="2300"/>
                    <a:pt x="1993" y="2223"/>
                    <a:pt x="1956" y="2103"/>
                  </a:cubicBezTo>
                  <a:cubicBezTo>
                    <a:pt x="1937" y="2044"/>
                    <a:pt x="1938" y="1980"/>
                    <a:pt x="1939" y="1912"/>
                  </a:cubicBezTo>
                  <a:cubicBezTo>
                    <a:pt x="1940" y="1831"/>
                    <a:pt x="1941" y="1749"/>
                    <a:pt x="1908" y="1671"/>
                  </a:cubicBezTo>
                  <a:cubicBezTo>
                    <a:pt x="1869" y="1581"/>
                    <a:pt x="1794" y="1520"/>
                    <a:pt x="1721" y="1462"/>
                  </a:cubicBezTo>
                  <a:cubicBezTo>
                    <a:pt x="1660" y="1412"/>
                    <a:pt x="1601" y="1365"/>
                    <a:pt x="1566" y="1303"/>
                  </a:cubicBezTo>
                  <a:cubicBezTo>
                    <a:pt x="1534" y="1246"/>
                    <a:pt x="1522" y="1180"/>
                    <a:pt x="1510" y="1110"/>
                  </a:cubicBezTo>
                  <a:cubicBezTo>
                    <a:pt x="1506" y="1087"/>
                    <a:pt x="1501" y="1063"/>
                    <a:pt x="1496" y="1041"/>
                  </a:cubicBezTo>
                  <a:cubicBezTo>
                    <a:pt x="1417" y="668"/>
                    <a:pt x="1100" y="356"/>
                    <a:pt x="726" y="283"/>
                  </a:cubicBezTo>
                  <a:cubicBezTo>
                    <a:pt x="669" y="272"/>
                    <a:pt x="610" y="266"/>
                    <a:pt x="553" y="260"/>
                  </a:cubicBezTo>
                  <a:cubicBezTo>
                    <a:pt x="484" y="255"/>
                    <a:pt x="415" y="245"/>
                    <a:pt x="346" y="229"/>
                  </a:cubicBezTo>
                  <a:cubicBezTo>
                    <a:pt x="213" y="195"/>
                    <a:pt x="112" y="119"/>
                    <a:pt x="78" y="25"/>
                  </a:cubicBezTo>
                  <a:cubicBezTo>
                    <a:pt x="72" y="8"/>
                    <a:pt x="59" y="1"/>
                    <a:pt x="4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1"/>
            <p:cNvSpPr/>
            <p:nvPr/>
          </p:nvSpPr>
          <p:spPr>
            <a:xfrm>
              <a:off x="2704625" y="3831225"/>
              <a:ext cx="50025" cy="42525"/>
            </a:xfrm>
            <a:custGeom>
              <a:avLst/>
              <a:gdLst/>
              <a:ahLst/>
              <a:cxnLst/>
              <a:rect l="l" t="t" r="r" b="b"/>
              <a:pathLst>
                <a:path w="2001" h="1701" extrusionOk="0">
                  <a:moveTo>
                    <a:pt x="568" y="0"/>
                  </a:moveTo>
                  <a:cubicBezTo>
                    <a:pt x="385" y="0"/>
                    <a:pt x="203" y="40"/>
                    <a:pt x="38" y="121"/>
                  </a:cubicBezTo>
                  <a:cubicBezTo>
                    <a:pt x="0" y="138"/>
                    <a:pt x="19" y="189"/>
                    <a:pt x="52" y="189"/>
                  </a:cubicBezTo>
                  <a:cubicBezTo>
                    <a:pt x="58" y="189"/>
                    <a:pt x="64" y="187"/>
                    <a:pt x="70" y="184"/>
                  </a:cubicBezTo>
                  <a:cubicBezTo>
                    <a:pt x="225" y="108"/>
                    <a:pt x="396" y="70"/>
                    <a:pt x="568" y="70"/>
                  </a:cubicBezTo>
                  <a:cubicBezTo>
                    <a:pt x="844" y="70"/>
                    <a:pt x="1121" y="167"/>
                    <a:pt x="1330" y="350"/>
                  </a:cubicBezTo>
                  <a:cubicBezTo>
                    <a:pt x="1684" y="660"/>
                    <a:pt x="1810" y="1132"/>
                    <a:pt x="1927" y="1673"/>
                  </a:cubicBezTo>
                  <a:cubicBezTo>
                    <a:pt x="1931" y="1689"/>
                    <a:pt x="1946" y="1701"/>
                    <a:pt x="1962" y="1701"/>
                  </a:cubicBezTo>
                  <a:lnTo>
                    <a:pt x="1970" y="1701"/>
                  </a:lnTo>
                  <a:cubicBezTo>
                    <a:pt x="1988" y="1696"/>
                    <a:pt x="2001" y="1677"/>
                    <a:pt x="1997" y="1658"/>
                  </a:cubicBezTo>
                  <a:cubicBezTo>
                    <a:pt x="1903" y="1232"/>
                    <a:pt x="1777" y="647"/>
                    <a:pt x="1377" y="296"/>
                  </a:cubicBezTo>
                  <a:cubicBezTo>
                    <a:pt x="1155" y="102"/>
                    <a:pt x="861" y="0"/>
                    <a:pt x="56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1"/>
            <p:cNvSpPr/>
            <p:nvPr/>
          </p:nvSpPr>
          <p:spPr>
            <a:xfrm>
              <a:off x="2709925" y="4243725"/>
              <a:ext cx="21325" cy="25950"/>
            </a:xfrm>
            <a:custGeom>
              <a:avLst/>
              <a:gdLst/>
              <a:ahLst/>
              <a:cxnLst/>
              <a:rect l="l" t="t" r="r" b="b"/>
              <a:pathLst>
                <a:path w="853" h="1038" extrusionOk="0">
                  <a:moveTo>
                    <a:pt x="708" y="1"/>
                  </a:moveTo>
                  <a:cubicBezTo>
                    <a:pt x="564" y="1"/>
                    <a:pt x="0" y="906"/>
                    <a:pt x="422" y="1028"/>
                  </a:cubicBezTo>
                  <a:cubicBezTo>
                    <a:pt x="445" y="1034"/>
                    <a:pt x="466" y="1037"/>
                    <a:pt x="487" y="1037"/>
                  </a:cubicBezTo>
                  <a:cubicBezTo>
                    <a:pt x="853" y="1037"/>
                    <a:pt x="839" y="36"/>
                    <a:pt x="716" y="2"/>
                  </a:cubicBezTo>
                  <a:cubicBezTo>
                    <a:pt x="714" y="1"/>
                    <a:pt x="711" y="1"/>
                    <a:pt x="70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1"/>
            <p:cNvSpPr/>
            <p:nvPr/>
          </p:nvSpPr>
          <p:spPr>
            <a:xfrm>
              <a:off x="2658475" y="4072100"/>
              <a:ext cx="74475" cy="171675"/>
            </a:xfrm>
            <a:custGeom>
              <a:avLst/>
              <a:gdLst/>
              <a:ahLst/>
              <a:cxnLst/>
              <a:rect l="l" t="t" r="r" b="b"/>
              <a:pathLst>
                <a:path w="2979" h="6867" extrusionOk="0">
                  <a:moveTo>
                    <a:pt x="1190" y="1"/>
                  </a:moveTo>
                  <a:cubicBezTo>
                    <a:pt x="607" y="1"/>
                    <a:pt x="0" y="505"/>
                    <a:pt x="275" y="1253"/>
                  </a:cubicBezTo>
                  <a:cubicBezTo>
                    <a:pt x="1011" y="3270"/>
                    <a:pt x="2479" y="6866"/>
                    <a:pt x="2769" y="6866"/>
                  </a:cubicBezTo>
                  <a:cubicBezTo>
                    <a:pt x="2771" y="6866"/>
                    <a:pt x="2773" y="6866"/>
                    <a:pt x="2774" y="6866"/>
                  </a:cubicBezTo>
                  <a:cubicBezTo>
                    <a:pt x="2978" y="6833"/>
                    <a:pt x="2487" y="3467"/>
                    <a:pt x="2062" y="790"/>
                  </a:cubicBezTo>
                  <a:cubicBezTo>
                    <a:pt x="1975" y="236"/>
                    <a:pt x="1588" y="1"/>
                    <a:pt x="1190"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1"/>
            <p:cNvSpPr/>
            <p:nvPr/>
          </p:nvSpPr>
          <p:spPr>
            <a:xfrm>
              <a:off x="2737900" y="4241500"/>
              <a:ext cx="28200" cy="20775"/>
            </a:xfrm>
            <a:custGeom>
              <a:avLst/>
              <a:gdLst/>
              <a:ahLst/>
              <a:cxnLst/>
              <a:rect l="l" t="t" r="r" b="b"/>
              <a:pathLst>
                <a:path w="1128" h="831" extrusionOk="0">
                  <a:moveTo>
                    <a:pt x="121" y="0"/>
                  </a:moveTo>
                  <a:cubicBezTo>
                    <a:pt x="104" y="0"/>
                    <a:pt x="90" y="4"/>
                    <a:pt x="83" y="11"/>
                  </a:cubicBezTo>
                  <a:cubicBezTo>
                    <a:pt x="1" y="93"/>
                    <a:pt x="383" y="831"/>
                    <a:pt x="694" y="831"/>
                  </a:cubicBezTo>
                  <a:cubicBezTo>
                    <a:pt x="744" y="831"/>
                    <a:pt x="792" y="812"/>
                    <a:pt x="835" y="768"/>
                  </a:cubicBezTo>
                  <a:cubicBezTo>
                    <a:pt x="1128" y="477"/>
                    <a:pt x="325" y="0"/>
                    <a:pt x="12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1"/>
            <p:cNvSpPr/>
            <p:nvPr/>
          </p:nvSpPr>
          <p:spPr>
            <a:xfrm>
              <a:off x="2643900" y="3993075"/>
              <a:ext cx="131600" cy="59900"/>
            </a:xfrm>
            <a:custGeom>
              <a:avLst/>
              <a:gdLst/>
              <a:ahLst/>
              <a:cxnLst/>
              <a:rect l="l" t="t" r="r" b="b"/>
              <a:pathLst>
                <a:path w="5264" h="2396" extrusionOk="0">
                  <a:moveTo>
                    <a:pt x="265" y="1"/>
                  </a:moveTo>
                  <a:cubicBezTo>
                    <a:pt x="112" y="1"/>
                    <a:pt x="0" y="147"/>
                    <a:pt x="41" y="295"/>
                  </a:cubicBezTo>
                  <a:lnTo>
                    <a:pt x="563" y="2223"/>
                  </a:lnTo>
                  <a:cubicBezTo>
                    <a:pt x="589" y="2326"/>
                    <a:pt x="682" y="2396"/>
                    <a:pt x="787" y="2396"/>
                  </a:cubicBezTo>
                  <a:lnTo>
                    <a:pt x="4476" y="2396"/>
                  </a:lnTo>
                  <a:cubicBezTo>
                    <a:pt x="4582" y="2396"/>
                    <a:pt x="4674" y="2326"/>
                    <a:pt x="4702" y="2223"/>
                  </a:cubicBezTo>
                  <a:lnTo>
                    <a:pt x="5224" y="295"/>
                  </a:lnTo>
                  <a:cubicBezTo>
                    <a:pt x="5263" y="147"/>
                    <a:pt x="5151" y="1"/>
                    <a:pt x="499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1"/>
            <p:cNvSpPr/>
            <p:nvPr/>
          </p:nvSpPr>
          <p:spPr>
            <a:xfrm>
              <a:off x="2706850" y="4068225"/>
              <a:ext cx="48625" cy="173625"/>
            </a:xfrm>
            <a:custGeom>
              <a:avLst/>
              <a:gdLst/>
              <a:ahLst/>
              <a:cxnLst/>
              <a:rect l="l" t="t" r="r" b="b"/>
              <a:pathLst>
                <a:path w="1945" h="6945" extrusionOk="0">
                  <a:moveTo>
                    <a:pt x="978" y="0"/>
                  </a:moveTo>
                  <a:cubicBezTo>
                    <a:pt x="928" y="0"/>
                    <a:pt x="876" y="3"/>
                    <a:pt x="825" y="9"/>
                  </a:cubicBezTo>
                  <a:cubicBezTo>
                    <a:pt x="272" y="68"/>
                    <a:pt x="1" y="446"/>
                    <a:pt x="84" y="953"/>
                  </a:cubicBezTo>
                  <a:cubicBezTo>
                    <a:pt x="524" y="3614"/>
                    <a:pt x="1115" y="6945"/>
                    <a:pt x="1322" y="6945"/>
                  </a:cubicBezTo>
                  <a:cubicBezTo>
                    <a:pt x="1323" y="6945"/>
                    <a:pt x="1324" y="6944"/>
                    <a:pt x="1325" y="6944"/>
                  </a:cubicBezTo>
                  <a:cubicBezTo>
                    <a:pt x="1601" y="6899"/>
                    <a:pt x="1864" y="2988"/>
                    <a:pt x="1928" y="830"/>
                  </a:cubicBezTo>
                  <a:cubicBezTo>
                    <a:pt x="1944" y="297"/>
                    <a:pt x="1496" y="0"/>
                    <a:pt x="97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1"/>
            <p:cNvSpPr/>
            <p:nvPr/>
          </p:nvSpPr>
          <p:spPr>
            <a:xfrm>
              <a:off x="2501800" y="3917850"/>
              <a:ext cx="61175" cy="61250"/>
            </a:xfrm>
            <a:custGeom>
              <a:avLst/>
              <a:gdLst/>
              <a:ahLst/>
              <a:cxnLst/>
              <a:rect l="l" t="t" r="r" b="b"/>
              <a:pathLst>
                <a:path w="2447" h="2450" extrusionOk="0">
                  <a:moveTo>
                    <a:pt x="1346" y="0"/>
                  </a:moveTo>
                  <a:cubicBezTo>
                    <a:pt x="1205" y="0"/>
                    <a:pt x="1067" y="26"/>
                    <a:pt x="936" y="75"/>
                  </a:cubicBezTo>
                  <a:cubicBezTo>
                    <a:pt x="813" y="122"/>
                    <a:pt x="700" y="190"/>
                    <a:pt x="603" y="279"/>
                  </a:cubicBezTo>
                  <a:cubicBezTo>
                    <a:pt x="510" y="365"/>
                    <a:pt x="434" y="469"/>
                    <a:pt x="383" y="585"/>
                  </a:cubicBezTo>
                  <a:cubicBezTo>
                    <a:pt x="329" y="706"/>
                    <a:pt x="300" y="837"/>
                    <a:pt x="297" y="969"/>
                  </a:cubicBezTo>
                  <a:lnTo>
                    <a:pt x="93" y="969"/>
                  </a:lnTo>
                  <a:cubicBezTo>
                    <a:pt x="42" y="970"/>
                    <a:pt x="1" y="1011"/>
                    <a:pt x="1" y="1062"/>
                  </a:cubicBezTo>
                  <a:lnTo>
                    <a:pt x="1" y="1389"/>
                  </a:lnTo>
                  <a:cubicBezTo>
                    <a:pt x="1" y="1438"/>
                    <a:pt x="42" y="1480"/>
                    <a:pt x="93" y="1480"/>
                  </a:cubicBezTo>
                  <a:lnTo>
                    <a:pt x="297" y="1480"/>
                  </a:lnTo>
                  <a:cubicBezTo>
                    <a:pt x="300" y="1612"/>
                    <a:pt x="329" y="1744"/>
                    <a:pt x="383" y="1865"/>
                  </a:cubicBezTo>
                  <a:cubicBezTo>
                    <a:pt x="435" y="1981"/>
                    <a:pt x="510" y="2085"/>
                    <a:pt x="603" y="2172"/>
                  </a:cubicBezTo>
                  <a:cubicBezTo>
                    <a:pt x="699" y="2262"/>
                    <a:pt x="812" y="2332"/>
                    <a:pt x="936" y="2376"/>
                  </a:cubicBezTo>
                  <a:cubicBezTo>
                    <a:pt x="1069" y="2426"/>
                    <a:pt x="1211" y="2450"/>
                    <a:pt x="1353" y="2450"/>
                  </a:cubicBezTo>
                  <a:cubicBezTo>
                    <a:pt x="1356" y="2450"/>
                    <a:pt x="1359" y="2450"/>
                    <a:pt x="1362" y="2450"/>
                  </a:cubicBezTo>
                  <a:cubicBezTo>
                    <a:pt x="1499" y="2450"/>
                    <a:pt x="1637" y="2429"/>
                    <a:pt x="1769" y="2387"/>
                  </a:cubicBezTo>
                  <a:cubicBezTo>
                    <a:pt x="1892" y="2348"/>
                    <a:pt x="2009" y="2290"/>
                    <a:pt x="2113" y="2215"/>
                  </a:cubicBezTo>
                  <a:cubicBezTo>
                    <a:pt x="2211" y="2145"/>
                    <a:pt x="2292" y="2056"/>
                    <a:pt x="2353" y="1955"/>
                  </a:cubicBezTo>
                  <a:cubicBezTo>
                    <a:pt x="2412" y="1857"/>
                    <a:pt x="2445" y="1745"/>
                    <a:pt x="2447" y="1630"/>
                  </a:cubicBezTo>
                  <a:cubicBezTo>
                    <a:pt x="2447" y="1588"/>
                    <a:pt x="2413" y="1555"/>
                    <a:pt x="2372" y="1555"/>
                  </a:cubicBezTo>
                  <a:lnTo>
                    <a:pt x="1926" y="1555"/>
                  </a:lnTo>
                  <a:cubicBezTo>
                    <a:pt x="1888" y="1555"/>
                    <a:pt x="1864" y="1563"/>
                    <a:pt x="1853" y="1577"/>
                  </a:cubicBezTo>
                  <a:cubicBezTo>
                    <a:pt x="1838" y="1602"/>
                    <a:pt x="1823" y="1627"/>
                    <a:pt x="1811" y="1654"/>
                  </a:cubicBezTo>
                  <a:cubicBezTo>
                    <a:pt x="1792" y="1688"/>
                    <a:pt x="1773" y="1720"/>
                    <a:pt x="1753" y="1751"/>
                  </a:cubicBezTo>
                  <a:cubicBezTo>
                    <a:pt x="1731" y="1782"/>
                    <a:pt x="1703" y="1810"/>
                    <a:pt x="1671" y="1831"/>
                  </a:cubicBezTo>
                  <a:cubicBezTo>
                    <a:pt x="1633" y="1854"/>
                    <a:pt x="1591" y="1873"/>
                    <a:pt x="1547" y="1884"/>
                  </a:cubicBezTo>
                  <a:cubicBezTo>
                    <a:pt x="1493" y="1898"/>
                    <a:pt x="1438" y="1906"/>
                    <a:pt x="1383" y="1906"/>
                  </a:cubicBezTo>
                  <a:cubicBezTo>
                    <a:pt x="1376" y="1906"/>
                    <a:pt x="1369" y="1905"/>
                    <a:pt x="1362" y="1905"/>
                  </a:cubicBezTo>
                  <a:cubicBezTo>
                    <a:pt x="1219" y="1905"/>
                    <a:pt x="1111" y="1865"/>
                    <a:pt x="1040" y="1784"/>
                  </a:cubicBezTo>
                  <a:cubicBezTo>
                    <a:pt x="968" y="1704"/>
                    <a:pt x="931" y="1602"/>
                    <a:pt x="926" y="1480"/>
                  </a:cubicBezTo>
                  <a:lnTo>
                    <a:pt x="1423" y="1480"/>
                  </a:lnTo>
                  <a:cubicBezTo>
                    <a:pt x="1474" y="1480"/>
                    <a:pt x="1514" y="1438"/>
                    <a:pt x="1515" y="1389"/>
                  </a:cubicBezTo>
                  <a:lnTo>
                    <a:pt x="1515" y="1062"/>
                  </a:lnTo>
                  <a:cubicBezTo>
                    <a:pt x="1514" y="1011"/>
                    <a:pt x="1474" y="970"/>
                    <a:pt x="1423" y="969"/>
                  </a:cubicBezTo>
                  <a:lnTo>
                    <a:pt x="926" y="969"/>
                  </a:lnTo>
                  <a:cubicBezTo>
                    <a:pt x="930" y="847"/>
                    <a:pt x="968" y="746"/>
                    <a:pt x="1040" y="665"/>
                  </a:cubicBezTo>
                  <a:cubicBezTo>
                    <a:pt x="1111" y="584"/>
                    <a:pt x="1219" y="545"/>
                    <a:pt x="1362" y="545"/>
                  </a:cubicBezTo>
                  <a:cubicBezTo>
                    <a:pt x="1369" y="545"/>
                    <a:pt x="1376" y="545"/>
                    <a:pt x="1383" y="545"/>
                  </a:cubicBezTo>
                  <a:cubicBezTo>
                    <a:pt x="1438" y="545"/>
                    <a:pt x="1493" y="552"/>
                    <a:pt x="1547" y="565"/>
                  </a:cubicBezTo>
                  <a:cubicBezTo>
                    <a:pt x="1591" y="576"/>
                    <a:pt x="1633" y="595"/>
                    <a:pt x="1671" y="620"/>
                  </a:cubicBezTo>
                  <a:cubicBezTo>
                    <a:pt x="1703" y="640"/>
                    <a:pt x="1731" y="667"/>
                    <a:pt x="1753" y="699"/>
                  </a:cubicBezTo>
                  <a:cubicBezTo>
                    <a:pt x="1773" y="730"/>
                    <a:pt x="1792" y="762"/>
                    <a:pt x="1811" y="797"/>
                  </a:cubicBezTo>
                  <a:cubicBezTo>
                    <a:pt x="1823" y="822"/>
                    <a:pt x="1837" y="848"/>
                    <a:pt x="1853" y="873"/>
                  </a:cubicBezTo>
                  <a:cubicBezTo>
                    <a:pt x="1864" y="888"/>
                    <a:pt x="1888" y="895"/>
                    <a:pt x="1926" y="895"/>
                  </a:cubicBezTo>
                  <a:lnTo>
                    <a:pt x="2372" y="895"/>
                  </a:lnTo>
                  <a:cubicBezTo>
                    <a:pt x="2413" y="894"/>
                    <a:pt x="2447" y="861"/>
                    <a:pt x="2447" y="820"/>
                  </a:cubicBezTo>
                  <a:cubicBezTo>
                    <a:pt x="2445" y="705"/>
                    <a:pt x="2412" y="594"/>
                    <a:pt x="2353" y="495"/>
                  </a:cubicBezTo>
                  <a:cubicBezTo>
                    <a:pt x="2292" y="393"/>
                    <a:pt x="2211" y="305"/>
                    <a:pt x="2113" y="234"/>
                  </a:cubicBezTo>
                  <a:cubicBezTo>
                    <a:pt x="2009" y="160"/>
                    <a:pt x="1892" y="102"/>
                    <a:pt x="1769" y="63"/>
                  </a:cubicBezTo>
                  <a:cubicBezTo>
                    <a:pt x="1640" y="22"/>
                    <a:pt x="1506" y="0"/>
                    <a:pt x="1371" y="0"/>
                  </a:cubicBezTo>
                  <a:cubicBezTo>
                    <a:pt x="1368" y="0"/>
                    <a:pt x="1365" y="1"/>
                    <a:pt x="1362" y="1"/>
                  </a:cubicBezTo>
                  <a:cubicBezTo>
                    <a:pt x="1356" y="0"/>
                    <a:pt x="1351" y="0"/>
                    <a:pt x="134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1"/>
            <p:cNvSpPr/>
            <p:nvPr/>
          </p:nvSpPr>
          <p:spPr>
            <a:xfrm>
              <a:off x="2579150" y="4014025"/>
              <a:ext cx="43125" cy="46100"/>
            </a:xfrm>
            <a:custGeom>
              <a:avLst/>
              <a:gdLst/>
              <a:ahLst/>
              <a:cxnLst/>
              <a:rect l="l" t="t" r="r" b="b"/>
              <a:pathLst>
                <a:path w="1725" h="1844" extrusionOk="0">
                  <a:moveTo>
                    <a:pt x="59" y="0"/>
                  </a:moveTo>
                  <a:cubicBezTo>
                    <a:pt x="26" y="0"/>
                    <a:pt x="1" y="26"/>
                    <a:pt x="1" y="58"/>
                  </a:cubicBezTo>
                  <a:cubicBezTo>
                    <a:pt x="1" y="69"/>
                    <a:pt x="5" y="82"/>
                    <a:pt x="11" y="92"/>
                  </a:cubicBezTo>
                  <a:lnTo>
                    <a:pt x="565" y="1072"/>
                  </a:lnTo>
                  <a:lnTo>
                    <a:pt x="248" y="1072"/>
                  </a:lnTo>
                  <a:cubicBezTo>
                    <a:pt x="209" y="1072"/>
                    <a:pt x="177" y="1105"/>
                    <a:pt x="177" y="1143"/>
                  </a:cubicBezTo>
                  <a:lnTo>
                    <a:pt x="177" y="1396"/>
                  </a:lnTo>
                  <a:cubicBezTo>
                    <a:pt x="177" y="1436"/>
                    <a:pt x="209" y="1467"/>
                    <a:pt x="248" y="1468"/>
                  </a:cubicBezTo>
                  <a:lnTo>
                    <a:pt x="622" y="1468"/>
                  </a:lnTo>
                  <a:lnTo>
                    <a:pt x="622" y="1773"/>
                  </a:lnTo>
                  <a:cubicBezTo>
                    <a:pt x="623" y="1813"/>
                    <a:pt x="654" y="1844"/>
                    <a:pt x="693" y="1844"/>
                  </a:cubicBezTo>
                  <a:lnTo>
                    <a:pt x="1031" y="1844"/>
                  </a:lnTo>
                  <a:cubicBezTo>
                    <a:pt x="1070" y="1844"/>
                    <a:pt x="1101" y="1813"/>
                    <a:pt x="1101" y="1773"/>
                  </a:cubicBezTo>
                  <a:lnTo>
                    <a:pt x="1101" y="1468"/>
                  </a:lnTo>
                  <a:lnTo>
                    <a:pt x="1473" y="1468"/>
                  </a:lnTo>
                  <a:cubicBezTo>
                    <a:pt x="1512" y="1467"/>
                    <a:pt x="1544" y="1436"/>
                    <a:pt x="1544" y="1396"/>
                  </a:cubicBezTo>
                  <a:lnTo>
                    <a:pt x="1544" y="1143"/>
                  </a:lnTo>
                  <a:cubicBezTo>
                    <a:pt x="1544" y="1105"/>
                    <a:pt x="1512" y="1072"/>
                    <a:pt x="1473" y="1072"/>
                  </a:cubicBezTo>
                  <a:lnTo>
                    <a:pt x="1157" y="1072"/>
                  </a:lnTo>
                  <a:lnTo>
                    <a:pt x="1713" y="92"/>
                  </a:lnTo>
                  <a:cubicBezTo>
                    <a:pt x="1720" y="82"/>
                    <a:pt x="1723" y="69"/>
                    <a:pt x="1724" y="58"/>
                  </a:cubicBezTo>
                  <a:cubicBezTo>
                    <a:pt x="1723" y="26"/>
                    <a:pt x="1697" y="0"/>
                    <a:pt x="1666" y="0"/>
                  </a:cubicBezTo>
                  <a:lnTo>
                    <a:pt x="1305" y="0"/>
                  </a:lnTo>
                  <a:cubicBezTo>
                    <a:pt x="1270" y="0"/>
                    <a:pt x="1243" y="8"/>
                    <a:pt x="1225" y="26"/>
                  </a:cubicBezTo>
                  <a:cubicBezTo>
                    <a:pt x="1213" y="36"/>
                    <a:pt x="1202" y="50"/>
                    <a:pt x="1194" y="65"/>
                  </a:cubicBezTo>
                  <a:lnTo>
                    <a:pt x="862" y="666"/>
                  </a:lnTo>
                  <a:lnTo>
                    <a:pt x="531" y="65"/>
                  </a:lnTo>
                  <a:cubicBezTo>
                    <a:pt x="522" y="50"/>
                    <a:pt x="511" y="37"/>
                    <a:pt x="498" y="26"/>
                  </a:cubicBezTo>
                  <a:cubicBezTo>
                    <a:pt x="481" y="8"/>
                    <a:pt x="454" y="0"/>
                    <a:pt x="419"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1"/>
            <p:cNvSpPr/>
            <p:nvPr/>
          </p:nvSpPr>
          <p:spPr>
            <a:xfrm>
              <a:off x="2837425" y="3939475"/>
              <a:ext cx="157075" cy="108950"/>
            </a:xfrm>
            <a:custGeom>
              <a:avLst/>
              <a:gdLst/>
              <a:ahLst/>
              <a:cxnLst/>
              <a:rect l="l" t="t" r="r" b="b"/>
              <a:pathLst>
                <a:path w="6283" h="4358" extrusionOk="0">
                  <a:moveTo>
                    <a:pt x="471" y="1"/>
                  </a:moveTo>
                  <a:cubicBezTo>
                    <a:pt x="211" y="2"/>
                    <a:pt x="1" y="211"/>
                    <a:pt x="1" y="471"/>
                  </a:cubicBezTo>
                  <a:lnTo>
                    <a:pt x="1" y="4255"/>
                  </a:lnTo>
                  <a:cubicBezTo>
                    <a:pt x="1" y="4317"/>
                    <a:pt x="51" y="4358"/>
                    <a:pt x="104" y="4358"/>
                  </a:cubicBezTo>
                  <a:cubicBezTo>
                    <a:pt x="129" y="4358"/>
                    <a:pt x="155" y="4348"/>
                    <a:pt x="176" y="4328"/>
                  </a:cubicBezTo>
                  <a:lnTo>
                    <a:pt x="938" y="3598"/>
                  </a:lnTo>
                  <a:cubicBezTo>
                    <a:pt x="1079" y="3463"/>
                    <a:pt x="1266" y="3388"/>
                    <a:pt x="1461" y="3388"/>
                  </a:cubicBezTo>
                  <a:lnTo>
                    <a:pt x="5812" y="3388"/>
                  </a:lnTo>
                  <a:cubicBezTo>
                    <a:pt x="6071" y="3388"/>
                    <a:pt x="6281" y="3178"/>
                    <a:pt x="6282" y="2918"/>
                  </a:cubicBezTo>
                  <a:lnTo>
                    <a:pt x="6282" y="471"/>
                  </a:lnTo>
                  <a:cubicBezTo>
                    <a:pt x="6281" y="211"/>
                    <a:pt x="6071" y="2"/>
                    <a:pt x="581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1"/>
            <p:cNvSpPr/>
            <p:nvPr/>
          </p:nvSpPr>
          <p:spPr>
            <a:xfrm>
              <a:off x="2840150" y="3942625"/>
              <a:ext cx="151600" cy="79225"/>
            </a:xfrm>
            <a:custGeom>
              <a:avLst/>
              <a:gdLst/>
              <a:ahLst/>
              <a:cxnLst/>
              <a:rect l="l" t="t" r="r" b="b"/>
              <a:pathLst>
                <a:path w="6064" h="3169" extrusionOk="0">
                  <a:moveTo>
                    <a:pt x="361" y="0"/>
                  </a:moveTo>
                  <a:cubicBezTo>
                    <a:pt x="162" y="0"/>
                    <a:pt x="1" y="161"/>
                    <a:pt x="1" y="360"/>
                  </a:cubicBezTo>
                  <a:lnTo>
                    <a:pt x="1" y="2807"/>
                  </a:lnTo>
                  <a:cubicBezTo>
                    <a:pt x="1" y="3007"/>
                    <a:pt x="162" y="3169"/>
                    <a:pt x="361" y="3169"/>
                  </a:cubicBezTo>
                  <a:lnTo>
                    <a:pt x="5703" y="3169"/>
                  </a:lnTo>
                  <a:cubicBezTo>
                    <a:pt x="5902" y="3169"/>
                    <a:pt x="6064" y="3007"/>
                    <a:pt x="6064" y="2807"/>
                  </a:cubicBezTo>
                  <a:lnTo>
                    <a:pt x="6064" y="360"/>
                  </a:lnTo>
                  <a:cubicBezTo>
                    <a:pt x="6064" y="161"/>
                    <a:pt x="5902" y="0"/>
                    <a:pt x="5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1"/>
            <p:cNvSpPr/>
            <p:nvPr/>
          </p:nvSpPr>
          <p:spPr>
            <a:xfrm>
              <a:off x="2850200" y="3980150"/>
              <a:ext cx="89575" cy="4150"/>
            </a:xfrm>
            <a:custGeom>
              <a:avLst/>
              <a:gdLst/>
              <a:ahLst/>
              <a:cxnLst/>
              <a:rect l="l" t="t" r="r" b="b"/>
              <a:pathLst>
                <a:path w="3583" h="166" extrusionOk="0">
                  <a:moveTo>
                    <a:pt x="1" y="0"/>
                  </a:moveTo>
                  <a:lnTo>
                    <a:pt x="1" y="166"/>
                  </a:lnTo>
                  <a:lnTo>
                    <a:pt x="3582" y="166"/>
                  </a:lnTo>
                  <a:lnTo>
                    <a:pt x="3582"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1"/>
            <p:cNvSpPr/>
            <p:nvPr/>
          </p:nvSpPr>
          <p:spPr>
            <a:xfrm>
              <a:off x="2850200" y="3970950"/>
              <a:ext cx="93225" cy="4200"/>
            </a:xfrm>
            <a:custGeom>
              <a:avLst/>
              <a:gdLst/>
              <a:ahLst/>
              <a:cxnLst/>
              <a:rect l="l" t="t" r="r" b="b"/>
              <a:pathLst>
                <a:path w="3729" h="168" extrusionOk="0">
                  <a:moveTo>
                    <a:pt x="1" y="1"/>
                  </a:moveTo>
                  <a:lnTo>
                    <a:pt x="1" y="167"/>
                  </a:lnTo>
                  <a:lnTo>
                    <a:pt x="3728" y="167"/>
                  </a:lnTo>
                  <a:lnTo>
                    <a:pt x="3728"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1"/>
            <p:cNvSpPr/>
            <p:nvPr/>
          </p:nvSpPr>
          <p:spPr>
            <a:xfrm>
              <a:off x="2850200" y="3961775"/>
              <a:ext cx="112500" cy="4175"/>
            </a:xfrm>
            <a:custGeom>
              <a:avLst/>
              <a:gdLst/>
              <a:ahLst/>
              <a:cxnLst/>
              <a:rect l="l" t="t" r="r" b="b"/>
              <a:pathLst>
                <a:path w="4500" h="167" extrusionOk="0">
                  <a:moveTo>
                    <a:pt x="1" y="0"/>
                  </a:moveTo>
                  <a:lnTo>
                    <a:pt x="1" y="167"/>
                  </a:lnTo>
                  <a:lnTo>
                    <a:pt x="4499" y="167"/>
                  </a:lnTo>
                  <a:lnTo>
                    <a:pt x="4499"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1"/>
            <p:cNvSpPr/>
            <p:nvPr/>
          </p:nvSpPr>
          <p:spPr>
            <a:xfrm>
              <a:off x="2850200" y="3952600"/>
              <a:ext cx="112500" cy="4200"/>
            </a:xfrm>
            <a:custGeom>
              <a:avLst/>
              <a:gdLst/>
              <a:ahLst/>
              <a:cxnLst/>
              <a:rect l="l" t="t" r="r" b="b"/>
              <a:pathLst>
                <a:path w="4500" h="168" extrusionOk="0">
                  <a:moveTo>
                    <a:pt x="1" y="1"/>
                  </a:moveTo>
                  <a:lnTo>
                    <a:pt x="1" y="167"/>
                  </a:lnTo>
                  <a:lnTo>
                    <a:pt x="4499" y="167"/>
                  </a:lnTo>
                  <a:lnTo>
                    <a:pt x="4499"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1"/>
            <p:cNvSpPr/>
            <p:nvPr/>
          </p:nvSpPr>
          <p:spPr>
            <a:xfrm>
              <a:off x="2922275" y="4002825"/>
              <a:ext cx="59450" cy="4175"/>
            </a:xfrm>
            <a:custGeom>
              <a:avLst/>
              <a:gdLst/>
              <a:ahLst/>
              <a:cxnLst/>
              <a:rect l="l" t="t" r="r" b="b"/>
              <a:pathLst>
                <a:path w="2378" h="167" extrusionOk="0">
                  <a:moveTo>
                    <a:pt x="0" y="1"/>
                  </a:moveTo>
                  <a:lnTo>
                    <a:pt x="0" y="167"/>
                  </a:lnTo>
                  <a:lnTo>
                    <a:pt x="2377" y="167"/>
                  </a:lnTo>
                  <a:lnTo>
                    <a:pt x="2377"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1"/>
            <p:cNvSpPr/>
            <p:nvPr/>
          </p:nvSpPr>
          <p:spPr>
            <a:xfrm>
              <a:off x="2900150" y="3993650"/>
              <a:ext cx="81575" cy="4200"/>
            </a:xfrm>
            <a:custGeom>
              <a:avLst/>
              <a:gdLst/>
              <a:ahLst/>
              <a:cxnLst/>
              <a:rect l="l" t="t" r="r" b="b"/>
              <a:pathLst>
                <a:path w="3263" h="168" extrusionOk="0">
                  <a:moveTo>
                    <a:pt x="0" y="0"/>
                  </a:moveTo>
                  <a:lnTo>
                    <a:pt x="0" y="167"/>
                  </a:lnTo>
                  <a:lnTo>
                    <a:pt x="3262" y="167"/>
                  </a:lnTo>
                  <a:lnTo>
                    <a:pt x="3262"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53" name="Google Shape;4753;p61"/>
          <p:cNvCxnSpPr/>
          <p:nvPr/>
        </p:nvCxnSpPr>
        <p:spPr>
          <a:xfrm>
            <a:off x="4538375" y="1008825"/>
            <a:ext cx="0" cy="3601800"/>
          </a:xfrm>
          <a:prstGeom prst="straightConnector1">
            <a:avLst/>
          </a:prstGeom>
          <a:noFill/>
          <a:ln w="38100" cap="flat" cmpd="sng">
            <a:solidFill>
              <a:schemeClr val="lt1"/>
            </a:solidFill>
            <a:prstDash val="solid"/>
            <a:round/>
            <a:headEnd type="none" w="med" len="med"/>
            <a:tailEnd type="none" w="med" len="med"/>
          </a:ln>
        </p:spPr>
      </p:cxnSp>
      <p:grpSp>
        <p:nvGrpSpPr>
          <p:cNvPr id="4763" name="Google Shape;4763;p61"/>
          <p:cNvGrpSpPr/>
          <p:nvPr/>
        </p:nvGrpSpPr>
        <p:grpSpPr>
          <a:xfrm rot="-9422741" flipH="1">
            <a:off x="566643" y="4082663"/>
            <a:ext cx="1185439" cy="720276"/>
            <a:chOff x="1784825" y="319200"/>
            <a:chExt cx="505100" cy="306900"/>
          </a:xfrm>
        </p:grpSpPr>
        <p:sp>
          <p:nvSpPr>
            <p:cNvPr id="4764" name="Google Shape;4764;p61"/>
            <p:cNvSpPr/>
            <p:nvPr/>
          </p:nvSpPr>
          <p:spPr>
            <a:xfrm>
              <a:off x="1784825" y="373675"/>
              <a:ext cx="254825" cy="252425"/>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1"/>
            <p:cNvSpPr/>
            <p:nvPr/>
          </p:nvSpPr>
          <p:spPr>
            <a:xfrm>
              <a:off x="1987925" y="319200"/>
              <a:ext cx="147450" cy="146450"/>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61"/>
            <p:cNvSpPr/>
            <p:nvPr/>
          </p:nvSpPr>
          <p:spPr>
            <a:xfrm>
              <a:off x="2142250" y="473600"/>
              <a:ext cx="147675" cy="147675"/>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7" name="Google Shape;4767;p61"/>
          <p:cNvSpPr/>
          <p:nvPr/>
        </p:nvSpPr>
        <p:spPr>
          <a:xfrm flipH="1">
            <a:off x="3633072" y="569000"/>
            <a:ext cx="589227" cy="581094"/>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1"/>
          <p:cNvSpPr/>
          <p:nvPr/>
        </p:nvSpPr>
        <p:spPr>
          <a:xfrm flipH="1">
            <a:off x="3352072" y="579442"/>
            <a:ext cx="334901" cy="334750"/>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1"/>
          <p:cNvSpPr/>
          <p:nvPr/>
        </p:nvSpPr>
        <p:spPr>
          <a:xfrm flipH="1">
            <a:off x="3120127" y="953259"/>
            <a:ext cx="278975" cy="27757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752985" y="2125231"/>
            <a:ext cx="3766500" cy="127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GIỚI THIỆU JWE</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35"/>
          <p:cNvSpPr txBox="1">
            <a:spLocks noGrp="1"/>
          </p:cNvSpPr>
          <p:nvPr>
            <p:ph type="subTitle" idx="1"/>
          </p:nvPr>
        </p:nvSpPr>
        <p:spPr>
          <a:xfrm>
            <a:off x="255783" y="1732713"/>
            <a:ext cx="6290294" cy="1873589"/>
          </a:xfrm>
          <a:prstGeom prst="rect">
            <a:avLst/>
          </a:prstGeom>
        </p:spPr>
        <p:txBody>
          <a:bodyPr spcFirstLastPara="1" wrap="square" lIns="91425" tIns="91425" rIns="91425" bIns="91425" anchor="t" anchorCtr="0">
            <a:noAutofit/>
          </a:bodyPr>
          <a:lstStyle/>
          <a:p>
            <a:pPr marL="0" lvl="0" indent="0" algn="just">
              <a:buNone/>
            </a:pPr>
            <a:r>
              <a:rPr lang="vi-VN"/>
              <a:t>JWE là một </a:t>
            </a:r>
            <a:r>
              <a:rPr lang="vi-VN" smtClean="0"/>
              <a:t>chuẩn (RFC </a:t>
            </a:r>
            <a:r>
              <a:rPr lang="vi-VN"/>
              <a:t>7516) được sử dụng để mã hóa và bảo </a:t>
            </a:r>
            <a:r>
              <a:rPr lang="vi-VN" smtClean="0"/>
              <a:t>vệ toàn vẹn </a:t>
            </a:r>
            <a:r>
              <a:rPr lang="vi-VN"/>
              <a:t>dữ liệu trong môi trường truyền </a:t>
            </a:r>
            <a:r>
              <a:rPr lang="vi-VN" smtClean="0"/>
              <a:t>thông.</a:t>
            </a:r>
          </a:p>
          <a:p>
            <a:pPr marL="0" lvl="0" indent="0" algn="just">
              <a:buNone/>
            </a:pPr>
            <a:endParaRPr lang="vi-VN" smtClean="0"/>
          </a:p>
          <a:p>
            <a:pPr marL="0" lvl="0" indent="0" algn="just">
              <a:buNone/>
            </a:pPr>
            <a:r>
              <a:rPr lang="en-US" smtClean="0"/>
              <a:t>JWE </a:t>
            </a:r>
            <a:r>
              <a:rPr lang="en-US" err="1" smtClean="0"/>
              <a:t>đại</a:t>
            </a:r>
            <a:r>
              <a:rPr lang="en-US" smtClean="0"/>
              <a:t> </a:t>
            </a:r>
            <a:r>
              <a:rPr lang="en-US" err="1" smtClean="0"/>
              <a:t>diện</a:t>
            </a:r>
            <a:r>
              <a:rPr lang="en-US" smtClean="0"/>
              <a:t> </a:t>
            </a:r>
            <a:r>
              <a:rPr lang="en-US" err="1" smtClean="0"/>
              <a:t>cho</a:t>
            </a:r>
            <a:r>
              <a:rPr lang="en-US" smtClean="0"/>
              <a:t> </a:t>
            </a:r>
            <a:r>
              <a:rPr lang="en-US" err="1" smtClean="0"/>
              <a:t>nội</a:t>
            </a:r>
            <a:r>
              <a:rPr lang="en-US" smtClean="0"/>
              <a:t> dung </a:t>
            </a:r>
            <a:r>
              <a:rPr lang="en-US" err="1" smtClean="0"/>
              <a:t>đã</a:t>
            </a:r>
            <a:r>
              <a:rPr lang="en-US" smtClean="0"/>
              <a:t> </a:t>
            </a:r>
            <a:r>
              <a:rPr lang="en-US" err="1" smtClean="0"/>
              <a:t>được</a:t>
            </a:r>
            <a:r>
              <a:rPr lang="en-US" smtClean="0"/>
              <a:t> </a:t>
            </a:r>
            <a:r>
              <a:rPr lang="en-US" err="1" smtClean="0"/>
              <a:t>mã</a:t>
            </a:r>
            <a:r>
              <a:rPr lang="en-US" smtClean="0"/>
              <a:t> </a:t>
            </a:r>
            <a:r>
              <a:rPr lang="en-US" err="1" smtClean="0"/>
              <a:t>hóa</a:t>
            </a:r>
            <a:r>
              <a:rPr lang="en-US" smtClean="0"/>
              <a:t> </a:t>
            </a:r>
            <a:r>
              <a:rPr lang="en-US" err="1" smtClean="0"/>
              <a:t>bằng</a:t>
            </a:r>
            <a:r>
              <a:rPr lang="en-US" smtClean="0"/>
              <a:t> </a:t>
            </a:r>
            <a:r>
              <a:rPr lang="en-US" err="1" smtClean="0"/>
              <a:t>cách</a:t>
            </a:r>
            <a:r>
              <a:rPr lang="en-US" smtClean="0"/>
              <a:t> </a:t>
            </a:r>
            <a:r>
              <a:rPr lang="en-US" err="1" smtClean="0"/>
              <a:t>sử</a:t>
            </a:r>
            <a:r>
              <a:rPr lang="en-US" smtClean="0"/>
              <a:t> </a:t>
            </a:r>
            <a:r>
              <a:rPr lang="en-US" err="1" smtClean="0"/>
              <a:t>dụng</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JSON (RFC 7519).</a:t>
            </a:r>
          </a:p>
          <a:p>
            <a:pPr marL="0" lvl="0" indent="0" algn="just">
              <a:buNone/>
            </a:pPr>
            <a:endParaRPr lang="vi-VN" smtClean="0"/>
          </a:p>
          <a:p>
            <a:pPr marL="0" lvl="0" indent="0" algn="just">
              <a:buNone/>
            </a:pPr>
            <a:r>
              <a:rPr lang="vi-VN"/>
              <a:t>JWE sử dụng cơ chế mã hóa đối xứng (symmetric encryption) hoặc mã hóa bất đối xứng (asymmetric encryption) để bảo vệ dữ </a:t>
            </a:r>
            <a:r>
              <a:rPr lang="vi-VN" smtClean="0"/>
              <a:t>liệu.</a:t>
            </a:r>
          </a:p>
          <a:p>
            <a:pPr marL="0" lvl="0" indent="0" algn="just">
              <a:buNone/>
            </a:pPr>
            <a:endParaRPr lang="vi-VN"/>
          </a:p>
          <a:p>
            <a:pPr marL="0" lvl="0" indent="0" algn="just">
              <a:buNone/>
            </a:pPr>
            <a:endParaRPr lang="vi-VN" smtClean="0"/>
          </a:p>
          <a:p>
            <a:pPr marL="0" lvl="0" indent="0" algn="just">
              <a:buNone/>
            </a:pPr>
            <a:endParaRPr/>
          </a:p>
        </p:txBody>
      </p:sp>
      <p:sp>
        <p:nvSpPr>
          <p:cNvPr id="2130" name="Google Shape;2130;p35"/>
          <p:cNvSpPr txBox="1">
            <a:spLocks noGrp="1"/>
          </p:cNvSpPr>
          <p:nvPr>
            <p:ph type="title"/>
          </p:nvPr>
        </p:nvSpPr>
        <p:spPr>
          <a:xfrm>
            <a:off x="263816" y="691101"/>
            <a:ext cx="7704000" cy="572700"/>
          </a:xfrm>
          <a:prstGeom prst="rect">
            <a:avLst/>
          </a:prstGeom>
        </p:spPr>
        <p:txBody>
          <a:bodyPr spcFirstLastPara="1" wrap="square" lIns="91425" tIns="91425" rIns="91425" bIns="91425" anchor="t" anchorCtr="0">
            <a:noAutofit/>
          </a:bodyPr>
          <a:lstStyle/>
          <a:p>
            <a:pPr lvl="0"/>
            <a:r>
              <a:rPr lang="vi-VN">
                <a:solidFill>
                  <a:srgbClr val="EC5A00"/>
                </a:solidFill>
              </a:rPr>
              <a:t>JWE</a:t>
            </a:r>
            <a:r>
              <a:rPr lang="vi-VN"/>
              <a:t> </a:t>
            </a:r>
            <a:r>
              <a:rPr lang="vi-VN">
                <a:solidFill>
                  <a:srgbClr val="6B49ED"/>
                </a:solidFill>
              </a:rPr>
              <a:t>(JSON Web Encryption)</a:t>
            </a:r>
            <a:endParaRPr>
              <a:solidFill>
                <a:srgbClr val="6B49ED"/>
              </a:solidFill>
            </a:endParaRPr>
          </a:p>
        </p:txBody>
      </p:sp>
      <p:grpSp>
        <p:nvGrpSpPr>
          <p:cNvPr id="2131" name="Google Shape;2131;p35"/>
          <p:cNvGrpSpPr/>
          <p:nvPr/>
        </p:nvGrpSpPr>
        <p:grpSpPr>
          <a:xfrm>
            <a:off x="6831980" y="2359810"/>
            <a:ext cx="2077736" cy="1223448"/>
            <a:chOff x="2519575" y="3485200"/>
            <a:chExt cx="438050" cy="303825"/>
          </a:xfrm>
        </p:grpSpPr>
        <p:sp>
          <p:nvSpPr>
            <p:cNvPr id="2132" name="Google Shape;2132;p35"/>
            <p:cNvSpPr/>
            <p:nvPr/>
          </p:nvSpPr>
          <p:spPr>
            <a:xfrm>
              <a:off x="2519575" y="3485200"/>
              <a:ext cx="438050" cy="303825"/>
            </a:xfrm>
            <a:custGeom>
              <a:avLst/>
              <a:gdLst/>
              <a:ahLst/>
              <a:cxnLst/>
              <a:rect l="l" t="t" r="r" b="b"/>
              <a:pathLst>
                <a:path w="17522" h="12153" extrusionOk="0">
                  <a:moveTo>
                    <a:pt x="1311" y="0"/>
                  </a:moveTo>
                  <a:cubicBezTo>
                    <a:pt x="589" y="2"/>
                    <a:pt x="3" y="588"/>
                    <a:pt x="1" y="1311"/>
                  </a:cubicBezTo>
                  <a:lnTo>
                    <a:pt x="1" y="11866"/>
                  </a:lnTo>
                  <a:cubicBezTo>
                    <a:pt x="1" y="12038"/>
                    <a:pt x="142" y="12153"/>
                    <a:pt x="289" y="12153"/>
                  </a:cubicBezTo>
                  <a:cubicBezTo>
                    <a:pt x="360" y="12153"/>
                    <a:pt x="431" y="12127"/>
                    <a:pt x="489" y="12069"/>
                  </a:cubicBezTo>
                  <a:lnTo>
                    <a:pt x="2615" y="10034"/>
                  </a:lnTo>
                  <a:cubicBezTo>
                    <a:pt x="3008" y="9658"/>
                    <a:pt x="3530" y="9448"/>
                    <a:pt x="4074" y="9448"/>
                  </a:cubicBezTo>
                  <a:lnTo>
                    <a:pt x="16210" y="9448"/>
                  </a:lnTo>
                  <a:cubicBezTo>
                    <a:pt x="16933" y="9446"/>
                    <a:pt x="17518" y="8861"/>
                    <a:pt x="17521" y="8137"/>
                  </a:cubicBezTo>
                  <a:lnTo>
                    <a:pt x="17521" y="1311"/>
                  </a:lnTo>
                  <a:cubicBezTo>
                    <a:pt x="17519" y="588"/>
                    <a:pt x="16933" y="2"/>
                    <a:pt x="16210"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2527225" y="3493925"/>
              <a:ext cx="422750" cy="220950"/>
            </a:xfrm>
            <a:custGeom>
              <a:avLst/>
              <a:gdLst/>
              <a:ahLst/>
              <a:cxnLst/>
              <a:rect l="l" t="t" r="r" b="b"/>
              <a:pathLst>
                <a:path w="16910" h="8838" extrusionOk="0">
                  <a:moveTo>
                    <a:pt x="1005" y="0"/>
                  </a:moveTo>
                  <a:cubicBezTo>
                    <a:pt x="450" y="0"/>
                    <a:pt x="0" y="450"/>
                    <a:pt x="0" y="1005"/>
                  </a:cubicBezTo>
                  <a:lnTo>
                    <a:pt x="0" y="7832"/>
                  </a:lnTo>
                  <a:cubicBezTo>
                    <a:pt x="0" y="8388"/>
                    <a:pt x="450" y="8838"/>
                    <a:pt x="1005" y="8838"/>
                  </a:cubicBezTo>
                  <a:lnTo>
                    <a:pt x="15904" y="8838"/>
                  </a:lnTo>
                  <a:cubicBezTo>
                    <a:pt x="16460" y="8838"/>
                    <a:pt x="16910" y="8388"/>
                    <a:pt x="16910" y="7832"/>
                  </a:cubicBezTo>
                  <a:lnTo>
                    <a:pt x="16910" y="1005"/>
                  </a:lnTo>
                  <a:cubicBezTo>
                    <a:pt x="16910" y="450"/>
                    <a:pt x="16460" y="0"/>
                    <a:pt x="15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2555225" y="3598575"/>
              <a:ext cx="249775" cy="11625"/>
            </a:xfrm>
            <a:custGeom>
              <a:avLst/>
              <a:gdLst/>
              <a:ahLst/>
              <a:cxnLst/>
              <a:rect l="l" t="t" r="r" b="b"/>
              <a:pathLst>
                <a:path w="9991" h="465" extrusionOk="0">
                  <a:moveTo>
                    <a:pt x="0" y="0"/>
                  </a:moveTo>
                  <a:lnTo>
                    <a:pt x="0" y="465"/>
                  </a:lnTo>
                  <a:lnTo>
                    <a:pt x="9990" y="465"/>
                  </a:lnTo>
                  <a:lnTo>
                    <a:pt x="99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2555225" y="3572975"/>
              <a:ext cx="259925" cy="11650"/>
            </a:xfrm>
            <a:custGeom>
              <a:avLst/>
              <a:gdLst/>
              <a:ahLst/>
              <a:cxnLst/>
              <a:rect l="l" t="t" r="r" b="b"/>
              <a:pathLst>
                <a:path w="10397" h="466" extrusionOk="0">
                  <a:moveTo>
                    <a:pt x="0" y="0"/>
                  </a:moveTo>
                  <a:lnTo>
                    <a:pt x="0" y="465"/>
                  </a:lnTo>
                  <a:lnTo>
                    <a:pt x="10397" y="465"/>
                  </a:lnTo>
                  <a:lnTo>
                    <a:pt x="10397"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2555225" y="3547375"/>
              <a:ext cx="313675" cy="11650"/>
            </a:xfrm>
            <a:custGeom>
              <a:avLst/>
              <a:gdLst/>
              <a:ahLst/>
              <a:cxnLst/>
              <a:rect l="l" t="t" r="r" b="b"/>
              <a:pathLst>
                <a:path w="12547" h="466" extrusionOk="0">
                  <a:moveTo>
                    <a:pt x="0" y="1"/>
                  </a:moveTo>
                  <a:lnTo>
                    <a:pt x="0" y="465"/>
                  </a:lnTo>
                  <a:lnTo>
                    <a:pt x="12547" y="465"/>
                  </a:lnTo>
                  <a:lnTo>
                    <a:pt x="12547"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2555225" y="3521775"/>
              <a:ext cx="313675" cy="11650"/>
            </a:xfrm>
            <a:custGeom>
              <a:avLst/>
              <a:gdLst/>
              <a:ahLst/>
              <a:cxnLst/>
              <a:rect l="l" t="t" r="r" b="b"/>
              <a:pathLst>
                <a:path w="12547" h="466" extrusionOk="0">
                  <a:moveTo>
                    <a:pt x="0" y="1"/>
                  </a:moveTo>
                  <a:lnTo>
                    <a:pt x="0" y="466"/>
                  </a:lnTo>
                  <a:lnTo>
                    <a:pt x="12547" y="466"/>
                  </a:lnTo>
                  <a:lnTo>
                    <a:pt x="12547"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2756225" y="3661875"/>
              <a:ext cx="165750" cy="11625"/>
            </a:xfrm>
            <a:custGeom>
              <a:avLst/>
              <a:gdLst/>
              <a:ahLst/>
              <a:cxnLst/>
              <a:rect l="l" t="t" r="r" b="b"/>
              <a:pathLst>
                <a:path w="6630" h="465" extrusionOk="0">
                  <a:moveTo>
                    <a:pt x="1" y="0"/>
                  </a:moveTo>
                  <a:lnTo>
                    <a:pt x="1" y="465"/>
                  </a:lnTo>
                  <a:lnTo>
                    <a:pt x="6630" y="465"/>
                  </a:lnTo>
                  <a:lnTo>
                    <a:pt x="6630"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694525" y="3636275"/>
              <a:ext cx="227450" cy="11650"/>
            </a:xfrm>
            <a:custGeom>
              <a:avLst/>
              <a:gdLst/>
              <a:ahLst/>
              <a:cxnLst/>
              <a:rect l="l" t="t" r="r" b="b"/>
              <a:pathLst>
                <a:path w="9098" h="466" extrusionOk="0">
                  <a:moveTo>
                    <a:pt x="0" y="0"/>
                  </a:moveTo>
                  <a:lnTo>
                    <a:pt x="0" y="465"/>
                  </a:lnTo>
                  <a:lnTo>
                    <a:pt x="9098" y="465"/>
                  </a:lnTo>
                  <a:lnTo>
                    <a:pt x="9098"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35"/>
          <p:cNvGrpSpPr/>
          <p:nvPr/>
        </p:nvGrpSpPr>
        <p:grpSpPr>
          <a:xfrm>
            <a:off x="6588857" y="1550664"/>
            <a:ext cx="894480" cy="944825"/>
            <a:chOff x="1758475" y="3969450"/>
            <a:chExt cx="371650" cy="462425"/>
          </a:xfrm>
        </p:grpSpPr>
        <p:sp>
          <p:nvSpPr>
            <p:cNvPr id="2141" name="Google Shape;2141;p35"/>
            <p:cNvSpPr/>
            <p:nvPr/>
          </p:nvSpPr>
          <p:spPr>
            <a:xfrm>
              <a:off x="2071550" y="3969450"/>
              <a:ext cx="58575" cy="93850"/>
            </a:xfrm>
            <a:custGeom>
              <a:avLst/>
              <a:gdLst/>
              <a:ahLst/>
              <a:cxnLst/>
              <a:rect l="l" t="t" r="r" b="b"/>
              <a:pathLst>
                <a:path w="2343" h="3754" extrusionOk="0">
                  <a:moveTo>
                    <a:pt x="904" y="1"/>
                  </a:moveTo>
                  <a:cubicBezTo>
                    <a:pt x="877" y="1"/>
                    <a:pt x="850" y="13"/>
                    <a:pt x="833" y="34"/>
                  </a:cubicBezTo>
                  <a:cubicBezTo>
                    <a:pt x="812" y="55"/>
                    <a:pt x="802" y="83"/>
                    <a:pt x="802" y="113"/>
                  </a:cubicBezTo>
                  <a:lnTo>
                    <a:pt x="802" y="422"/>
                  </a:lnTo>
                  <a:cubicBezTo>
                    <a:pt x="695" y="450"/>
                    <a:pt x="592" y="493"/>
                    <a:pt x="497" y="551"/>
                  </a:cubicBezTo>
                  <a:cubicBezTo>
                    <a:pt x="410" y="603"/>
                    <a:pt x="334" y="669"/>
                    <a:pt x="270" y="747"/>
                  </a:cubicBezTo>
                  <a:cubicBezTo>
                    <a:pt x="207" y="820"/>
                    <a:pt x="160" y="904"/>
                    <a:pt x="127" y="995"/>
                  </a:cubicBezTo>
                  <a:cubicBezTo>
                    <a:pt x="94" y="1085"/>
                    <a:pt x="77" y="1181"/>
                    <a:pt x="77" y="1277"/>
                  </a:cubicBezTo>
                  <a:cubicBezTo>
                    <a:pt x="78" y="1515"/>
                    <a:pt x="138" y="1706"/>
                    <a:pt x="258" y="1849"/>
                  </a:cubicBezTo>
                  <a:cubicBezTo>
                    <a:pt x="377" y="1993"/>
                    <a:pt x="568" y="2095"/>
                    <a:pt x="829" y="2156"/>
                  </a:cubicBezTo>
                  <a:cubicBezTo>
                    <a:pt x="967" y="2190"/>
                    <a:pt x="1088" y="2218"/>
                    <a:pt x="1191" y="2240"/>
                  </a:cubicBezTo>
                  <a:cubicBezTo>
                    <a:pt x="1277" y="2257"/>
                    <a:pt x="1361" y="2280"/>
                    <a:pt x="1443" y="2308"/>
                  </a:cubicBezTo>
                  <a:cubicBezTo>
                    <a:pt x="1509" y="2333"/>
                    <a:pt x="1558" y="2359"/>
                    <a:pt x="1591" y="2386"/>
                  </a:cubicBezTo>
                  <a:cubicBezTo>
                    <a:pt x="1623" y="2411"/>
                    <a:pt x="1641" y="2450"/>
                    <a:pt x="1640" y="2490"/>
                  </a:cubicBezTo>
                  <a:cubicBezTo>
                    <a:pt x="1641" y="2574"/>
                    <a:pt x="1596" y="2632"/>
                    <a:pt x="1506" y="2663"/>
                  </a:cubicBezTo>
                  <a:cubicBezTo>
                    <a:pt x="1415" y="2695"/>
                    <a:pt x="1304" y="2712"/>
                    <a:pt x="1169" y="2712"/>
                  </a:cubicBezTo>
                  <a:cubicBezTo>
                    <a:pt x="1166" y="2712"/>
                    <a:pt x="1163" y="2712"/>
                    <a:pt x="1159" y="2712"/>
                  </a:cubicBezTo>
                  <a:cubicBezTo>
                    <a:pt x="1098" y="2712"/>
                    <a:pt x="1037" y="2702"/>
                    <a:pt x="978" y="2682"/>
                  </a:cubicBezTo>
                  <a:cubicBezTo>
                    <a:pt x="896" y="2654"/>
                    <a:pt x="823" y="2603"/>
                    <a:pt x="768" y="2536"/>
                  </a:cubicBezTo>
                  <a:cubicBezTo>
                    <a:pt x="747" y="2511"/>
                    <a:pt x="732" y="2493"/>
                    <a:pt x="722" y="2482"/>
                  </a:cubicBezTo>
                  <a:cubicBezTo>
                    <a:pt x="704" y="2464"/>
                    <a:pt x="684" y="2450"/>
                    <a:pt x="661" y="2438"/>
                  </a:cubicBezTo>
                  <a:cubicBezTo>
                    <a:pt x="639" y="2429"/>
                    <a:pt x="614" y="2423"/>
                    <a:pt x="590" y="2423"/>
                  </a:cubicBezTo>
                  <a:cubicBezTo>
                    <a:pt x="586" y="2423"/>
                    <a:pt x="582" y="2424"/>
                    <a:pt x="578" y="2424"/>
                  </a:cubicBezTo>
                  <a:lnTo>
                    <a:pt x="81" y="2424"/>
                  </a:lnTo>
                  <a:cubicBezTo>
                    <a:pt x="59" y="2424"/>
                    <a:pt x="39" y="2434"/>
                    <a:pt x="25" y="2451"/>
                  </a:cubicBezTo>
                  <a:cubicBezTo>
                    <a:pt x="10" y="2468"/>
                    <a:pt x="0" y="2491"/>
                    <a:pt x="2" y="2515"/>
                  </a:cubicBezTo>
                  <a:cubicBezTo>
                    <a:pt x="5" y="2604"/>
                    <a:pt x="25" y="2691"/>
                    <a:pt x="62" y="2772"/>
                  </a:cubicBezTo>
                  <a:cubicBezTo>
                    <a:pt x="101" y="2859"/>
                    <a:pt x="156" y="2938"/>
                    <a:pt x="223" y="3008"/>
                  </a:cubicBezTo>
                  <a:cubicBezTo>
                    <a:pt x="297" y="3083"/>
                    <a:pt x="381" y="3148"/>
                    <a:pt x="474" y="3201"/>
                  </a:cubicBezTo>
                  <a:cubicBezTo>
                    <a:pt x="576" y="3260"/>
                    <a:pt x="687" y="3305"/>
                    <a:pt x="802" y="3333"/>
                  </a:cubicBezTo>
                  <a:lnTo>
                    <a:pt x="802" y="3641"/>
                  </a:lnTo>
                  <a:cubicBezTo>
                    <a:pt x="801" y="3670"/>
                    <a:pt x="812" y="3699"/>
                    <a:pt x="832" y="3721"/>
                  </a:cubicBezTo>
                  <a:cubicBezTo>
                    <a:pt x="849" y="3742"/>
                    <a:pt x="876" y="3754"/>
                    <a:pt x="904" y="3754"/>
                  </a:cubicBezTo>
                  <a:lnTo>
                    <a:pt x="1401" y="3754"/>
                  </a:lnTo>
                  <a:cubicBezTo>
                    <a:pt x="1429" y="3754"/>
                    <a:pt x="1455" y="3742"/>
                    <a:pt x="1472" y="3721"/>
                  </a:cubicBezTo>
                  <a:cubicBezTo>
                    <a:pt x="1493" y="3699"/>
                    <a:pt x="1503" y="3670"/>
                    <a:pt x="1503" y="3641"/>
                  </a:cubicBezTo>
                  <a:lnTo>
                    <a:pt x="1503" y="3345"/>
                  </a:lnTo>
                  <a:cubicBezTo>
                    <a:pt x="1621" y="3324"/>
                    <a:pt x="1736" y="3288"/>
                    <a:pt x="1844" y="3236"/>
                  </a:cubicBezTo>
                  <a:cubicBezTo>
                    <a:pt x="1943" y="3190"/>
                    <a:pt x="2033" y="3127"/>
                    <a:pt x="2110" y="3049"/>
                  </a:cubicBezTo>
                  <a:cubicBezTo>
                    <a:pt x="2183" y="2975"/>
                    <a:pt x="2240" y="2887"/>
                    <a:pt x="2281" y="2790"/>
                  </a:cubicBezTo>
                  <a:cubicBezTo>
                    <a:pt x="2322" y="2689"/>
                    <a:pt x="2343" y="2579"/>
                    <a:pt x="2341" y="2469"/>
                  </a:cubicBezTo>
                  <a:cubicBezTo>
                    <a:pt x="2341" y="2339"/>
                    <a:pt x="2324" y="2225"/>
                    <a:pt x="2289" y="2130"/>
                  </a:cubicBezTo>
                  <a:cubicBezTo>
                    <a:pt x="2257" y="2036"/>
                    <a:pt x="2204" y="1950"/>
                    <a:pt x="2134" y="1879"/>
                  </a:cubicBezTo>
                  <a:cubicBezTo>
                    <a:pt x="2059" y="1805"/>
                    <a:pt x="1971" y="1745"/>
                    <a:pt x="1874" y="1702"/>
                  </a:cubicBezTo>
                  <a:cubicBezTo>
                    <a:pt x="1757" y="1651"/>
                    <a:pt x="1635" y="1611"/>
                    <a:pt x="1511" y="1585"/>
                  </a:cubicBezTo>
                  <a:cubicBezTo>
                    <a:pt x="1371" y="1555"/>
                    <a:pt x="1254" y="1528"/>
                    <a:pt x="1161" y="1507"/>
                  </a:cubicBezTo>
                  <a:cubicBezTo>
                    <a:pt x="1084" y="1489"/>
                    <a:pt x="1009" y="1466"/>
                    <a:pt x="935" y="1437"/>
                  </a:cubicBezTo>
                  <a:cubicBezTo>
                    <a:pt x="878" y="1414"/>
                    <a:pt x="838" y="1388"/>
                    <a:pt x="814" y="1360"/>
                  </a:cubicBezTo>
                  <a:cubicBezTo>
                    <a:pt x="789" y="1331"/>
                    <a:pt x="777" y="1293"/>
                    <a:pt x="778" y="1255"/>
                  </a:cubicBezTo>
                  <a:cubicBezTo>
                    <a:pt x="777" y="1218"/>
                    <a:pt x="788" y="1182"/>
                    <a:pt x="810" y="1152"/>
                  </a:cubicBezTo>
                  <a:cubicBezTo>
                    <a:pt x="832" y="1124"/>
                    <a:pt x="861" y="1101"/>
                    <a:pt x="894" y="1086"/>
                  </a:cubicBezTo>
                  <a:cubicBezTo>
                    <a:pt x="931" y="1071"/>
                    <a:pt x="970" y="1060"/>
                    <a:pt x="1011" y="1053"/>
                  </a:cubicBezTo>
                  <a:cubicBezTo>
                    <a:pt x="1056" y="1046"/>
                    <a:pt x="1103" y="1043"/>
                    <a:pt x="1149" y="1043"/>
                  </a:cubicBezTo>
                  <a:cubicBezTo>
                    <a:pt x="1153" y="1043"/>
                    <a:pt x="1156" y="1043"/>
                    <a:pt x="1160" y="1043"/>
                  </a:cubicBezTo>
                  <a:cubicBezTo>
                    <a:pt x="1212" y="1043"/>
                    <a:pt x="1266" y="1050"/>
                    <a:pt x="1316" y="1066"/>
                  </a:cubicBezTo>
                  <a:cubicBezTo>
                    <a:pt x="1356" y="1078"/>
                    <a:pt x="1395" y="1097"/>
                    <a:pt x="1430" y="1121"/>
                  </a:cubicBezTo>
                  <a:cubicBezTo>
                    <a:pt x="1456" y="1137"/>
                    <a:pt x="1480" y="1158"/>
                    <a:pt x="1500" y="1181"/>
                  </a:cubicBezTo>
                  <a:cubicBezTo>
                    <a:pt x="1517" y="1200"/>
                    <a:pt x="1528" y="1214"/>
                    <a:pt x="1537" y="1222"/>
                  </a:cubicBezTo>
                  <a:cubicBezTo>
                    <a:pt x="1555" y="1243"/>
                    <a:pt x="1578" y="1259"/>
                    <a:pt x="1603" y="1273"/>
                  </a:cubicBezTo>
                  <a:cubicBezTo>
                    <a:pt x="1628" y="1283"/>
                    <a:pt x="1655" y="1289"/>
                    <a:pt x="1681" y="1289"/>
                  </a:cubicBezTo>
                  <a:cubicBezTo>
                    <a:pt x="1684" y="1289"/>
                    <a:pt x="1686" y="1289"/>
                    <a:pt x="1688" y="1289"/>
                  </a:cubicBezTo>
                  <a:lnTo>
                    <a:pt x="2185" y="1289"/>
                  </a:lnTo>
                  <a:cubicBezTo>
                    <a:pt x="2206" y="1288"/>
                    <a:pt x="2226" y="1279"/>
                    <a:pt x="2239" y="1261"/>
                  </a:cubicBezTo>
                  <a:cubicBezTo>
                    <a:pt x="2256" y="1245"/>
                    <a:pt x="2265" y="1221"/>
                    <a:pt x="2264" y="1197"/>
                  </a:cubicBezTo>
                  <a:cubicBezTo>
                    <a:pt x="2260" y="1119"/>
                    <a:pt x="2239" y="1042"/>
                    <a:pt x="2204" y="973"/>
                  </a:cubicBezTo>
                  <a:cubicBezTo>
                    <a:pt x="2164" y="891"/>
                    <a:pt x="2111" y="815"/>
                    <a:pt x="2049" y="749"/>
                  </a:cubicBezTo>
                  <a:cubicBezTo>
                    <a:pt x="1979" y="674"/>
                    <a:pt x="1899" y="610"/>
                    <a:pt x="1812" y="557"/>
                  </a:cubicBezTo>
                  <a:cubicBezTo>
                    <a:pt x="1716" y="498"/>
                    <a:pt x="1611" y="454"/>
                    <a:pt x="1502" y="426"/>
                  </a:cubicBezTo>
                  <a:lnTo>
                    <a:pt x="1502" y="113"/>
                  </a:lnTo>
                  <a:cubicBezTo>
                    <a:pt x="1502" y="83"/>
                    <a:pt x="1492" y="55"/>
                    <a:pt x="1472" y="34"/>
                  </a:cubicBezTo>
                  <a:cubicBezTo>
                    <a:pt x="1454" y="13"/>
                    <a:pt x="1428" y="1"/>
                    <a:pt x="1400"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1916425" y="4201775"/>
              <a:ext cx="99725" cy="72875"/>
            </a:xfrm>
            <a:custGeom>
              <a:avLst/>
              <a:gdLst/>
              <a:ahLst/>
              <a:cxnLst/>
              <a:rect l="l" t="t" r="r" b="b"/>
              <a:pathLst>
                <a:path w="3989" h="2915" extrusionOk="0">
                  <a:moveTo>
                    <a:pt x="529" y="1"/>
                  </a:moveTo>
                  <a:cubicBezTo>
                    <a:pt x="391" y="212"/>
                    <a:pt x="1" y="1075"/>
                    <a:pt x="154" y="2251"/>
                  </a:cubicBezTo>
                  <a:cubicBezTo>
                    <a:pt x="203" y="2618"/>
                    <a:pt x="486" y="2915"/>
                    <a:pt x="791" y="2915"/>
                  </a:cubicBezTo>
                  <a:lnTo>
                    <a:pt x="3174" y="2915"/>
                  </a:lnTo>
                  <a:cubicBezTo>
                    <a:pt x="3478" y="2915"/>
                    <a:pt x="3763" y="2618"/>
                    <a:pt x="3809" y="2251"/>
                  </a:cubicBezTo>
                  <a:cubicBezTo>
                    <a:pt x="3988" y="876"/>
                    <a:pt x="3434" y="1"/>
                    <a:pt x="34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1907500" y="4101050"/>
              <a:ext cx="58875" cy="100750"/>
            </a:xfrm>
            <a:custGeom>
              <a:avLst/>
              <a:gdLst/>
              <a:ahLst/>
              <a:cxnLst/>
              <a:rect l="l" t="t" r="r" b="b"/>
              <a:pathLst>
                <a:path w="2355" h="4030" extrusionOk="0">
                  <a:moveTo>
                    <a:pt x="570" y="0"/>
                  </a:moveTo>
                  <a:cubicBezTo>
                    <a:pt x="1" y="832"/>
                    <a:pt x="152" y="2098"/>
                    <a:pt x="372" y="2812"/>
                  </a:cubicBezTo>
                  <a:cubicBezTo>
                    <a:pt x="679" y="3806"/>
                    <a:pt x="1321" y="4030"/>
                    <a:pt x="2355" y="4030"/>
                  </a:cubicBezTo>
                  <a:cubicBezTo>
                    <a:pt x="1817" y="4030"/>
                    <a:pt x="1162" y="3454"/>
                    <a:pt x="1162" y="2604"/>
                  </a:cubicBezTo>
                  <a:lnTo>
                    <a:pt x="1162" y="1475"/>
                  </a:lnTo>
                  <a:cubicBezTo>
                    <a:pt x="1162" y="909"/>
                    <a:pt x="945" y="372"/>
                    <a:pt x="57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1966350" y="4101050"/>
              <a:ext cx="58850" cy="100800"/>
            </a:xfrm>
            <a:custGeom>
              <a:avLst/>
              <a:gdLst/>
              <a:ahLst/>
              <a:cxnLst/>
              <a:rect l="l" t="t" r="r" b="b"/>
              <a:pathLst>
                <a:path w="2354" h="4032" extrusionOk="0">
                  <a:moveTo>
                    <a:pt x="1784" y="0"/>
                  </a:moveTo>
                  <a:cubicBezTo>
                    <a:pt x="1409" y="372"/>
                    <a:pt x="1192" y="908"/>
                    <a:pt x="1192" y="1475"/>
                  </a:cubicBezTo>
                  <a:lnTo>
                    <a:pt x="1192" y="2604"/>
                  </a:lnTo>
                  <a:cubicBezTo>
                    <a:pt x="1192" y="3455"/>
                    <a:pt x="538" y="4031"/>
                    <a:pt x="1" y="4031"/>
                  </a:cubicBezTo>
                  <a:cubicBezTo>
                    <a:pt x="1034" y="4031"/>
                    <a:pt x="1677" y="3806"/>
                    <a:pt x="1983" y="2812"/>
                  </a:cubicBezTo>
                  <a:cubicBezTo>
                    <a:pt x="2202" y="2098"/>
                    <a:pt x="2354" y="832"/>
                    <a:pt x="1784"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1930050" y="4036525"/>
              <a:ext cx="72600" cy="72600"/>
            </a:xfrm>
            <a:custGeom>
              <a:avLst/>
              <a:gdLst/>
              <a:ahLst/>
              <a:cxnLst/>
              <a:rect l="l" t="t" r="r" b="b"/>
              <a:pathLst>
                <a:path w="2904" h="2904" extrusionOk="0">
                  <a:moveTo>
                    <a:pt x="1453" y="1"/>
                  </a:moveTo>
                  <a:cubicBezTo>
                    <a:pt x="650" y="1"/>
                    <a:pt x="0" y="650"/>
                    <a:pt x="0" y="1452"/>
                  </a:cubicBezTo>
                  <a:cubicBezTo>
                    <a:pt x="0" y="2253"/>
                    <a:pt x="650" y="2903"/>
                    <a:pt x="1453" y="2903"/>
                  </a:cubicBezTo>
                  <a:cubicBezTo>
                    <a:pt x="2254" y="2903"/>
                    <a:pt x="2904" y="2253"/>
                    <a:pt x="2904" y="1452"/>
                  </a:cubicBezTo>
                  <a:cubicBezTo>
                    <a:pt x="2904" y="650"/>
                    <a:pt x="2254" y="1"/>
                    <a:pt x="1453"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1934975" y="4058550"/>
              <a:ext cx="62775" cy="58550"/>
            </a:xfrm>
            <a:custGeom>
              <a:avLst/>
              <a:gdLst/>
              <a:ahLst/>
              <a:cxnLst/>
              <a:rect l="l" t="t" r="r" b="b"/>
              <a:pathLst>
                <a:path w="2511" h="2342" extrusionOk="0">
                  <a:moveTo>
                    <a:pt x="506" y="1"/>
                  </a:moveTo>
                  <a:cubicBezTo>
                    <a:pt x="506" y="1"/>
                    <a:pt x="607" y="343"/>
                    <a:pt x="607" y="657"/>
                  </a:cubicBezTo>
                  <a:cubicBezTo>
                    <a:pt x="607" y="952"/>
                    <a:pt x="153" y="1066"/>
                    <a:pt x="0" y="1177"/>
                  </a:cubicBezTo>
                  <a:lnTo>
                    <a:pt x="1256" y="2342"/>
                  </a:lnTo>
                  <a:lnTo>
                    <a:pt x="2510" y="1177"/>
                  </a:lnTo>
                  <a:cubicBezTo>
                    <a:pt x="2357" y="1066"/>
                    <a:pt x="1904" y="952"/>
                    <a:pt x="1904" y="657"/>
                  </a:cubicBezTo>
                  <a:cubicBezTo>
                    <a:pt x="1904" y="343"/>
                    <a:pt x="2004" y="1"/>
                    <a:pt x="2004"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1921750" y="4087900"/>
              <a:ext cx="89225" cy="113950"/>
            </a:xfrm>
            <a:custGeom>
              <a:avLst/>
              <a:gdLst/>
              <a:ahLst/>
              <a:cxnLst/>
              <a:rect l="l" t="t" r="r" b="b"/>
              <a:pathLst>
                <a:path w="3569" h="4558" extrusionOk="0">
                  <a:moveTo>
                    <a:pt x="543" y="0"/>
                  </a:moveTo>
                  <a:cubicBezTo>
                    <a:pt x="537" y="0"/>
                    <a:pt x="532" y="1"/>
                    <a:pt x="529" y="3"/>
                  </a:cubicBezTo>
                  <a:cubicBezTo>
                    <a:pt x="321" y="143"/>
                    <a:pt x="142" y="320"/>
                    <a:pt x="0" y="526"/>
                  </a:cubicBezTo>
                  <a:cubicBezTo>
                    <a:pt x="376" y="898"/>
                    <a:pt x="592" y="1434"/>
                    <a:pt x="592" y="2001"/>
                  </a:cubicBezTo>
                  <a:lnTo>
                    <a:pt x="592" y="3130"/>
                  </a:lnTo>
                  <a:cubicBezTo>
                    <a:pt x="592" y="3981"/>
                    <a:pt x="1247" y="4557"/>
                    <a:pt x="1785" y="4557"/>
                  </a:cubicBezTo>
                  <a:cubicBezTo>
                    <a:pt x="2322" y="4557"/>
                    <a:pt x="2976" y="3981"/>
                    <a:pt x="2976" y="3130"/>
                  </a:cubicBezTo>
                  <a:lnTo>
                    <a:pt x="2976" y="2001"/>
                  </a:lnTo>
                  <a:cubicBezTo>
                    <a:pt x="2976" y="1435"/>
                    <a:pt x="3193" y="898"/>
                    <a:pt x="3568" y="526"/>
                  </a:cubicBezTo>
                  <a:cubicBezTo>
                    <a:pt x="3426" y="320"/>
                    <a:pt x="3247" y="143"/>
                    <a:pt x="3039" y="3"/>
                  </a:cubicBezTo>
                  <a:cubicBezTo>
                    <a:pt x="3036" y="1"/>
                    <a:pt x="3032" y="0"/>
                    <a:pt x="3026" y="0"/>
                  </a:cubicBezTo>
                  <a:cubicBezTo>
                    <a:pt x="2941" y="0"/>
                    <a:pt x="2575" y="200"/>
                    <a:pt x="2262" y="380"/>
                  </a:cubicBezTo>
                  <a:cubicBezTo>
                    <a:pt x="2114" y="465"/>
                    <a:pt x="1949" y="508"/>
                    <a:pt x="1784" y="508"/>
                  </a:cubicBezTo>
                  <a:cubicBezTo>
                    <a:pt x="1619" y="508"/>
                    <a:pt x="1454" y="465"/>
                    <a:pt x="1306" y="380"/>
                  </a:cubicBezTo>
                  <a:cubicBezTo>
                    <a:pt x="994" y="201"/>
                    <a:pt x="629" y="0"/>
                    <a:pt x="543"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1937325" y="4009775"/>
              <a:ext cx="58075" cy="63050"/>
            </a:xfrm>
            <a:custGeom>
              <a:avLst/>
              <a:gdLst/>
              <a:ahLst/>
              <a:cxnLst/>
              <a:rect l="l" t="t" r="r" b="b"/>
              <a:pathLst>
                <a:path w="2323" h="2522" extrusionOk="0">
                  <a:moveTo>
                    <a:pt x="1162" y="0"/>
                  </a:moveTo>
                  <a:cubicBezTo>
                    <a:pt x="520" y="0"/>
                    <a:pt x="0" y="564"/>
                    <a:pt x="0" y="1261"/>
                  </a:cubicBezTo>
                  <a:cubicBezTo>
                    <a:pt x="0" y="1958"/>
                    <a:pt x="520" y="2522"/>
                    <a:pt x="1162" y="2522"/>
                  </a:cubicBezTo>
                  <a:cubicBezTo>
                    <a:pt x="1802" y="2522"/>
                    <a:pt x="2322" y="1958"/>
                    <a:pt x="2322" y="1261"/>
                  </a:cubicBezTo>
                  <a:cubicBezTo>
                    <a:pt x="2322" y="564"/>
                    <a:pt x="1802" y="0"/>
                    <a:pt x="1162"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1871050" y="3997575"/>
              <a:ext cx="87125" cy="148500"/>
            </a:xfrm>
            <a:custGeom>
              <a:avLst/>
              <a:gdLst/>
              <a:ahLst/>
              <a:cxnLst/>
              <a:rect l="l" t="t" r="r" b="b"/>
              <a:pathLst>
                <a:path w="3485" h="5940" extrusionOk="0">
                  <a:moveTo>
                    <a:pt x="2940" y="1"/>
                  </a:moveTo>
                  <a:cubicBezTo>
                    <a:pt x="2686" y="1"/>
                    <a:pt x="2441" y="130"/>
                    <a:pt x="2243" y="349"/>
                  </a:cubicBezTo>
                  <a:cubicBezTo>
                    <a:pt x="1875" y="755"/>
                    <a:pt x="1489" y="1334"/>
                    <a:pt x="1292" y="1558"/>
                  </a:cubicBezTo>
                  <a:cubicBezTo>
                    <a:pt x="566" y="2384"/>
                    <a:pt x="0" y="3426"/>
                    <a:pt x="351" y="4461"/>
                  </a:cubicBezTo>
                  <a:cubicBezTo>
                    <a:pt x="681" y="5435"/>
                    <a:pt x="1644" y="5939"/>
                    <a:pt x="1644" y="5939"/>
                  </a:cubicBezTo>
                  <a:cubicBezTo>
                    <a:pt x="1727" y="4604"/>
                    <a:pt x="2188" y="4197"/>
                    <a:pt x="2677" y="3590"/>
                  </a:cubicBezTo>
                  <a:cubicBezTo>
                    <a:pt x="2863" y="3359"/>
                    <a:pt x="2934" y="2933"/>
                    <a:pt x="2830" y="2649"/>
                  </a:cubicBezTo>
                  <a:cubicBezTo>
                    <a:pt x="2581" y="1963"/>
                    <a:pt x="2936" y="1716"/>
                    <a:pt x="3019" y="1333"/>
                  </a:cubicBezTo>
                  <a:cubicBezTo>
                    <a:pt x="3102" y="949"/>
                    <a:pt x="3428" y="942"/>
                    <a:pt x="3460" y="626"/>
                  </a:cubicBezTo>
                  <a:cubicBezTo>
                    <a:pt x="3485" y="372"/>
                    <a:pt x="3346" y="77"/>
                    <a:pt x="3116" y="21"/>
                  </a:cubicBezTo>
                  <a:cubicBezTo>
                    <a:pt x="3057" y="7"/>
                    <a:pt x="2998" y="1"/>
                    <a:pt x="294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1887650" y="4004100"/>
              <a:ext cx="65125" cy="97500"/>
            </a:xfrm>
            <a:custGeom>
              <a:avLst/>
              <a:gdLst/>
              <a:ahLst/>
              <a:cxnLst/>
              <a:rect l="l" t="t" r="r" b="b"/>
              <a:pathLst>
                <a:path w="2605" h="3900" extrusionOk="0">
                  <a:moveTo>
                    <a:pt x="2431" y="0"/>
                  </a:moveTo>
                  <a:cubicBezTo>
                    <a:pt x="2201" y="0"/>
                    <a:pt x="1987" y="141"/>
                    <a:pt x="1850" y="291"/>
                  </a:cubicBezTo>
                  <a:cubicBezTo>
                    <a:pt x="1734" y="420"/>
                    <a:pt x="1645" y="571"/>
                    <a:pt x="1559" y="717"/>
                  </a:cubicBezTo>
                  <a:cubicBezTo>
                    <a:pt x="1516" y="789"/>
                    <a:pt x="1473" y="864"/>
                    <a:pt x="1426" y="934"/>
                  </a:cubicBezTo>
                  <a:cubicBezTo>
                    <a:pt x="1273" y="1166"/>
                    <a:pt x="1078" y="1373"/>
                    <a:pt x="890" y="1574"/>
                  </a:cubicBezTo>
                  <a:cubicBezTo>
                    <a:pt x="820" y="1650"/>
                    <a:pt x="746" y="1727"/>
                    <a:pt x="676" y="1806"/>
                  </a:cubicBezTo>
                  <a:cubicBezTo>
                    <a:pt x="451" y="2057"/>
                    <a:pt x="180" y="2398"/>
                    <a:pt x="84" y="2806"/>
                  </a:cubicBezTo>
                  <a:cubicBezTo>
                    <a:pt x="1" y="3159"/>
                    <a:pt x="67" y="3632"/>
                    <a:pt x="403" y="3893"/>
                  </a:cubicBezTo>
                  <a:cubicBezTo>
                    <a:pt x="410" y="3898"/>
                    <a:pt x="417" y="3900"/>
                    <a:pt x="425" y="3900"/>
                  </a:cubicBezTo>
                  <a:cubicBezTo>
                    <a:pt x="458" y="3900"/>
                    <a:pt x="473" y="3858"/>
                    <a:pt x="447" y="3837"/>
                  </a:cubicBezTo>
                  <a:cubicBezTo>
                    <a:pt x="134" y="3595"/>
                    <a:pt x="74" y="3153"/>
                    <a:pt x="152" y="2822"/>
                  </a:cubicBezTo>
                  <a:cubicBezTo>
                    <a:pt x="245" y="2429"/>
                    <a:pt x="508" y="2098"/>
                    <a:pt x="727" y="1854"/>
                  </a:cubicBezTo>
                  <a:cubicBezTo>
                    <a:pt x="798" y="1775"/>
                    <a:pt x="870" y="1697"/>
                    <a:pt x="942" y="1622"/>
                  </a:cubicBezTo>
                  <a:cubicBezTo>
                    <a:pt x="1132" y="1420"/>
                    <a:pt x="1329" y="1210"/>
                    <a:pt x="1485" y="974"/>
                  </a:cubicBezTo>
                  <a:cubicBezTo>
                    <a:pt x="1533" y="901"/>
                    <a:pt x="1577" y="826"/>
                    <a:pt x="1620" y="753"/>
                  </a:cubicBezTo>
                  <a:cubicBezTo>
                    <a:pt x="1704" y="610"/>
                    <a:pt x="1791" y="462"/>
                    <a:pt x="1902" y="339"/>
                  </a:cubicBezTo>
                  <a:cubicBezTo>
                    <a:pt x="2028" y="201"/>
                    <a:pt x="2223" y="71"/>
                    <a:pt x="2429" y="71"/>
                  </a:cubicBezTo>
                  <a:cubicBezTo>
                    <a:pt x="2468" y="71"/>
                    <a:pt x="2507" y="76"/>
                    <a:pt x="2546" y="86"/>
                  </a:cubicBezTo>
                  <a:cubicBezTo>
                    <a:pt x="2549" y="86"/>
                    <a:pt x="2552" y="86"/>
                    <a:pt x="2555" y="86"/>
                  </a:cubicBezTo>
                  <a:cubicBezTo>
                    <a:pt x="2593" y="86"/>
                    <a:pt x="2604" y="29"/>
                    <a:pt x="2564" y="16"/>
                  </a:cubicBezTo>
                  <a:cubicBezTo>
                    <a:pt x="2519" y="5"/>
                    <a:pt x="2475" y="0"/>
                    <a:pt x="243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1899750" y="4011125"/>
              <a:ext cx="51625" cy="106275"/>
            </a:xfrm>
            <a:custGeom>
              <a:avLst/>
              <a:gdLst/>
              <a:ahLst/>
              <a:cxnLst/>
              <a:rect l="l" t="t" r="r" b="b"/>
              <a:pathLst>
                <a:path w="2065" h="4251" extrusionOk="0">
                  <a:moveTo>
                    <a:pt x="2017" y="1"/>
                  </a:moveTo>
                  <a:cubicBezTo>
                    <a:pt x="2014" y="1"/>
                    <a:pt x="2012" y="1"/>
                    <a:pt x="2009" y="1"/>
                  </a:cubicBezTo>
                  <a:cubicBezTo>
                    <a:pt x="1760" y="35"/>
                    <a:pt x="1547" y="199"/>
                    <a:pt x="1448" y="431"/>
                  </a:cubicBezTo>
                  <a:cubicBezTo>
                    <a:pt x="1403" y="540"/>
                    <a:pt x="1387" y="657"/>
                    <a:pt x="1371" y="771"/>
                  </a:cubicBezTo>
                  <a:cubicBezTo>
                    <a:pt x="1358" y="869"/>
                    <a:pt x="1344" y="970"/>
                    <a:pt x="1312" y="1062"/>
                  </a:cubicBezTo>
                  <a:cubicBezTo>
                    <a:pt x="1249" y="1241"/>
                    <a:pt x="1115" y="1392"/>
                    <a:pt x="986" y="1537"/>
                  </a:cubicBezTo>
                  <a:cubicBezTo>
                    <a:pt x="842" y="1699"/>
                    <a:pt x="694" y="1866"/>
                    <a:pt x="634" y="2079"/>
                  </a:cubicBezTo>
                  <a:cubicBezTo>
                    <a:pt x="583" y="2262"/>
                    <a:pt x="607" y="2452"/>
                    <a:pt x="629" y="2637"/>
                  </a:cubicBezTo>
                  <a:cubicBezTo>
                    <a:pt x="639" y="2717"/>
                    <a:pt x="649" y="2799"/>
                    <a:pt x="652" y="2880"/>
                  </a:cubicBezTo>
                  <a:cubicBezTo>
                    <a:pt x="676" y="3379"/>
                    <a:pt x="431" y="3891"/>
                    <a:pt x="27" y="4186"/>
                  </a:cubicBezTo>
                  <a:cubicBezTo>
                    <a:pt x="0" y="4207"/>
                    <a:pt x="15" y="4250"/>
                    <a:pt x="49" y="4250"/>
                  </a:cubicBezTo>
                  <a:cubicBezTo>
                    <a:pt x="56" y="4250"/>
                    <a:pt x="63" y="4248"/>
                    <a:pt x="70" y="4244"/>
                  </a:cubicBezTo>
                  <a:cubicBezTo>
                    <a:pt x="500" y="3924"/>
                    <a:pt x="746" y="3413"/>
                    <a:pt x="724" y="2877"/>
                  </a:cubicBezTo>
                  <a:cubicBezTo>
                    <a:pt x="720" y="2794"/>
                    <a:pt x="709" y="2710"/>
                    <a:pt x="699" y="2628"/>
                  </a:cubicBezTo>
                  <a:cubicBezTo>
                    <a:pt x="676" y="2443"/>
                    <a:pt x="655" y="2268"/>
                    <a:pt x="702" y="2098"/>
                  </a:cubicBezTo>
                  <a:cubicBezTo>
                    <a:pt x="757" y="1902"/>
                    <a:pt x="895" y="1747"/>
                    <a:pt x="1038" y="1585"/>
                  </a:cubicBezTo>
                  <a:cubicBezTo>
                    <a:pt x="1173" y="1434"/>
                    <a:pt x="1311" y="1279"/>
                    <a:pt x="1379" y="1086"/>
                  </a:cubicBezTo>
                  <a:cubicBezTo>
                    <a:pt x="1413" y="987"/>
                    <a:pt x="1428" y="882"/>
                    <a:pt x="1441" y="782"/>
                  </a:cubicBezTo>
                  <a:cubicBezTo>
                    <a:pt x="1458" y="667"/>
                    <a:pt x="1472" y="559"/>
                    <a:pt x="1514" y="458"/>
                  </a:cubicBezTo>
                  <a:cubicBezTo>
                    <a:pt x="1602" y="250"/>
                    <a:pt x="1794" y="103"/>
                    <a:pt x="2019" y="72"/>
                  </a:cubicBezTo>
                  <a:cubicBezTo>
                    <a:pt x="2065" y="68"/>
                    <a:pt x="2059" y="1"/>
                    <a:pt x="2017"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1954200" y="3986675"/>
              <a:ext cx="97925" cy="165375"/>
            </a:xfrm>
            <a:custGeom>
              <a:avLst/>
              <a:gdLst/>
              <a:ahLst/>
              <a:cxnLst/>
              <a:rect l="l" t="t" r="r" b="b"/>
              <a:pathLst>
                <a:path w="3917" h="6615" extrusionOk="0">
                  <a:moveTo>
                    <a:pt x="928" y="1"/>
                  </a:moveTo>
                  <a:cubicBezTo>
                    <a:pt x="684" y="1"/>
                    <a:pt x="436" y="68"/>
                    <a:pt x="254" y="239"/>
                  </a:cubicBezTo>
                  <a:cubicBezTo>
                    <a:pt x="34" y="444"/>
                    <a:pt x="0" y="807"/>
                    <a:pt x="76" y="1013"/>
                  </a:cubicBezTo>
                  <a:cubicBezTo>
                    <a:pt x="143" y="1194"/>
                    <a:pt x="271" y="1371"/>
                    <a:pt x="456" y="1427"/>
                  </a:cubicBezTo>
                  <a:cubicBezTo>
                    <a:pt x="702" y="1503"/>
                    <a:pt x="1187" y="1593"/>
                    <a:pt x="1325" y="2076"/>
                  </a:cubicBezTo>
                  <a:cubicBezTo>
                    <a:pt x="1474" y="2605"/>
                    <a:pt x="1187" y="2937"/>
                    <a:pt x="1328" y="3337"/>
                  </a:cubicBezTo>
                  <a:cubicBezTo>
                    <a:pt x="1429" y="3627"/>
                    <a:pt x="1647" y="3628"/>
                    <a:pt x="1682" y="4093"/>
                  </a:cubicBezTo>
                  <a:cubicBezTo>
                    <a:pt x="1721" y="4592"/>
                    <a:pt x="2192" y="4890"/>
                    <a:pt x="2444" y="5302"/>
                  </a:cubicBezTo>
                  <a:cubicBezTo>
                    <a:pt x="2728" y="5763"/>
                    <a:pt x="2630" y="6614"/>
                    <a:pt x="2630" y="6614"/>
                  </a:cubicBezTo>
                  <a:cubicBezTo>
                    <a:pt x="3205" y="6092"/>
                    <a:pt x="3776" y="5242"/>
                    <a:pt x="3842" y="4433"/>
                  </a:cubicBezTo>
                  <a:cubicBezTo>
                    <a:pt x="3916" y="3502"/>
                    <a:pt x="3378" y="2956"/>
                    <a:pt x="2768" y="2483"/>
                  </a:cubicBezTo>
                  <a:cubicBezTo>
                    <a:pt x="2417" y="2211"/>
                    <a:pt x="2656" y="1568"/>
                    <a:pt x="2385" y="980"/>
                  </a:cubicBezTo>
                  <a:cubicBezTo>
                    <a:pt x="2130" y="426"/>
                    <a:pt x="1644" y="67"/>
                    <a:pt x="1073" y="8"/>
                  </a:cubicBezTo>
                  <a:cubicBezTo>
                    <a:pt x="1025" y="3"/>
                    <a:pt x="977" y="1"/>
                    <a:pt x="92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1959275" y="4009300"/>
              <a:ext cx="74250" cy="131300"/>
            </a:xfrm>
            <a:custGeom>
              <a:avLst/>
              <a:gdLst/>
              <a:ahLst/>
              <a:cxnLst/>
              <a:rect l="l" t="t" r="r" b="b"/>
              <a:pathLst>
                <a:path w="2970" h="5252" extrusionOk="0">
                  <a:moveTo>
                    <a:pt x="48" y="1"/>
                  </a:moveTo>
                  <a:cubicBezTo>
                    <a:pt x="23" y="1"/>
                    <a:pt x="0" y="28"/>
                    <a:pt x="18" y="56"/>
                  </a:cubicBezTo>
                  <a:cubicBezTo>
                    <a:pt x="147" y="252"/>
                    <a:pt x="375" y="327"/>
                    <a:pt x="595" y="398"/>
                  </a:cubicBezTo>
                  <a:cubicBezTo>
                    <a:pt x="727" y="442"/>
                    <a:pt x="862" y="486"/>
                    <a:pt x="976" y="556"/>
                  </a:cubicBezTo>
                  <a:cubicBezTo>
                    <a:pt x="1199" y="697"/>
                    <a:pt x="1338" y="940"/>
                    <a:pt x="1349" y="1202"/>
                  </a:cubicBezTo>
                  <a:cubicBezTo>
                    <a:pt x="1352" y="1330"/>
                    <a:pt x="1325" y="1464"/>
                    <a:pt x="1299" y="1594"/>
                  </a:cubicBezTo>
                  <a:cubicBezTo>
                    <a:pt x="1254" y="1820"/>
                    <a:pt x="1207" y="2054"/>
                    <a:pt x="1321" y="2261"/>
                  </a:cubicBezTo>
                  <a:cubicBezTo>
                    <a:pt x="1375" y="2360"/>
                    <a:pt x="1460" y="2436"/>
                    <a:pt x="1541" y="2510"/>
                  </a:cubicBezTo>
                  <a:cubicBezTo>
                    <a:pt x="1639" y="2597"/>
                    <a:pt x="1730" y="2680"/>
                    <a:pt x="1769" y="2792"/>
                  </a:cubicBezTo>
                  <a:cubicBezTo>
                    <a:pt x="1801" y="2881"/>
                    <a:pt x="1796" y="2979"/>
                    <a:pt x="1791" y="3079"/>
                  </a:cubicBezTo>
                  <a:cubicBezTo>
                    <a:pt x="1787" y="3179"/>
                    <a:pt x="1781" y="3282"/>
                    <a:pt x="1813" y="3380"/>
                  </a:cubicBezTo>
                  <a:cubicBezTo>
                    <a:pt x="1874" y="3570"/>
                    <a:pt x="2041" y="3681"/>
                    <a:pt x="2204" y="3789"/>
                  </a:cubicBezTo>
                  <a:cubicBezTo>
                    <a:pt x="2246" y="3817"/>
                    <a:pt x="2290" y="3846"/>
                    <a:pt x="2330" y="3876"/>
                  </a:cubicBezTo>
                  <a:cubicBezTo>
                    <a:pt x="2542" y="4034"/>
                    <a:pt x="2706" y="4248"/>
                    <a:pt x="2802" y="4495"/>
                  </a:cubicBezTo>
                  <a:cubicBezTo>
                    <a:pt x="2893" y="4734"/>
                    <a:pt x="2896" y="5041"/>
                    <a:pt x="2697" y="5189"/>
                  </a:cubicBezTo>
                  <a:cubicBezTo>
                    <a:pt x="2669" y="5208"/>
                    <a:pt x="2683" y="5252"/>
                    <a:pt x="2717" y="5252"/>
                  </a:cubicBezTo>
                  <a:cubicBezTo>
                    <a:pt x="2726" y="5252"/>
                    <a:pt x="2733" y="5249"/>
                    <a:pt x="2739" y="5244"/>
                  </a:cubicBezTo>
                  <a:cubicBezTo>
                    <a:pt x="2969" y="5075"/>
                    <a:pt x="2970" y="4732"/>
                    <a:pt x="2868" y="4468"/>
                  </a:cubicBezTo>
                  <a:cubicBezTo>
                    <a:pt x="2768" y="4210"/>
                    <a:pt x="2596" y="3984"/>
                    <a:pt x="2373" y="3818"/>
                  </a:cubicBezTo>
                  <a:cubicBezTo>
                    <a:pt x="2331" y="3787"/>
                    <a:pt x="2287" y="3758"/>
                    <a:pt x="2244" y="3729"/>
                  </a:cubicBezTo>
                  <a:cubicBezTo>
                    <a:pt x="2091" y="3628"/>
                    <a:pt x="1934" y="3523"/>
                    <a:pt x="1881" y="3359"/>
                  </a:cubicBezTo>
                  <a:cubicBezTo>
                    <a:pt x="1853" y="3272"/>
                    <a:pt x="1858" y="3180"/>
                    <a:pt x="1862" y="3081"/>
                  </a:cubicBezTo>
                  <a:cubicBezTo>
                    <a:pt x="1867" y="2977"/>
                    <a:pt x="1873" y="2870"/>
                    <a:pt x="1836" y="2768"/>
                  </a:cubicBezTo>
                  <a:cubicBezTo>
                    <a:pt x="1791" y="2638"/>
                    <a:pt x="1688" y="2546"/>
                    <a:pt x="1590" y="2457"/>
                  </a:cubicBezTo>
                  <a:cubicBezTo>
                    <a:pt x="1512" y="2388"/>
                    <a:pt x="1432" y="2315"/>
                    <a:pt x="1383" y="2226"/>
                  </a:cubicBezTo>
                  <a:cubicBezTo>
                    <a:pt x="1282" y="2043"/>
                    <a:pt x="1324" y="1831"/>
                    <a:pt x="1368" y="1607"/>
                  </a:cubicBezTo>
                  <a:cubicBezTo>
                    <a:pt x="1395" y="1474"/>
                    <a:pt x="1422" y="1335"/>
                    <a:pt x="1419" y="1200"/>
                  </a:cubicBezTo>
                  <a:cubicBezTo>
                    <a:pt x="1412" y="920"/>
                    <a:pt x="1253" y="644"/>
                    <a:pt x="1013" y="495"/>
                  </a:cubicBezTo>
                  <a:cubicBezTo>
                    <a:pt x="892" y="421"/>
                    <a:pt x="753" y="375"/>
                    <a:pt x="617" y="331"/>
                  </a:cubicBezTo>
                  <a:cubicBezTo>
                    <a:pt x="399" y="261"/>
                    <a:pt x="193" y="193"/>
                    <a:pt x="77" y="16"/>
                  </a:cubicBezTo>
                  <a:cubicBezTo>
                    <a:pt x="69" y="5"/>
                    <a:pt x="58" y="1"/>
                    <a:pt x="4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1959525" y="4001100"/>
              <a:ext cx="72175" cy="99200"/>
            </a:xfrm>
            <a:custGeom>
              <a:avLst/>
              <a:gdLst/>
              <a:ahLst/>
              <a:cxnLst/>
              <a:rect l="l" t="t" r="r" b="b"/>
              <a:pathLst>
                <a:path w="2887" h="3968" extrusionOk="0">
                  <a:moveTo>
                    <a:pt x="46" y="0"/>
                  </a:moveTo>
                  <a:cubicBezTo>
                    <a:pt x="24" y="0"/>
                    <a:pt x="1" y="21"/>
                    <a:pt x="12" y="49"/>
                  </a:cubicBezTo>
                  <a:cubicBezTo>
                    <a:pt x="55" y="167"/>
                    <a:pt x="171" y="257"/>
                    <a:pt x="331" y="298"/>
                  </a:cubicBezTo>
                  <a:cubicBezTo>
                    <a:pt x="402" y="314"/>
                    <a:pt x="474" y="325"/>
                    <a:pt x="547" y="331"/>
                  </a:cubicBezTo>
                  <a:cubicBezTo>
                    <a:pt x="603" y="336"/>
                    <a:pt x="660" y="342"/>
                    <a:pt x="714" y="352"/>
                  </a:cubicBezTo>
                  <a:cubicBezTo>
                    <a:pt x="1060" y="421"/>
                    <a:pt x="1354" y="710"/>
                    <a:pt x="1429" y="1055"/>
                  </a:cubicBezTo>
                  <a:cubicBezTo>
                    <a:pt x="1433" y="1078"/>
                    <a:pt x="1437" y="1100"/>
                    <a:pt x="1441" y="1123"/>
                  </a:cubicBezTo>
                  <a:cubicBezTo>
                    <a:pt x="1454" y="1195"/>
                    <a:pt x="1467" y="1270"/>
                    <a:pt x="1505" y="1337"/>
                  </a:cubicBezTo>
                  <a:cubicBezTo>
                    <a:pt x="1548" y="1411"/>
                    <a:pt x="1614" y="1465"/>
                    <a:pt x="1678" y="1517"/>
                  </a:cubicBezTo>
                  <a:cubicBezTo>
                    <a:pt x="1748" y="1572"/>
                    <a:pt x="1813" y="1625"/>
                    <a:pt x="1845" y="1698"/>
                  </a:cubicBezTo>
                  <a:cubicBezTo>
                    <a:pt x="1872" y="1762"/>
                    <a:pt x="1871" y="1834"/>
                    <a:pt x="1870" y="1910"/>
                  </a:cubicBezTo>
                  <a:cubicBezTo>
                    <a:pt x="1869" y="1982"/>
                    <a:pt x="1868" y="2053"/>
                    <a:pt x="1889" y="2124"/>
                  </a:cubicBezTo>
                  <a:cubicBezTo>
                    <a:pt x="1935" y="2266"/>
                    <a:pt x="2058" y="2354"/>
                    <a:pt x="2178" y="2439"/>
                  </a:cubicBezTo>
                  <a:cubicBezTo>
                    <a:pt x="2208" y="2460"/>
                    <a:pt x="2238" y="2482"/>
                    <a:pt x="2267" y="2503"/>
                  </a:cubicBezTo>
                  <a:cubicBezTo>
                    <a:pt x="2682" y="2825"/>
                    <a:pt x="2809" y="3458"/>
                    <a:pt x="2548" y="3914"/>
                  </a:cubicBezTo>
                  <a:cubicBezTo>
                    <a:pt x="2534" y="3938"/>
                    <a:pt x="2552" y="3967"/>
                    <a:pt x="2579" y="3967"/>
                  </a:cubicBezTo>
                  <a:cubicBezTo>
                    <a:pt x="2591" y="3967"/>
                    <a:pt x="2603" y="3960"/>
                    <a:pt x="2609" y="3950"/>
                  </a:cubicBezTo>
                  <a:cubicBezTo>
                    <a:pt x="2886" y="3464"/>
                    <a:pt x="2752" y="2791"/>
                    <a:pt x="2310" y="2449"/>
                  </a:cubicBezTo>
                  <a:cubicBezTo>
                    <a:pt x="2280" y="2426"/>
                    <a:pt x="2249" y="2403"/>
                    <a:pt x="2219" y="2382"/>
                  </a:cubicBezTo>
                  <a:cubicBezTo>
                    <a:pt x="2103" y="2301"/>
                    <a:pt x="1994" y="2223"/>
                    <a:pt x="1957" y="2103"/>
                  </a:cubicBezTo>
                  <a:cubicBezTo>
                    <a:pt x="1938" y="2044"/>
                    <a:pt x="1939" y="1980"/>
                    <a:pt x="1940" y="1912"/>
                  </a:cubicBezTo>
                  <a:cubicBezTo>
                    <a:pt x="1941" y="1832"/>
                    <a:pt x="1942" y="1749"/>
                    <a:pt x="1909" y="1671"/>
                  </a:cubicBezTo>
                  <a:cubicBezTo>
                    <a:pt x="1870" y="1581"/>
                    <a:pt x="1795" y="1520"/>
                    <a:pt x="1722" y="1462"/>
                  </a:cubicBezTo>
                  <a:cubicBezTo>
                    <a:pt x="1661" y="1412"/>
                    <a:pt x="1602" y="1365"/>
                    <a:pt x="1567" y="1303"/>
                  </a:cubicBezTo>
                  <a:cubicBezTo>
                    <a:pt x="1534" y="1246"/>
                    <a:pt x="1522" y="1181"/>
                    <a:pt x="1511" y="1110"/>
                  </a:cubicBezTo>
                  <a:cubicBezTo>
                    <a:pt x="1507" y="1087"/>
                    <a:pt x="1502" y="1064"/>
                    <a:pt x="1497" y="1041"/>
                  </a:cubicBezTo>
                  <a:cubicBezTo>
                    <a:pt x="1417" y="668"/>
                    <a:pt x="1101" y="357"/>
                    <a:pt x="727" y="283"/>
                  </a:cubicBezTo>
                  <a:cubicBezTo>
                    <a:pt x="669" y="272"/>
                    <a:pt x="611" y="267"/>
                    <a:pt x="554" y="260"/>
                  </a:cubicBezTo>
                  <a:cubicBezTo>
                    <a:pt x="485" y="255"/>
                    <a:pt x="415" y="245"/>
                    <a:pt x="347" y="229"/>
                  </a:cubicBezTo>
                  <a:cubicBezTo>
                    <a:pt x="214" y="195"/>
                    <a:pt x="113" y="120"/>
                    <a:pt x="79" y="25"/>
                  </a:cubicBezTo>
                  <a:cubicBezTo>
                    <a:pt x="73" y="8"/>
                    <a:pt x="60" y="0"/>
                    <a:pt x="4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1961325" y="3993425"/>
              <a:ext cx="50000" cy="42550"/>
            </a:xfrm>
            <a:custGeom>
              <a:avLst/>
              <a:gdLst/>
              <a:ahLst/>
              <a:cxnLst/>
              <a:rect l="l" t="t" r="r" b="b"/>
              <a:pathLst>
                <a:path w="2000" h="1702" extrusionOk="0">
                  <a:moveTo>
                    <a:pt x="566" y="1"/>
                  </a:moveTo>
                  <a:cubicBezTo>
                    <a:pt x="384" y="1"/>
                    <a:pt x="201" y="40"/>
                    <a:pt x="37" y="121"/>
                  </a:cubicBezTo>
                  <a:cubicBezTo>
                    <a:pt x="0" y="139"/>
                    <a:pt x="19" y="188"/>
                    <a:pt x="51" y="188"/>
                  </a:cubicBezTo>
                  <a:cubicBezTo>
                    <a:pt x="57" y="188"/>
                    <a:pt x="62" y="187"/>
                    <a:pt x="68" y="184"/>
                  </a:cubicBezTo>
                  <a:cubicBezTo>
                    <a:pt x="223" y="108"/>
                    <a:pt x="395" y="71"/>
                    <a:pt x="567" y="71"/>
                  </a:cubicBezTo>
                  <a:cubicBezTo>
                    <a:pt x="843" y="71"/>
                    <a:pt x="1120" y="167"/>
                    <a:pt x="1329" y="350"/>
                  </a:cubicBezTo>
                  <a:cubicBezTo>
                    <a:pt x="1683" y="661"/>
                    <a:pt x="1809" y="1134"/>
                    <a:pt x="1926" y="1674"/>
                  </a:cubicBezTo>
                  <a:cubicBezTo>
                    <a:pt x="1930" y="1690"/>
                    <a:pt x="1944" y="1702"/>
                    <a:pt x="1960" y="1702"/>
                  </a:cubicBezTo>
                  <a:lnTo>
                    <a:pt x="1969" y="1701"/>
                  </a:lnTo>
                  <a:cubicBezTo>
                    <a:pt x="1987" y="1697"/>
                    <a:pt x="2000" y="1678"/>
                    <a:pt x="1996" y="1659"/>
                  </a:cubicBezTo>
                  <a:cubicBezTo>
                    <a:pt x="1902" y="1232"/>
                    <a:pt x="1776" y="648"/>
                    <a:pt x="1375" y="297"/>
                  </a:cubicBezTo>
                  <a:cubicBezTo>
                    <a:pt x="1154" y="103"/>
                    <a:pt x="860" y="1"/>
                    <a:pt x="56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1966575" y="4405925"/>
              <a:ext cx="21325" cy="25950"/>
            </a:xfrm>
            <a:custGeom>
              <a:avLst/>
              <a:gdLst/>
              <a:ahLst/>
              <a:cxnLst/>
              <a:rect l="l" t="t" r="r" b="b"/>
              <a:pathLst>
                <a:path w="853" h="1038" extrusionOk="0">
                  <a:moveTo>
                    <a:pt x="709" y="0"/>
                  </a:moveTo>
                  <a:cubicBezTo>
                    <a:pt x="565" y="0"/>
                    <a:pt x="1" y="907"/>
                    <a:pt x="423" y="1028"/>
                  </a:cubicBezTo>
                  <a:cubicBezTo>
                    <a:pt x="446" y="1034"/>
                    <a:pt x="467" y="1038"/>
                    <a:pt x="487" y="1038"/>
                  </a:cubicBezTo>
                  <a:cubicBezTo>
                    <a:pt x="853" y="1038"/>
                    <a:pt x="840" y="36"/>
                    <a:pt x="717" y="1"/>
                  </a:cubicBezTo>
                  <a:cubicBezTo>
                    <a:pt x="715" y="0"/>
                    <a:pt x="712" y="0"/>
                    <a:pt x="709"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1915125" y="4234325"/>
              <a:ext cx="74475" cy="171650"/>
            </a:xfrm>
            <a:custGeom>
              <a:avLst/>
              <a:gdLst/>
              <a:ahLst/>
              <a:cxnLst/>
              <a:rect l="l" t="t" r="r" b="b"/>
              <a:pathLst>
                <a:path w="2979" h="6866" extrusionOk="0">
                  <a:moveTo>
                    <a:pt x="1190" y="1"/>
                  </a:moveTo>
                  <a:cubicBezTo>
                    <a:pt x="607" y="1"/>
                    <a:pt x="1" y="505"/>
                    <a:pt x="274" y="1254"/>
                  </a:cubicBezTo>
                  <a:cubicBezTo>
                    <a:pt x="1012" y="3269"/>
                    <a:pt x="2479" y="6866"/>
                    <a:pt x="2770" y="6866"/>
                  </a:cubicBezTo>
                  <a:cubicBezTo>
                    <a:pt x="2772" y="6866"/>
                    <a:pt x="2774" y="6865"/>
                    <a:pt x="2775" y="6865"/>
                  </a:cubicBezTo>
                  <a:cubicBezTo>
                    <a:pt x="2978" y="6833"/>
                    <a:pt x="2488" y="3466"/>
                    <a:pt x="2063" y="790"/>
                  </a:cubicBezTo>
                  <a:cubicBezTo>
                    <a:pt x="1976" y="236"/>
                    <a:pt x="1589" y="1"/>
                    <a:pt x="1190"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1994575" y="4403725"/>
              <a:ext cx="28200" cy="20775"/>
            </a:xfrm>
            <a:custGeom>
              <a:avLst/>
              <a:gdLst/>
              <a:ahLst/>
              <a:cxnLst/>
              <a:rect l="l" t="t" r="r" b="b"/>
              <a:pathLst>
                <a:path w="1128" h="831" extrusionOk="0">
                  <a:moveTo>
                    <a:pt x="121" y="0"/>
                  </a:moveTo>
                  <a:cubicBezTo>
                    <a:pt x="104" y="0"/>
                    <a:pt x="90" y="4"/>
                    <a:pt x="83" y="12"/>
                  </a:cubicBezTo>
                  <a:cubicBezTo>
                    <a:pt x="1" y="93"/>
                    <a:pt x="383" y="831"/>
                    <a:pt x="694" y="831"/>
                  </a:cubicBezTo>
                  <a:cubicBezTo>
                    <a:pt x="744" y="831"/>
                    <a:pt x="791" y="812"/>
                    <a:pt x="835" y="768"/>
                  </a:cubicBezTo>
                  <a:cubicBezTo>
                    <a:pt x="1128" y="477"/>
                    <a:pt x="325" y="0"/>
                    <a:pt x="12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1900550" y="4155300"/>
              <a:ext cx="131575" cy="59900"/>
            </a:xfrm>
            <a:custGeom>
              <a:avLst/>
              <a:gdLst/>
              <a:ahLst/>
              <a:cxnLst/>
              <a:rect l="l" t="t" r="r" b="b"/>
              <a:pathLst>
                <a:path w="5263" h="2396" extrusionOk="0">
                  <a:moveTo>
                    <a:pt x="264" y="1"/>
                  </a:moveTo>
                  <a:cubicBezTo>
                    <a:pt x="111" y="1"/>
                    <a:pt x="0" y="146"/>
                    <a:pt x="41" y="295"/>
                  </a:cubicBezTo>
                  <a:lnTo>
                    <a:pt x="562" y="2223"/>
                  </a:lnTo>
                  <a:cubicBezTo>
                    <a:pt x="589" y="2325"/>
                    <a:pt x="681" y="2395"/>
                    <a:pt x="787" y="2395"/>
                  </a:cubicBezTo>
                  <a:lnTo>
                    <a:pt x="4476" y="2395"/>
                  </a:lnTo>
                  <a:cubicBezTo>
                    <a:pt x="4582" y="2395"/>
                    <a:pt x="4674" y="2325"/>
                    <a:pt x="4702" y="2223"/>
                  </a:cubicBezTo>
                  <a:lnTo>
                    <a:pt x="5223" y="295"/>
                  </a:lnTo>
                  <a:cubicBezTo>
                    <a:pt x="5263" y="146"/>
                    <a:pt x="5152" y="1"/>
                    <a:pt x="5000" y="1"/>
                  </a:cubicBezTo>
                  <a:cubicBezTo>
                    <a:pt x="4999" y="1"/>
                    <a:pt x="4998" y="1"/>
                    <a:pt x="4998" y="1"/>
                  </a:cubicBezTo>
                  <a:lnTo>
                    <a:pt x="265" y="1"/>
                  </a:lnTo>
                  <a:cubicBezTo>
                    <a:pt x="265" y="1"/>
                    <a:pt x="264" y="1"/>
                    <a:pt x="26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1963500" y="4230425"/>
              <a:ext cx="48625" cy="173600"/>
            </a:xfrm>
            <a:custGeom>
              <a:avLst/>
              <a:gdLst/>
              <a:ahLst/>
              <a:cxnLst/>
              <a:rect l="l" t="t" r="r" b="b"/>
              <a:pathLst>
                <a:path w="1945" h="6944" extrusionOk="0">
                  <a:moveTo>
                    <a:pt x="977" y="1"/>
                  </a:moveTo>
                  <a:cubicBezTo>
                    <a:pt x="927" y="1"/>
                    <a:pt x="877" y="4"/>
                    <a:pt x="826" y="9"/>
                  </a:cubicBezTo>
                  <a:cubicBezTo>
                    <a:pt x="273" y="68"/>
                    <a:pt x="1" y="446"/>
                    <a:pt x="85" y="952"/>
                  </a:cubicBezTo>
                  <a:cubicBezTo>
                    <a:pt x="525" y="3613"/>
                    <a:pt x="1116" y="6944"/>
                    <a:pt x="1323" y="6944"/>
                  </a:cubicBezTo>
                  <a:cubicBezTo>
                    <a:pt x="1324" y="6944"/>
                    <a:pt x="1325" y="6944"/>
                    <a:pt x="1326" y="6944"/>
                  </a:cubicBezTo>
                  <a:cubicBezTo>
                    <a:pt x="1602" y="6899"/>
                    <a:pt x="1865" y="2988"/>
                    <a:pt x="1929" y="829"/>
                  </a:cubicBezTo>
                  <a:cubicBezTo>
                    <a:pt x="1944" y="297"/>
                    <a:pt x="1495" y="1"/>
                    <a:pt x="977"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1758475" y="4080050"/>
              <a:ext cx="61175" cy="61275"/>
            </a:xfrm>
            <a:custGeom>
              <a:avLst/>
              <a:gdLst/>
              <a:ahLst/>
              <a:cxnLst/>
              <a:rect l="l" t="t" r="r" b="b"/>
              <a:pathLst>
                <a:path w="2447" h="2451" extrusionOk="0">
                  <a:moveTo>
                    <a:pt x="1353" y="1"/>
                  </a:moveTo>
                  <a:cubicBezTo>
                    <a:pt x="1210" y="1"/>
                    <a:pt x="1069" y="26"/>
                    <a:pt x="936" y="75"/>
                  </a:cubicBezTo>
                  <a:cubicBezTo>
                    <a:pt x="813" y="122"/>
                    <a:pt x="699" y="191"/>
                    <a:pt x="603" y="279"/>
                  </a:cubicBezTo>
                  <a:cubicBezTo>
                    <a:pt x="510" y="366"/>
                    <a:pt x="434" y="470"/>
                    <a:pt x="382" y="586"/>
                  </a:cubicBezTo>
                  <a:cubicBezTo>
                    <a:pt x="329" y="707"/>
                    <a:pt x="300" y="838"/>
                    <a:pt x="296" y="971"/>
                  </a:cubicBezTo>
                  <a:lnTo>
                    <a:pt x="92" y="971"/>
                  </a:lnTo>
                  <a:cubicBezTo>
                    <a:pt x="41" y="971"/>
                    <a:pt x="0" y="1012"/>
                    <a:pt x="0" y="1063"/>
                  </a:cubicBezTo>
                  <a:lnTo>
                    <a:pt x="0" y="1389"/>
                  </a:lnTo>
                  <a:cubicBezTo>
                    <a:pt x="0" y="1440"/>
                    <a:pt x="41" y="1480"/>
                    <a:pt x="92" y="1481"/>
                  </a:cubicBezTo>
                  <a:lnTo>
                    <a:pt x="296" y="1481"/>
                  </a:lnTo>
                  <a:cubicBezTo>
                    <a:pt x="300" y="1613"/>
                    <a:pt x="329" y="1744"/>
                    <a:pt x="382" y="1865"/>
                  </a:cubicBezTo>
                  <a:cubicBezTo>
                    <a:pt x="434" y="1982"/>
                    <a:pt x="510" y="2087"/>
                    <a:pt x="603" y="2173"/>
                  </a:cubicBezTo>
                  <a:cubicBezTo>
                    <a:pt x="699" y="2262"/>
                    <a:pt x="812" y="2332"/>
                    <a:pt x="936" y="2377"/>
                  </a:cubicBezTo>
                  <a:cubicBezTo>
                    <a:pt x="1069" y="2426"/>
                    <a:pt x="1210" y="2451"/>
                    <a:pt x="1353" y="2451"/>
                  </a:cubicBezTo>
                  <a:cubicBezTo>
                    <a:pt x="1356" y="2451"/>
                    <a:pt x="1359" y="2451"/>
                    <a:pt x="1362" y="2451"/>
                  </a:cubicBezTo>
                  <a:cubicBezTo>
                    <a:pt x="1499" y="2451"/>
                    <a:pt x="1636" y="2429"/>
                    <a:pt x="1767" y="2388"/>
                  </a:cubicBezTo>
                  <a:cubicBezTo>
                    <a:pt x="1892" y="2348"/>
                    <a:pt x="2008" y="2290"/>
                    <a:pt x="2113" y="2216"/>
                  </a:cubicBezTo>
                  <a:cubicBezTo>
                    <a:pt x="2210" y="2146"/>
                    <a:pt x="2291" y="2058"/>
                    <a:pt x="2353" y="1955"/>
                  </a:cubicBezTo>
                  <a:cubicBezTo>
                    <a:pt x="2412" y="1857"/>
                    <a:pt x="2444" y="1745"/>
                    <a:pt x="2446" y="1630"/>
                  </a:cubicBezTo>
                  <a:cubicBezTo>
                    <a:pt x="2446" y="1610"/>
                    <a:pt x="2438" y="1592"/>
                    <a:pt x="2424" y="1577"/>
                  </a:cubicBezTo>
                  <a:cubicBezTo>
                    <a:pt x="2410" y="1564"/>
                    <a:pt x="2392" y="1556"/>
                    <a:pt x="2372" y="1556"/>
                  </a:cubicBezTo>
                  <a:lnTo>
                    <a:pt x="1926" y="1556"/>
                  </a:lnTo>
                  <a:cubicBezTo>
                    <a:pt x="1887" y="1556"/>
                    <a:pt x="1863" y="1563"/>
                    <a:pt x="1852" y="1577"/>
                  </a:cubicBezTo>
                  <a:cubicBezTo>
                    <a:pt x="1837" y="1602"/>
                    <a:pt x="1823" y="1628"/>
                    <a:pt x="1810" y="1654"/>
                  </a:cubicBezTo>
                  <a:cubicBezTo>
                    <a:pt x="1791" y="1688"/>
                    <a:pt x="1773" y="1720"/>
                    <a:pt x="1753" y="1751"/>
                  </a:cubicBezTo>
                  <a:cubicBezTo>
                    <a:pt x="1731" y="1783"/>
                    <a:pt x="1703" y="1810"/>
                    <a:pt x="1671" y="1831"/>
                  </a:cubicBezTo>
                  <a:cubicBezTo>
                    <a:pt x="1633" y="1856"/>
                    <a:pt x="1590" y="1874"/>
                    <a:pt x="1547" y="1886"/>
                  </a:cubicBezTo>
                  <a:cubicBezTo>
                    <a:pt x="1490" y="1899"/>
                    <a:pt x="1432" y="1907"/>
                    <a:pt x="1373" y="1907"/>
                  </a:cubicBezTo>
                  <a:cubicBezTo>
                    <a:pt x="1369" y="1907"/>
                    <a:pt x="1366" y="1906"/>
                    <a:pt x="1362" y="1906"/>
                  </a:cubicBezTo>
                  <a:cubicBezTo>
                    <a:pt x="1218" y="1905"/>
                    <a:pt x="1111" y="1866"/>
                    <a:pt x="1040" y="1785"/>
                  </a:cubicBezTo>
                  <a:cubicBezTo>
                    <a:pt x="968" y="1705"/>
                    <a:pt x="930" y="1603"/>
                    <a:pt x="926" y="1481"/>
                  </a:cubicBezTo>
                  <a:lnTo>
                    <a:pt x="1423" y="1481"/>
                  </a:lnTo>
                  <a:cubicBezTo>
                    <a:pt x="1472" y="1480"/>
                    <a:pt x="1514" y="1440"/>
                    <a:pt x="1515" y="1389"/>
                  </a:cubicBezTo>
                  <a:lnTo>
                    <a:pt x="1515" y="1063"/>
                  </a:lnTo>
                  <a:cubicBezTo>
                    <a:pt x="1514" y="1012"/>
                    <a:pt x="1472" y="971"/>
                    <a:pt x="1423" y="971"/>
                  </a:cubicBezTo>
                  <a:lnTo>
                    <a:pt x="926" y="971"/>
                  </a:lnTo>
                  <a:cubicBezTo>
                    <a:pt x="930" y="847"/>
                    <a:pt x="968" y="746"/>
                    <a:pt x="1040" y="665"/>
                  </a:cubicBezTo>
                  <a:cubicBezTo>
                    <a:pt x="1111" y="586"/>
                    <a:pt x="1219" y="545"/>
                    <a:pt x="1362" y="545"/>
                  </a:cubicBezTo>
                  <a:cubicBezTo>
                    <a:pt x="1366" y="545"/>
                    <a:pt x="1370" y="545"/>
                    <a:pt x="1375" y="545"/>
                  </a:cubicBezTo>
                  <a:cubicBezTo>
                    <a:pt x="1433" y="545"/>
                    <a:pt x="1490" y="551"/>
                    <a:pt x="1547" y="566"/>
                  </a:cubicBezTo>
                  <a:cubicBezTo>
                    <a:pt x="1590" y="577"/>
                    <a:pt x="1633" y="596"/>
                    <a:pt x="1671" y="620"/>
                  </a:cubicBezTo>
                  <a:cubicBezTo>
                    <a:pt x="1703" y="640"/>
                    <a:pt x="1731" y="668"/>
                    <a:pt x="1753" y="700"/>
                  </a:cubicBezTo>
                  <a:cubicBezTo>
                    <a:pt x="1773" y="731"/>
                    <a:pt x="1792" y="763"/>
                    <a:pt x="1810" y="797"/>
                  </a:cubicBezTo>
                  <a:cubicBezTo>
                    <a:pt x="1823" y="824"/>
                    <a:pt x="1837" y="849"/>
                    <a:pt x="1852" y="873"/>
                  </a:cubicBezTo>
                  <a:cubicBezTo>
                    <a:pt x="1863" y="888"/>
                    <a:pt x="1887" y="895"/>
                    <a:pt x="1926" y="895"/>
                  </a:cubicBezTo>
                  <a:lnTo>
                    <a:pt x="2372" y="895"/>
                  </a:lnTo>
                  <a:cubicBezTo>
                    <a:pt x="2412" y="895"/>
                    <a:pt x="2445" y="862"/>
                    <a:pt x="2446" y="821"/>
                  </a:cubicBezTo>
                  <a:cubicBezTo>
                    <a:pt x="2444" y="706"/>
                    <a:pt x="2412" y="594"/>
                    <a:pt x="2353" y="496"/>
                  </a:cubicBezTo>
                  <a:cubicBezTo>
                    <a:pt x="2291" y="394"/>
                    <a:pt x="2210" y="305"/>
                    <a:pt x="2113" y="236"/>
                  </a:cubicBezTo>
                  <a:cubicBezTo>
                    <a:pt x="2008" y="160"/>
                    <a:pt x="1892" y="102"/>
                    <a:pt x="1767" y="64"/>
                  </a:cubicBezTo>
                  <a:cubicBezTo>
                    <a:pt x="1636" y="21"/>
                    <a:pt x="1499" y="1"/>
                    <a:pt x="1362" y="1"/>
                  </a:cubicBezTo>
                  <a:cubicBezTo>
                    <a:pt x="1359" y="1"/>
                    <a:pt x="1356" y="1"/>
                    <a:pt x="1353"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1835825" y="4176225"/>
              <a:ext cx="43075" cy="46125"/>
            </a:xfrm>
            <a:custGeom>
              <a:avLst/>
              <a:gdLst/>
              <a:ahLst/>
              <a:cxnLst/>
              <a:rect l="l" t="t" r="r" b="b"/>
              <a:pathLst>
                <a:path w="1723" h="1845" extrusionOk="0">
                  <a:moveTo>
                    <a:pt x="58" y="0"/>
                  </a:moveTo>
                  <a:cubicBezTo>
                    <a:pt x="26" y="0"/>
                    <a:pt x="0" y="26"/>
                    <a:pt x="0" y="58"/>
                  </a:cubicBezTo>
                  <a:cubicBezTo>
                    <a:pt x="0" y="71"/>
                    <a:pt x="4" y="82"/>
                    <a:pt x="11" y="92"/>
                  </a:cubicBezTo>
                  <a:lnTo>
                    <a:pt x="564" y="1073"/>
                  </a:lnTo>
                  <a:lnTo>
                    <a:pt x="248" y="1073"/>
                  </a:lnTo>
                  <a:cubicBezTo>
                    <a:pt x="229" y="1073"/>
                    <a:pt x="211" y="1080"/>
                    <a:pt x="197" y="1094"/>
                  </a:cubicBezTo>
                  <a:cubicBezTo>
                    <a:pt x="184" y="1107"/>
                    <a:pt x="176" y="1125"/>
                    <a:pt x="176" y="1144"/>
                  </a:cubicBezTo>
                  <a:lnTo>
                    <a:pt x="176" y="1397"/>
                  </a:lnTo>
                  <a:cubicBezTo>
                    <a:pt x="176" y="1416"/>
                    <a:pt x="184" y="1434"/>
                    <a:pt x="197" y="1447"/>
                  </a:cubicBezTo>
                  <a:cubicBezTo>
                    <a:pt x="211" y="1461"/>
                    <a:pt x="229" y="1468"/>
                    <a:pt x="248" y="1468"/>
                  </a:cubicBezTo>
                  <a:lnTo>
                    <a:pt x="622" y="1468"/>
                  </a:lnTo>
                  <a:lnTo>
                    <a:pt x="622" y="1773"/>
                  </a:lnTo>
                  <a:cubicBezTo>
                    <a:pt x="623" y="1813"/>
                    <a:pt x="654" y="1845"/>
                    <a:pt x="693" y="1845"/>
                  </a:cubicBezTo>
                  <a:lnTo>
                    <a:pt x="1030" y="1845"/>
                  </a:lnTo>
                  <a:cubicBezTo>
                    <a:pt x="1070" y="1845"/>
                    <a:pt x="1101" y="1813"/>
                    <a:pt x="1102" y="1773"/>
                  </a:cubicBezTo>
                  <a:lnTo>
                    <a:pt x="1102" y="1468"/>
                  </a:lnTo>
                  <a:lnTo>
                    <a:pt x="1472" y="1468"/>
                  </a:lnTo>
                  <a:cubicBezTo>
                    <a:pt x="1512" y="1468"/>
                    <a:pt x="1544" y="1436"/>
                    <a:pt x="1544" y="1397"/>
                  </a:cubicBezTo>
                  <a:lnTo>
                    <a:pt x="1544" y="1144"/>
                  </a:lnTo>
                  <a:cubicBezTo>
                    <a:pt x="1544" y="1105"/>
                    <a:pt x="1512" y="1073"/>
                    <a:pt x="1472" y="1073"/>
                  </a:cubicBezTo>
                  <a:lnTo>
                    <a:pt x="1157" y="1073"/>
                  </a:lnTo>
                  <a:lnTo>
                    <a:pt x="1713" y="92"/>
                  </a:lnTo>
                  <a:cubicBezTo>
                    <a:pt x="1719" y="82"/>
                    <a:pt x="1723" y="71"/>
                    <a:pt x="1723" y="58"/>
                  </a:cubicBezTo>
                  <a:cubicBezTo>
                    <a:pt x="1723" y="26"/>
                    <a:pt x="1697" y="0"/>
                    <a:pt x="1665" y="0"/>
                  </a:cubicBezTo>
                  <a:lnTo>
                    <a:pt x="1305" y="0"/>
                  </a:lnTo>
                  <a:cubicBezTo>
                    <a:pt x="1270" y="0"/>
                    <a:pt x="1243" y="9"/>
                    <a:pt x="1225" y="26"/>
                  </a:cubicBezTo>
                  <a:cubicBezTo>
                    <a:pt x="1213" y="38"/>
                    <a:pt x="1202" y="51"/>
                    <a:pt x="1194" y="65"/>
                  </a:cubicBezTo>
                  <a:lnTo>
                    <a:pt x="862" y="667"/>
                  </a:lnTo>
                  <a:lnTo>
                    <a:pt x="529" y="65"/>
                  </a:lnTo>
                  <a:cubicBezTo>
                    <a:pt x="521" y="51"/>
                    <a:pt x="511" y="38"/>
                    <a:pt x="498" y="26"/>
                  </a:cubicBezTo>
                  <a:cubicBezTo>
                    <a:pt x="481" y="10"/>
                    <a:pt x="454" y="0"/>
                    <a:pt x="419"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3" name="Google Shape;2163;p35"/>
          <p:cNvSpPr/>
          <p:nvPr/>
        </p:nvSpPr>
        <p:spPr>
          <a:xfrm>
            <a:off x="8054345" y="1672540"/>
            <a:ext cx="326978" cy="367035"/>
          </a:xfrm>
          <a:custGeom>
            <a:avLst/>
            <a:gdLst/>
            <a:ahLst/>
            <a:cxnLst/>
            <a:rect l="l" t="t" r="r" b="b"/>
            <a:pathLst>
              <a:path w="8721" h="11531" extrusionOk="0">
                <a:moveTo>
                  <a:pt x="4359" y="6113"/>
                </a:moveTo>
                <a:cubicBezTo>
                  <a:pt x="4991" y="6113"/>
                  <a:pt x="5502" y="6579"/>
                  <a:pt x="5502" y="7153"/>
                </a:cubicBezTo>
                <a:cubicBezTo>
                  <a:pt x="5502" y="7497"/>
                  <a:pt x="5316" y="7803"/>
                  <a:pt x="5030" y="7992"/>
                </a:cubicBezTo>
                <a:lnTo>
                  <a:pt x="5225" y="8818"/>
                </a:lnTo>
                <a:lnTo>
                  <a:pt x="5423" y="9663"/>
                </a:lnTo>
                <a:cubicBezTo>
                  <a:pt x="5442" y="9746"/>
                  <a:pt x="5419" y="9833"/>
                  <a:pt x="5361" y="9896"/>
                </a:cubicBezTo>
                <a:cubicBezTo>
                  <a:pt x="5301" y="9962"/>
                  <a:pt x="5216" y="9999"/>
                  <a:pt x="5127" y="9999"/>
                </a:cubicBezTo>
                <a:cubicBezTo>
                  <a:pt x="5126" y="9999"/>
                  <a:pt x="5124" y="9999"/>
                  <a:pt x="5123" y="9999"/>
                </a:cubicBezTo>
                <a:lnTo>
                  <a:pt x="3596" y="9999"/>
                </a:lnTo>
                <a:cubicBezTo>
                  <a:pt x="3595" y="9999"/>
                  <a:pt x="3594" y="9999"/>
                  <a:pt x="3593" y="9999"/>
                </a:cubicBezTo>
                <a:cubicBezTo>
                  <a:pt x="3503" y="9999"/>
                  <a:pt x="3418" y="9962"/>
                  <a:pt x="3357" y="9896"/>
                </a:cubicBezTo>
                <a:cubicBezTo>
                  <a:pt x="3300" y="9833"/>
                  <a:pt x="3278" y="9746"/>
                  <a:pt x="3296" y="9663"/>
                </a:cubicBezTo>
                <a:lnTo>
                  <a:pt x="3689" y="7992"/>
                </a:lnTo>
                <a:cubicBezTo>
                  <a:pt x="3404" y="7803"/>
                  <a:pt x="3217" y="7497"/>
                  <a:pt x="3217" y="7153"/>
                </a:cubicBezTo>
                <a:cubicBezTo>
                  <a:pt x="3217" y="6579"/>
                  <a:pt x="3729" y="6113"/>
                  <a:pt x="4359" y="6113"/>
                </a:cubicBezTo>
                <a:close/>
                <a:moveTo>
                  <a:pt x="4360" y="1"/>
                </a:moveTo>
                <a:cubicBezTo>
                  <a:pt x="2646" y="1"/>
                  <a:pt x="1252" y="1268"/>
                  <a:pt x="1252" y="2826"/>
                </a:cubicBezTo>
                <a:cubicBezTo>
                  <a:pt x="1252" y="3134"/>
                  <a:pt x="1527" y="3385"/>
                  <a:pt x="1868" y="3385"/>
                </a:cubicBezTo>
                <a:cubicBezTo>
                  <a:pt x="2207" y="3385"/>
                  <a:pt x="2483" y="3134"/>
                  <a:pt x="2483" y="2826"/>
                </a:cubicBezTo>
                <a:cubicBezTo>
                  <a:pt x="2483" y="1885"/>
                  <a:pt x="3325" y="1119"/>
                  <a:pt x="4360" y="1119"/>
                </a:cubicBezTo>
                <a:cubicBezTo>
                  <a:pt x="5395" y="1119"/>
                  <a:pt x="6237" y="1885"/>
                  <a:pt x="6237" y="2826"/>
                </a:cubicBezTo>
                <a:lnTo>
                  <a:pt x="6237" y="4505"/>
                </a:lnTo>
                <a:lnTo>
                  <a:pt x="846" y="4505"/>
                </a:lnTo>
                <a:cubicBezTo>
                  <a:pt x="843" y="4505"/>
                  <a:pt x="840" y="4505"/>
                  <a:pt x="838" y="4505"/>
                </a:cubicBezTo>
                <a:cubicBezTo>
                  <a:pt x="620" y="4505"/>
                  <a:pt x="410" y="4584"/>
                  <a:pt x="248" y="4729"/>
                </a:cubicBezTo>
                <a:cubicBezTo>
                  <a:pt x="95" y="4868"/>
                  <a:pt x="0" y="5061"/>
                  <a:pt x="0" y="5273"/>
                </a:cubicBezTo>
                <a:lnTo>
                  <a:pt x="0" y="10761"/>
                </a:lnTo>
                <a:cubicBezTo>
                  <a:pt x="0" y="10973"/>
                  <a:pt x="95" y="11166"/>
                  <a:pt x="248" y="11305"/>
                </a:cubicBezTo>
                <a:cubicBezTo>
                  <a:pt x="410" y="11450"/>
                  <a:pt x="620" y="11530"/>
                  <a:pt x="838" y="11530"/>
                </a:cubicBezTo>
                <a:cubicBezTo>
                  <a:pt x="841" y="11530"/>
                  <a:pt x="843" y="11530"/>
                  <a:pt x="846" y="11530"/>
                </a:cubicBezTo>
                <a:lnTo>
                  <a:pt x="7875" y="11530"/>
                </a:lnTo>
                <a:cubicBezTo>
                  <a:pt x="7877" y="11530"/>
                  <a:pt x="7880" y="11530"/>
                  <a:pt x="7883" y="11530"/>
                </a:cubicBezTo>
                <a:cubicBezTo>
                  <a:pt x="8100" y="11530"/>
                  <a:pt x="8309" y="11450"/>
                  <a:pt x="8472" y="11305"/>
                </a:cubicBezTo>
                <a:cubicBezTo>
                  <a:pt x="8625" y="11166"/>
                  <a:pt x="8720" y="10974"/>
                  <a:pt x="8720" y="10761"/>
                </a:cubicBezTo>
                <a:lnTo>
                  <a:pt x="8720" y="5273"/>
                </a:lnTo>
                <a:cubicBezTo>
                  <a:pt x="8720" y="5061"/>
                  <a:pt x="8625" y="4868"/>
                  <a:pt x="8472" y="4729"/>
                </a:cubicBezTo>
                <a:cubicBezTo>
                  <a:pt x="8309" y="4585"/>
                  <a:pt x="8100" y="4505"/>
                  <a:pt x="7883" y="4505"/>
                </a:cubicBezTo>
                <a:cubicBezTo>
                  <a:pt x="7880" y="4505"/>
                  <a:pt x="7877" y="4505"/>
                  <a:pt x="7875" y="4505"/>
                </a:cubicBezTo>
                <a:lnTo>
                  <a:pt x="7468" y="4505"/>
                </a:lnTo>
                <a:lnTo>
                  <a:pt x="7468" y="2826"/>
                </a:lnTo>
                <a:cubicBezTo>
                  <a:pt x="7468" y="1268"/>
                  <a:pt x="6073" y="1"/>
                  <a:pt x="43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2040" y="-18244"/>
            <a:ext cx="1072989" cy="816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sp>
        <p:nvSpPr>
          <p:cNvPr id="2168" name="Google Shape;2168;p36"/>
          <p:cNvSpPr txBox="1">
            <a:spLocks noGrp="1"/>
          </p:cNvSpPr>
          <p:nvPr>
            <p:ph type="title"/>
          </p:nvPr>
        </p:nvSpPr>
        <p:spPr>
          <a:xfrm>
            <a:off x="512748" y="754744"/>
            <a:ext cx="5786187" cy="760200"/>
          </a:xfrm>
          <a:prstGeom prst="rect">
            <a:avLst/>
          </a:prstGeom>
        </p:spPr>
        <p:txBody>
          <a:bodyPr spcFirstLastPara="1" wrap="square" lIns="91425" tIns="91425" rIns="91425" bIns="91425" anchor="t" anchorCtr="0">
            <a:noAutofit/>
          </a:bodyPr>
          <a:lstStyle/>
          <a:p>
            <a:pPr lvl="0"/>
            <a:r>
              <a:rPr lang="vi-VN" sz="3200" smtClean="0"/>
              <a:t>REQUEST </a:t>
            </a:r>
            <a:r>
              <a:rPr lang="vi-VN" sz="3200" smtClean="0">
                <a:solidFill>
                  <a:srgbClr val="EC5A00"/>
                </a:solidFill>
              </a:rPr>
              <a:t>FOR COMMENTS</a:t>
            </a:r>
            <a:endParaRPr lang="vi-VN" sz="3200">
              <a:solidFill>
                <a:schemeClr val="accent1"/>
              </a:solidFill>
            </a:endParaRPr>
          </a:p>
        </p:txBody>
      </p:sp>
      <p:sp>
        <p:nvSpPr>
          <p:cNvPr id="2169" name="Google Shape;2169;p36"/>
          <p:cNvSpPr txBox="1">
            <a:spLocks noGrp="1"/>
          </p:cNvSpPr>
          <p:nvPr>
            <p:ph type="subTitle" idx="1"/>
          </p:nvPr>
        </p:nvSpPr>
        <p:spPr>
          <a:xfrm>
            <a:off x="630527" y="1590125"/>
            <a:ext cx="5410135" cy="1170792"/>
          </a:xfrm>
          <a:prstGeom prst="rect">
            <a:avLst/>
          </a:prstGeom>
        </p:spPr>
        <p:txBody>
          <a:bodyPr spcFirstLastPara="1" wrap="square" lIns="91425" tIns="91425" rIns="91425" bIns="91425" anchor="t" anchorCtr="0">
            <a:noAutofit/>
          </a:bodyPr>
          <a:lstStyle/>
          <a:p>
            <a:pPr marL="0" lvl="0" indent="0" algn="just">
              <a:buNone/>
            </a:pPr>
            <a:r>
              <a:rPr lang="vi-VN" smtClean="0"/>
              <a:t>RFC là </a:t>
            </a:r>
            <a:r>
              <a:rPr lang="vi-VN"/>
              <a:t>một văn bản chính thức được soạn thảo bởi Internet Engineering Task Force (IETF) mô tả các thông số kỹ thuật cho một công nghệ cụ thể. Khi một RFC được phê chuẩn, nó trở thành một tài liệu tiêu chuẩn chính </a:t>
            </a:r>
            <a:r>
              <a:rPr lang="vi-VN" smtClean="0"/>
              <a:t>thức</a:t>
            </a:r>
          </a:p>
          <a:p>
            <a:pPr marL="0" lvl="0" indent="0" algn="just">
              <a:buNone/>
            </a:pPr>
            <a:endParaRPr lang="vi-VN"/>
          </a:p>
          <a:p>
            <a:pPr marL="0" lvl="0" indent="0" algn="just">
              <a:buNone/>
            </a:pPr>
            <a:r>
              <a:rPr lang="vi-VN" smtClean="0"/>
              <a:t>RFC 7159: Mô tả chuẩn JSON</a:t>
            </a:r>
          </a:p>
          <a:p>
            <a:pPr marL="0" lvl="0" indent="0" algn="just">
              <a:buNone/>
            </a:pPr>
            <a:r>
              <a:rPr lang="vi-VN" smtClean="0"/>
              <a:t>RFC 8017: Mô tả chuẩn PKCS #1 của RSA</a:t>
            </a:r>
          </a:p>
          <a:p>
            <a:pPr marL="0" lvl="0" indent="0" algn="just">
              <a:buNone/>
            </a:pPr>
            <a:endParaRPr lang="vi-VN"/>
          </a:p>
          <a:p>
            <a:pPr marL="0" lvl="0" indent="0" algn="just">
              <a:buNone/>
            </a:pPr>
            <a:r>
              <a:rPr lang="vi-VN" sz="1200">
                <a:hlinkClick r:id="rId3"/>
              </a:rPr>
              <a:t>https://datatracker.ietf.org</a:t>
            </a:r>
            <a:r>
              <a:rPr lang="vi-VN" sz="1200" smtClean="0">
                <a:hlinkClick r:id="rId3"/>
              </a:rPr>
              <a:t>/</a:t>
            </a:r>
            <a:endParaRPr lang="vi-VN" sz="1200" smtClean="0"/>
          </a:p>
          <a:p>
            <a:pPr marL="0" lvl="0" indent="0" algn="just">
              <a:buNone/>
            </a:pPr>
            <a:r>
              <a:rPr lang="vi-VN" smtClean="0"/>
              <a:t>  </a:t>
            </a:r>
            <a:endParaRPr lang="vi-VN"/>
          </a:p>
        </p:txBody>
      </p:sp>
      <p:grpSp>
        <p:nvGrpSpPr>
          <p:cNvPr id="2170" name="Google Shape;2170;p36"/>
          <p:cNvGrpSpPr/>
          <p:nvPr/>
        </p:nvGrpSpPr>
        <p:grpSpPr>
          <a:xfrm>
            <a:off x="6596616" y="1304979"/>
            <a:ext cx="1694621" cy="2038491"/>
            <a:chOff x="2673075" y="4888700"/>
            <a:chExt cx="368900" cy="458925"/>
          </a:xfrm>
        </p:grpSpPr>
        <p:sp>
          <p:nvSpPr>
            <p:cNvPr id="2171" name="Google Shape;2171;p36"/>
            <p:cNvSpPr/>
            <p:nvPr/>
          </p:nvSpPr>
          <p:spPr>
            <a:xfrm>
              <a:off x="2821275" y="4936000"/>
              <a:ext cx="74575" cy="71750"/>
            </a:xfrm>
            <a:custGeom>
              <a:avLst/>
              <a:gdLst/>
              <a:ahLst/>
              <a:cxnLst/>
              <a:rect l="l" t="t" r="r" b="b"/>
              <a:pathLst>
                <a:path w="2983" h="2870" extrusionOk="0">
                  <a:moveTo>
                    <a:pt x="1550" y="1"/>
                  </a:moveTo>
                  <a:cubicBezTo>
                    <a:pt x="1549" y="1"/>
                    <a:pt x="1548" y="1"/>
                    <a:pt x="1548" y="1"/>
                  </a:cubicBezTo>
                  <a:cubicBezTo>
                    <a:pt x="967" y="1"/>
                    <a:pt x="444" y="350"/>
                    <a:pt x="223" y="886"/>
                  </a:cubicBezTo>
                  <a:cubicBezTo>
                    <a:pt x="0" y="1422"/>
                    <a:pt x="123" y="2039"/>
                    <a:pt x="533" y="2450"/>
                  </a:cubicBezTo>
                  <a:cubicBezTo>
                    <a:pt x="807" y="2724"/>
                    <a:pt x="1175" y="2870"/>
                    <a:pt x="1548" y="2870"/>
                  </a:cubicBezTo>
                  <a:cubicBezTo>
                    <a:pt x="1733" y="2870"/>
                    <a:pt x="1919" y="2834"/>
                    <a:pt x="2096" y="2760"/>
                  </a:cubicBezTo>
                  <a:cubicBezTo>
                    <a:pt x="2633" y="2538"/>
                    <a:pt x="2982" y="2015"/>
                    <a:pt x="2982" y="1434"/>
                  </a:cubicBezTo>
                  <a:cubicBezTo>
                    <a:pt x="2982" y="643"/>
                    <a:pt x="2341" y="1"/>
                    <a:pt x="155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6"/>
            <p:cNvSpPr/>
            <p:nvPr/>
          </p:nvSpPr>
          <p:spPr>
            <a:xfrm>
              <a:off x="2804900" y="5088600"/>
              <a:ext cx="57100" cy="242900"/>
            </a:xfrm>
            <a:custGeom>
              <a:avLst/>
              <a:gdLst/>
              <a:ahLst/>
              <a:cxnLst/>
              <a:rect l="l" t="t" r="r" b="b"/>
              <a:pathLst>
                <a:path w="2284" h="9716" extrusionOk="0">
                  <a:moveTo>
                    <a:pt x="1105" y="1"/>
                  </a:moveTo>
                  <a:cubicBezTo>
                    <a:pt x="1105" y="1"/>
                    <a:pt x="0" y="1205"/>
                    <a:pt x="203" y="2754"/>
                  </a:cubicBezTo>
                  <a:cubicBezTo>
                    <a:pt x="375" y="4072"/>
                    <a:pt x="1604" y="9716"/>
                    <a:pt x="1944" y="9716"/>
                  </a:cubicBezTo>
                  <a:cubicBezTo>
                    <a:pt x="2284" y="9716"/>
                    <a:pt x="2203" y="431"/>
                    <a:pt x="2203" y="431"/>
                  </a:cubicBezTo>
                  <a:lnTo>
                    <a:pt x="11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6"/>
            <p:cNvSpPr/>
            <p:nvPr/>
          </p:nvSpPr>
          <p:spPr>
            <a:xfrm>
              <a:off x="2857200" y="5088600"/>
              <a:ext cx="57100" cy="242900"/>
            </a:xfrm>
            <a:custGeom>
              <a:avLst/>
              <a:gdLst/>
              <a:ahLst/>
              <a:cxnLst/>
              <a:rect l="l" t="t" r="r" b="b"/>
              <a:pathLst>
                <a:path w="2284" h="9716" extrusionOk="0">
                  <a:moveTo>
                    <a:pt x="1179" y="1"/>
                  </a:moveTo>
                  <a:lnTo>
                    <a:pt x="81" y="431"/>
                  </a:lnTo>
                  <a:cubicBezTo>
                    <a:pt x="81" y="431"/>
                    <a:pt x="0" y="9716"/>
                    <a:pt x="340" y="9716"/>
                  </a:cubicBezTo>
                  <a:cubicBezTo>
                    <a:pt x="679" y="9716"/>
                    <a:pt x="1908" y="4072"/>
                    <a:pt x="2081" y="2754"/>
                  </a:cubicBezTo>
                  <a:cubicBezTo>
                    <a:pt x="2284" y="1205"/>
                    <a:pt x="1179" y="1"/>
                    <a:pt x="11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6"/>
            <p:cNvSpPr/>
            <p:nvPr/>
          </p:nvSpPr>
          <p:spPr>
            <a:xfrm>
              <a:off x="2801800" y="4982825"/>
              <a:ext cx="116325" cy="116550"/>
            </a:xfrm>
            <a:custGeom>
              <a:avLst/>
              <a:gdLst/>
              <a:ahLst/>
              <a:cxnLst/>
              <a:rect l="l" t="t" r="r" b="b"/>
              <a:pathLst>
                <a:path w="4653" h="4662" extrusionOk="0">
                  <a:moveTo>
                    <a:pt x="1338" y="0"/>
                  </a:moveTo>
                  <a:cubicBezTo>
                    <a:pt x="1176" y="110"/>
                    <a:pt x="841" y="272"/>
                    <a:pt x="564" y="678"/>
                  </a:cubicBezTo>
                  <a:cubicBezTo>
                    <a:pt x="1" y="1501"/>
                    <a:pt x="151" y="2752"/>
                    <a:pt x="367" y="3457"/>
                  </a:cubicBezTo>
                  <a:cubicBezTo>
                    <a:pt x="671" y="4440"/>
                    <a:pt x="1305" y="4662"/>
                    <a:pt x="2327" y="4662"/>
                  </a:cubicBezTo>
                  <a:cubicBezTo>
                    <a:pt x="3348" y="4662"/>
                    <a:pt x="3983" y="4439"/>
                    <a:pt x="4286" y="3457"/>
                  </a:cubicBezTo>
                  <a:cubicBezTo>
                    <a:pt x="4503" y="2752"/>
                    <a:pt x="4653" y="1501"/>
                    <a:pt x="4090" y="678"/>
                  </a:cubicBezTo>
                  <a:cubicBezTo>
                    <a:pt x="3820" y="284"/>
                    <a:pt x="3514" y="135"/>
                    <a:pt x="3316" y="0"/>
                  </a:cubicBezTo>
                  <a:cubicBezTo>
                    <a:pt x="3187" y="157"/>
                    <a:pt x="2895" y="397"/>
                    <a:pt x="2327" y="397"/>
                  </a:cubicBezTo>
                  <a:cubicBezTo>
                    <a:pt x="1758" y="397"/>
                    <a:pt x="1468" y="157"/>
                    <a:pt x="1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6"/>
            <p:cNvSpPr/>
            <p:nvPr/>
          </p:nvSpPr>
          <p:spPr>
            <a:xfrm>
              <a:off x="2889400" y="4985850"/>
              <a:ext cx="5500" cy="3950"/>
            </a:xfrm>
            <a:custGeom>
              <a:avLst/>
              <a:gdLst/>
              <a:ahLst/>
              <a:cxnLst/>
              <a:rect l="l" t="t" r="r" b="b"/>
              <a:pathLst>
                <a:path w="220" h="158" extrusionOk="0">
                  <a:moveTo>
                    <a:pt x="1" y="0"/>
                  </a:moveTo>
                  <a:cubicBezTo>
                    <a:pt x="22" y="14"/>
                    <a:pt x="43" y="27"/>
                    <a:pt x="64" y="41"/>
                  </a:cubicBezTo>
                  <a:cubicBezTo>
                    <a:pt x="43" y="27"/>
                    <a:pt x="22" y="13"/>
                    <a:pt x="1" y="0"/>
                  </a:cubicBezTo>
                  <a:close/>
                  <a:moveTo>
                    <a:pt x="64" y="41"/>
                  </a:moveTo>
                  <a:cubicBezTo>
                    <a:pt x="118" y="78"/>
                    <a:pt x="169" y="117"/>
                    <a:pt x="219" y="158"/>
                  </a:cubicBezTo>
                  <a:cubicBezTo>
                    <a:pt x="171" y="117"/>
                    <a:pt x="119" y="78"/>
                    <a:pt x="64" y="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6"/>
            <p:cNvSpPr/>
            <p:nvPr/>
          </p:nvSpPr>
          <p:spPr>
            <a:xfrm>
              <a:off x="2835250" y="4982825"/>
              <a:ext cx="24725" cy="9925"/>
            </a:xfrm>
            <a:custGeom>
              <a:avLst/>
              <a:gdLst/>
              <a:ahLst/>
              <a:cxnLst/>
              <a:rect l="l" t="t" r="r" b="b"/>
              <a:pathLst>
                <a:path w="989" h="397" extrusionOk="0">
                  <a:moveTo>
                    <a:pt x="989" y="397"/>
                  </a:moveTo>
                  <a:cubicBezTo>
                    <a:pt x="420" y="397"/>
                    <a:pt x="130" y="157"/>
                    <a:pt x="0" y="0"/>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6"/>
            <p:cNvSpPr/>
            <p:nvPr/>
          </p:nvSpPr>
          <p:spPr>
            <a:xfrm>
              <a:off x="2884700" y="4982825"/>
              <a:ext cx="1575" cy="1050"/>
            </a:xfrm>
            <a:custGeom>
              <a:avLst/>
              <a:gdLst/>
              <a:ahLst/>
              <a:cxnLst/>
              <a:rect l="l" t="t" r="r" b="b"/>
              <a:pathLst>
                <a:path w="63" h="42" extrusionOk="0">
                  <a:moveTo>
                    <a:pt x="0" y="0"/>
                  </a:moveTo>
                  <a:cubicBezTo>
                    <a:pt x="20" y="15"/>
                    <a:pt x="41" y="28"/>
                    <a:pt x="62" y="42"/>
                  </a:cubicBezTo>
                  <a:cubicBezTo>
                    <a:pt x="41" y="28"/>
                    <a:pt x="20" y="15"/>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6"/>
            <p:cNvSpPr/>
            <p:nvPr/>
          </p:nvSpPr>
          <p:spPr>
            <a:xfrm>
              <a:off x="2830500" y="4983850"/>
              <a:ext cx="3225" cy="2025"/>
            </a:xfrm>
            <a:custGeom>
              <a:avLst/>
              <a:gdLst/>
              <a:ahLst/>
              <a:cxnLst/>
              <a:rect l="l" t="t" r="r" b="b"/>
              <a:pathLst>
                <a:path w="129" h="81" extrusionOk="0">
                  <a:moveTo>
                    <a:pt x="128" y="1"/>
                  </a:moveTo>
                  <a:lnTo>
                    <a:pt x="128" y="1"/>
                  </a:lnTo>
                  <a:cubicBezTo>
                    <a:pt x="86" y="27"/>
                    <a:pt x="43" y="54"/>
                    <a:pt x="1" y="80"/>
                  </a:cubicBezTo>
                  <a:cubicBezTo>
                    <a:pt x="43" y="54"/>
                    <a:pt x="86" y="28"/>
                    <a:pt x="1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6"/>
            <p:cNvSpPr/>
            <p:nvPr/>
          </p:nvSpPr>
          <p:spPr>
            <a:xfrm>
              <a:off x="2901400" y="4996250"/>
              <a:ext cx="2650" cy="3550"/>
            </a:xfrm>
            <a:custGeom>
              <a:avLst/>
              <a:gdLst/>
              <a:ahLst/>
              <a:cxnLst/>
              <a:rect l="l" t="t" r="r" b="b"/>
              <a:pathLst>
                <a:path w="106" h="142" extrusionOk="0">
                  <a:moveTo>
                    <a:pt x="106" y="141"/>
                  </a:moveTo>
                  <a:cubicBezTo>
                    <a:pt x="74" y="93"/>
                    <a:pt x="37" y="46"/>
                    <a:pt x="0" y="1"/>
                  </a:cubicBezTo>
                  <a:cubicBezTo>
                    <a:pt x="37" y="46"/>
                    <a:pt x="74" y="93"/>
                    <a:pt x="106" y="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6"/>
            <p:cNvSpPr/>
            <p:nvPr/>
          </p:nvSpPr>
          <p:spPr>
            <a:xfrm>
              <a:off x="2818525" y="4989775"/>
              <a:ext cx="6550" cy="6500"/>
            </a:xfrm>
            <a:custGeom>
              <a:avLst/>
              <a:gdLst/>
              <a:ahLst/>
              <a:cxnLst/>
              <a:rect l="l" t="t" r="r" b="b"/>
              <a:pathLst>
                <a:path w="262" h="260" extrusionOk="0">
                  <a:moveTo>
                    <a:pt x="261" y="1"/>
                  </a:moveTo>
                  <a:cubicBezTo>
                    <a:pt x="166" y="78"/>
                    <a:pt x="79" y="164"/>
                    <a:pt x="1" y="260"/>
                  </a:cubicBezTo>
                  <a:cubicBezTo>
                    <a:pt x="79" y="164"/>
                    <a:pt x="166" y="78"/>
                    <a:pt x="2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6"/>
            <p:cNvSpPr/>
            <p:nvPr/>
          </p:nvSpPr>
          <p:spPr>
            <a:xfrm>
              <a:off x="2801800" y="4999775"/>
              <a:ext cx="58175" cy="99600"/>
            </a:xfrm>
            <a:custGeom>
              <a:avLst/>
              <a:gdLst/>
              <a:ahLst/>
              <a:cxnLst/>
              <a:rect l="l" t="t" r="r" b="b"/>
              <a:pathLst>
                <a:path w="2327" h="3984" extrusionOk="0">
                  <a:moveTo>
                    <a:pt x="564" y="0"/>
                  </a:moveTo>
                  <a:cubicBezTo>
                    <a:pt x="1" y="823"/>
                    <a:pt x="151" y="2074"/>
                    <a:pt x="367" y="2779"/>
                  </a:cubicBezTo>
                  <a:cubicBezTo>
                    <a:pt x="671" y="3762"/>
                    <a:pt x="1305" y="3984"/>
                    <a:pt x="2327" y="3984"/>
                  </a:cubicBezTo>
                  <a:cubicBezTo>
                    <a:pt x="1796" y="3984"/>
                    <a:pt x="1149" y="3414"/>
                    <a:pt x="1149" y="2572"/>
                  </a:cubicBezTo>
                  <a:lnTo>
                    <a:pt x="1149" y="1458"/>
                  </a:lnTo>
                  <a:cubicBezTo>
                    <a:pt x="1149" y="898"/>
                    <a:pt x="933" y="368"/>
                    <a:pt x="5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6"/>
            <p:cNvSpPr/>
            <p:nvPr/>
          </p:nvSpPr>
          <p:spPr>
            <a:xfrm>
              <a:off x="2886250" y="4983850"/>
              <a:ext cx="3175" cy="2025"/>
            </a:xfrm>
            <a:custGeom>
              <a:avLst/>
              <a:gdLst/>
              <a:ahLst/>
              <a:cxnLst/>
              <a:rect l="l" t="t" r="r" b="b"/>
              <a:pathLst>
                <a:path w="127" h="81" extrusionOk="0">
                  <a:moveTo>
                    <a:pt x="0" y="1"/>
                  </a:moveTo>
                  <a:cubicBezTo>
                    <a:pt x="42" y="28"/>
                    <a:pt x="85" y="54"/>
                    <a:pt x="127" y="80"/>
                  </a:cubicBezTo>
                  <a:cubicBezTo>
                    <a:pt x="85" y="54"/>
                    <a:pt x="42" y="27"/>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6"/>
            <p:cNvSpPr/>
            <p:nvPr/>
          </p:nvSpPr>
          <p:spPr>
            <a:xfrm>
              <a:off x="2833700" y="4982825"/>
              <a:ext cx="1575" cy="1050"/>
            </a:xfrm>
            <a:custGeom>
              <a:avLst/>
              <a:gdLst/>
              <a:ahLst/>
              <a:cxnLst/>
              <a:rect l="l" t="t" r="r" b="b"/>
              <a:pathLst>
                <a:path w="63" h="42" extrusionOk="0">
                  <a:moveTo>
                    <a:pt x="62" y="0"/>
                  </a:moveTo>
                  <a:cubicBezTo>
                    <a:pt x="42" y="15"/>
                    <a:pt x="21" y="28"/>
                    <a:pt x="0" y="42"/>
                  </a:cubicBezTo>
                  <a:cubicBezTo>
                    <a:pt x="21" y="28"/>
                    <a:pt x="42" y="15"/>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6"/>
            <p:cNvSpPr/>
            <p:nvPr/>
          </p:nvSpPr>
          <p:spPr>
            <a:xfrm>
              <a:off x="2815875" y="4996250"/>
              <a:ext cx="2675" cy="3550"/>
            </a:xfrm>
            <a:custGeom>
              <a:avLst/>
              <a:gdLst/>
              <a:ahLst/>
              <a:cxnLst/>
              <a:rect l="l" t="t" r="r" b="b"/>
              <a:pathLst>
                <a:path w="107" h="142" extrusionOk="0">
                  <a:moveTo>
                    <a:pt x="106" y="1"/>
                  </a:moveTo>
                  <a:cubicBezTo>
                    <a:pt x="69" y="46"/>
                    <a:pt x="33" y="93"/>
                    <a:pt x="1" y="141"/>
                  </a:cubicBezTo>
                  <a:cubicBezTo>
                    <a:pt x="34" y="93"/>
                    <a:pt x="69" y="46"/>
                    <a:pt x="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6"/>
            <p:cNvSpPr/>
            <p:nvPr/>
          </p:nvSpPr>
          <p:spPr>
            <a:xfrm>
              <a:off x="2894875" y="4989800"/>
              <a:ext cx="6550" cy="6475"/>
            </a:xfrm>
            <a:custGeom>
              <a:avLst/>
              <a:gdLst/>
              <a:ahLst/>
              <a:cxnLst/>
              <a:rect l="l" t="t" r="r" b="b"/>
              <a:pathLst>
                <a:path w="262" h="259" extrusionOk="0">
                  <a:moveTo>
                    <a:pt x="1" y="0"/>
                  </a:moveTo>
                  <a:cubicBezTo>
                    <a:pt x="96" y="78"/>
                    <a:pt x="182" y="165"/>
                    <a:pt x="261" y="259"/>
                  </a:cubicBezTo>
                  <a:cubicBezTo>
                    <a:pt x="182" y="163"/>
                    <a:pt x="96" y="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6"/>
            <p:cNvSpPr/>
            <p:nvPr/>
          </p:nvSpPr>
          <p:spPr>
            <a:xfrm>
              <a:off x="2859975" y="4999775"/>
              <a:ext cx="58150" cy="99600"/>
            </a:xfrm>
            <a:custGeom>
              <a:avLst/>
              <a:gdLst/>
              <a:ahLst/>
              <a:cxnLst/>
              <a:rect l="l" t="t" r="r" b="b"/>
              <a:pathLst>
                <a:path w="2326" h="3984" extrusionOk="0">
                  <a:moveTo>
                    <a:pt x="1763" y="0"/>
                  </a:moveTo>
                  <a:cubicBezTo>
                    <a:pt x="1393" y="368"/>
                    <a:pt x="1178" y="898"/>
                    <a:pt x="1178" y="1458"/>
                  </a:cubicBezTo>
                  <a:lnTo>
                    <a:pt x="1178" y="2572"/>
                  </a:lnTo>
                  <a:cubicBezTo>
                    <a:pt x="1178" y="3414"/>
                    <a:pt x="531" y="3984"/>
                    <a:pt x="1" y="3984"/>
                  </a:cubicBezTo>
                  <a:cubicBezTo>
                    <a:pt x="1022" y="3984"/>
                    <a:pt x="1657" y="3762"/>
                    <a:pt x="1959" y="2779"/>
                  </a:cubicBezTo>
                  <a:cubicBezTo>
                    <a:pt x="2176" y="2074"/>
                    <a:pt x="2326" y="823"/>
                    <a:pt x="17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6"/>
            <p:cNvSpPr/>
            <p:nvPr/>
          </p:nvSpPr>
          <p:spPr>
            <a:xfrm>
              <a:off x="2825075" y="4985850"/>
              <a:ext cx="5450" cy="3950"/>
            </a:xfrm>
            <a:custGeom>
              <a:avLst/>
              <a:gdLst/>
              <a:ahLst/>
              <a:cxnLst/>
              <a:rect l="l" t="t" r="r" b="b"/>
              <a:pathLst>
                <a:path w="218" h="158" extrusionOk="0">
                  <a:moveTo>
                    <a:pt x="218" y="0"/>
                  </a:moveTo>
                  <a:cubicBezTo>
                    <a:pt x="196" y="13"/>
                    <a:pt x="175" y="27"/>
                    <a:pt x="156" y="41"/>
                  </a:cubicBezTo>
                  <a:cubicBezTo>
                    <a:pt x="175" y="27"/>
                    <a:pt x="196" y="14"/>
                    <a:pt x="218" y="0"/>
                  </a:cubicBezTo>
                  <a:close/>
                  <a:moveTo>
                    <a:pt x="156" y="41"/>
                  </a:moveTo>
                  <a:cubicBezTo>
                    <a:pt x="100" y="78"/>
                    <a:pt x="48" y="117"/>
                    <a:pt x="0" y="158"/>
                  </a:cubicBezTo>
                  <a:cubicBezTo>
                    <a:pt x="49" y="117"/>
                    <a:pt x="101" y="78"/>
                    <a:pt x="156" y="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6"/>
            <p:cNvSpPr/>
            <p:nvPr/>
          </p:nvSpPr>
          <p:spPr>
            <a:xfrm>
              <a:off x="2859950" y="4982825"/>
              <a:ext cx="24775" cy="9925"/>
            </a:xfrm>
            <a:custGeom>
              <a:avLst/>
              <a:gdLst/>
              <a:ahLst/>
              <a:cxnLst/>
              <a:rect l="l" t="t" r="r" b="b"/>
              <a:pathLst>
                <a:path w="991" h="397" extrusionOk="0">
                  <a:moveTo>
                    <a:pt x="990" y="0"/>
                  </a:moveTo>
                  <a:cubicBezTo>
                    <a:pt x="860" y="157"/>
                    <a:pt x="569" y="397"/>
                    <a:pt x="1" y="397"/>
                  </a:cubicBezTo>
                  <a:cubicBezTo>
                    <a:pt x="569" y="397"/>
                    <a:pt x="861" y="157"/>
                    <a:pt x="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6"/>
            <p:cNvSpPr/>
            <p:nvPr/>
          </p:nvSpPr>
          <p:spPr>
            <a:xfrm>
              <a:off x="2835250" y="4957775"/>
              <a:ext cx="49475" cy="35800"/>
            </a:xfrm>
            <a:custGeom>
              <a:avLst/>
              <a:gdLst/>
              <a:ahLst/>
              <a:cxnLst/>
              <a:rect l="l" t="t" r="r" b="b"/>
              <a:pathLst>
                <a:path w="1979" h="1432" extrusionOk="0">
                  <a:moveTo>
                    <a:pt x="240" y="0"/>
                  </a:moveTo>
                  <a:cubicBezTo>
                    <a:pt x="329" y="169"/>
                    <a:pt x="373" y="358"/>
                    <a:pt x="365" y="550"/>
                  </a:cubicBezTo>
                  <a:cubicBezTo>
                    <a:pt x="353" y="763"/>
                    <a:pt x="151" y="892"/>
                    <a:pt x="0" y="1002"/>
                  </a:cubicBezTo>
                  <a:cubicBezTo>
                    <a:pt x="130" y="1172"/>
                    <a:pt x="420" y="1432"/>
                    <a:pt x="989" y="1432"/>
                  </a:cubicBezTo>
                  <a:cubicBezTo>
                    <a:pt x="1557" y="1432"/>
                    <a:pt x="1848" y="1172"/>
                    <a:pt x="1978" y="1002"/>
                  </a:cubicBezTo>
                  <a:cubicBezTo>
                    <a:pt x="1826" y="892"/>
                    <a:pt x="1624" y="763"/>
                    <a:pt x="1613" y="550"/>
                  </a:cubicBezTo>
                  <a:cubicBezTo>
                    <a:pt x="1605" y="358"/>
                    <a:pt x="1648" y="169"/>
                    <a:pt x="173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6"/>
            <p:cNvSpPr/>
            <p:nvPr/>
          </p:nvSpPr>
          <p:spPr>
            <a:xfrm>
              <a:off x="2831275" y="4909550"/>
              <a:ext cx="57375" cy="62325"/>
            </a:xfrm>
            <a:custGeom>
              <a:avLst/>
              <a:gdLst/>
              <a:ahLst/>
              <a:cxnLst/>
              <a:rect l="l" t="t" r="r" b="b"/>
              <a:pathLst>
                <a:path w="2295" h="2493" extrusionOk="0">
                  <a:moveTo>
                    <a:pt x="1148" y="1"/>
                  </a:moveTo>
                  <a:cubicBezTo>
                    <a:pt x="514" y="1"/>
                    <a:pt x="1" y="559"/>
                    <a:pt x="1" y="1247"/>
                  </a:cubicBezTo>
                  <a:cubicBezTo>
                    <a:pt x="1" y="1934"/>
                    <a:pt x="514" y="2492"/>
                    <a:pt x="1148" y="2492"/>
                  </a:cubicBezTo>
                  <a:cubicBezTo>
                    <a:pt x="1781" y="2492"/>
                    <a:pt x="2295" y="1934"/>
                    <a:pt x="2295" y="1247"/>
                  </a:cubicBezTo>
                  <a:cubicBezTo>
                    <a:pt x="2295" y="559"/>
                    <a:pt x="1781" y="1"/>
                    <a:pt x="114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6"/>
            <p:cNvSpPr/>
            <p:nvPr/>
          </p:nvSpPr>
          <p:spPr>
            <a:xfrm>
              <a:off x="2828750" y="4929700"/>
              <a:ext cx="62450" cy="20200"/>
            </a:xfrm>
            <a:custGeom>
              <a:avLst/>
              <a:gdLst/>
              <a:ahLst/>
              <a:cxnLst/>
              <a:rect l="l" t="t" r="r" b="b"/>
              <a:pathLst>
                <a:path w="2498" h="808" extrusionOk="0">
                  <a:moveTo>
                    <a:pt x="0" y="0"/>
                  </a:moveTo>
                  <a:lnTo>
                    <a:pt x="0" y="808"/>
                  </a:lnTo>
                  <a:lnTo>
                    <a:pt x="2497" y="808"/>
                  </a:lnTo>
                  <a:lnTo>
                    <a:pt x="24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6"/>
            <p:cNvSpPr/>
            <p:nvPr/>
          </p:nvSpPr>
          <p:spPr>
            <a:xfrm>
              <a:off x="2844300" y="4938150"/>
              <a:ext cx="9900" cy="6500"/>
            </a:xfrm>
            <a:custGeom>
              <a:avLst/>
              <a:gdLst/>
              <a:ahLst/>
              <a:cxnLst/>
              <a:rect l="l" t="t" r="r" b="b"/>
              <a:pathLst>
                <a:path w="396" h="260" extrusionOk="0">
                  <a:moveTo>
                    <a:pt x="1" y="1"/>
                  </a:moveTo>
                  <a:lnTo>
                    <a:pt x="1" y="259"/>
                  </a:lnTo>
                  <a:lnTo>
                    <a:pt x="396" y="25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6"/>
            <p:cNvSpPr/>
            <p:nvPr/>
          </p:nvSpPr>
          <p:spPr>
            <a:xfrm>
              <a:off x="2865725" y="4938150"/>
              <a:ext cx="9925" cy="6500"/>
            </a:xfrm>
            <a:custGeom>
              <a:avLst/>
              <a:gdLst/>
              <a:ahLst/>
              <a:cxnLst/>
              <a:rect l="l" t="t" r="r" b="b"/>
              <a:pathLst>
                <a:path w="397" h="260" extrusionOk="0">
                  <a:moveTo>
                    <a:pt x="396" y="1"/>
                  </a:moveTo>
                  <a:lnTo>
                    <a:pt x="1" y="259"/>
                  </a:lnTo>
                  <a:lnTo>
                    <a:pt x="396" y="259"/>
                  </a:lnTo>
                  <a:lnTo>
                    <a:pt x="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6"/>
            <p:cNvSpPr/>
            <p:nvPr/>
          </p:nvSpPr>
          <p:spPr>
            <a:xfrm>
              <a:off x="2787025" y="4897900"/>
              <a:ext cx="70325" cy="146350"/>
            </a:xfrm>
            <a:custGeom>
              <a:avLst/>
              <a:gdLst/>
              <a:ahLst/>
              <a:cxnLst/>
              <a:rect l="l" t="t" r="r" b="b"/>
              <a:pathLst>
                <a:path w="2813" h="5854" extrusionOk="0">
                  <a:moveTo>
                    <a:pt x="2165" y="0"/>
                  </a:moveTo>
                  <a:cubicBezTo>
                    <a:pt x="1623" y="0"/>
                    <a:pt x="1043" y="1030"/>
                    <a:pt x="1216" y="2029"/>
                  </a:cubicBezTo>
                  <a:cubicBezTo>
                    <a:pt x="1353" y="2816"/>
                    <a:pt x="215" y="3267"/>
                    <a:pt x="102" y="4341"/>
                  </a:cubicBezTo>
                  <a:cubicBezTo>
                    <a:pt x="1" y="5315"/>
                    <a:pt x="775" y="5854"/>
                    <a:pt x="775" y="5854"/>
                  </a:cubicBezTo>
                  <a:cubicBezTo>
                    <a:pt x="856" y="4535"/>
                    <a:pt x="1311" y="4132"/>
                    <a:pt x="1796" y="3532"/>
                  </a:cubicBezTo>
                  <a:cubicBezTo>
                    <a:pt x="1980" y="3304"/>
                    <a:pt x="2148" y="2884"/>
                    <a:pt x="2046" y="2603"/>
                  </a:cubicBezTo>
                  <a:cubicBezTo>
                    <a:pt x="1800" y="1926"/>
                    <a:pt x="1972" y="1590"/>
                    <a:pt x="2231" y="1301"/>
                  </a:cubicBezTo>
                  <a:cubicBezTo>
                    <a:pt x="2812" y="656"/>
                    <a:pt x="2677" y="75"/>
                    <a:pt x="2228" y="5"/>
                  </a:cubicBezTo>
                  <a:cubicBezTo>
                    <a:pt x="2207" y="2"/>
                    <a:pt x="2186" y="0"/>
                    <a:pt x="2165"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6"/>
            <p:cNvSpPr/>
            <p:nvPr/>
          </p:nvSpPr>
          <p:spPr>
            <a:xfrm>
              <a:off x="2844000" y="4888700"/>
              <a:ext cx="104050" cy="161500"/>
            </a:xfrm>
            <a:custGeom>
              <a:avLst/>
              <a:gdLst/>
              <a:ahLst/>
              <a:cxnLst/>
              <a:rect l="l" t="t" r="r" b="b"/>
              <a:pathLst>
                <a:path w="4162" h="6460" extrusionOk="0">
                  <a:moveTo>
                    <a:pt x="895" y="1"/>
                  </a:moveTo>
                  <a:cubicBezTo>
                    <a:pt x="359" y="1"/>
                    <a:pt x="1" y="553"/>
                    <a:pt x="233" y="923"/>
                  </a:cubicBezTo>
                  <a:cubicBezTo>
                    <a:pt x="661" y="1603"/>
                    <a:pt x="1268" y="1271"/>
                    <a:pt x="1468" y="1975"/>
                  </a:cubicBezTo>
                  <a:cubicBezTo>
                    <a:pt x="1615" y="2496"/>
                    <a:pt x="1332" y="2824"/>
                    <a:pt x="1470" y="3221"/>
                  </a:cubicBezTo>
                  <a:cubicBezTo>
                    <a:pt x="1570" y="3507"/>
                    <a:pt x="1786" y="3508"/>
                    <a:pt x="1821" y="3967"/>
                  </a:cubicBezTo>
                  <a:cubicBezTo>
                    <a:pt x="1858" y="4461"/>
                    <a:pt x="2324" y="4755"/>
                    <a:pt x="2574" y="5162"/>
                  </a:cubicBezTo>
                  <a:cubicBezTo>
                    <a:pt x="2854" y="5617"/>
                    <a:pt x="2759" y="6460"/>
                    <a:pt x="2759" y="6460"/>
                  </a:cubicBezTo>
                  <a:cubicBezTo>
                    <a:pt x="4161" y="4761"/>
                    <a:pt x="2618" y="3672"/>
                    <a:pt x="2354" y="2900"/>
                  </a:cubicBezTo>
                  <a:cubicBezTo>
                    <a:pt x="2073" y="2081"/>
                    <a:pt x="2437" y="779"/>
                    <a:pt x="1366" y="140"/>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6"/>
            <p:cNvSpPr/>
            <p:nvPr/>
          </p:nvSpPr>
          <p:spPr>
            <a:xfrm>
              <a:off x="2852775" y="4898200"/>
              <a:ext cx="63025" cy="122225"/>
            </a:xfrm>
            <a:custGeom>
              <a:avLst/>
              <a:gdLst/>
              <a:ahLst/>
              <a:cxnLst/>
              <a:rect l="l" t="t" r="r" b="b"/>
              <a:pathLst>
                <a:path w="2521" h="4889" extrusionOk="0">
                  <a:moveTo>
                    <a:pt x="335" y="0"/>
                  </a:moveTo>
                  <a:cubicBezTo>
                    <a:pt x="167" y="0"/>
                    <a:pt x="49" y="44"/>
                    <a:pt x="41" y="47"/>
                  </a:cubicBezTo>
                  <a:cubicBezTo>
                    <a:pt x="30" y="52"/>
                    <a:pt x="23" y="61"/>
                    <a:pt x="22" y="74"/>
                  </a:cubicBezTo>
                  <a:cubicBezTo>
                    <a:pt x="0" y="332"/>
                    <a:pt x="263" y="512"/>
                    <a:pt x="568" y="720"/>
                  </a:cubicBezTo>
                  <a:cubicBezTo>
                    <a:pt x="744" y="840"/>
                    <a:pt x="944" y="976"/>
                    <a:pt x="1118" y="1145"/>
                  </a:cubicBezTo>
                  <a:cubicBezTo>
                    <a:pt x="1273" y="1296"/>
                    <a:pt x="1533" y="1609"/>
                    <a:pt x="1523" y="1994"/>
                  </a:cubicBezTo>
                  <a:cubicBezTo>
                    <a:pt x="1520" y="2123"/>
                    <a:pt x="1479" y="2265"/>
                    <a:pt x="1438" y="2414"/>
                  </a:cubicBezTo>
                  <a:cubicBezTo>
                    <a:pt x="1354" y="2712"/>
                    <a:pt x="1267" y="3021"/>
                    <a:pt x="1468" y="3270"/>
                  </a:cubicBezTo>
                  <a:cubicBezTo>
                    <a:pt x="1518" y="3333"/>
                    <a:pt x="1582" y="3380"/>
                    <a:pt x="1645" y="3427"/>
                  </a:cubicBezTo>
                  <a:cubicBezTo>
                    <a:pt x="1718" y="3482"/>
                    <a:pt x="1789" y="3533"/>
                    <a:pt x="1834" y="3607"/>
                  </a:cubicBezTo>
                  <a:cubicBezTo>
                    <a:pt x="1892" y="3701"/>
                    <a:pt x="1901" y="3814"/>
                    <a:pt x="1909" y="3933"/>
                  </a:cubicBezTo>
                  <a:cubicBezTo>
                    <a:pt x="1916" y="4032"/>
                    <a:pt x="1923" y="4134"/>
                    <a:pt x="1961" y="4228"/>
                  </a:cubicBezTo>
                  <a:cubicBezTo>
                    <a:pt x="2012" y="4356"/>
                    <a:pt x="2114" y="4454"/>
                    <a:pt x="2212" y="4547"/>
                  </a:cubicBezTo>
                  <a:cubicBezTo>
                    <a:pt x="2317" y="4646"/>
                    <a:pt x="2415" y="4741"/>
                    <a:pt x="2455" y="4867"/>
                  </a:cubicBezTo>
                  <a:cubicBezTo>
                    <a:pt x="2459" y="4879"/>
                    <a:pt x="2471" y="4888"/>
                    <a:pt x="2483" y="4888"/>
                  </a:cubicBezTo>
                  <a:cubicBezTo>
                    <a:pt x="2484" y="4888"/>
                    <a:pt x="2485" y="4888"/>
                    <a:pt x="2485" y="4888"/>
                  </a:cubicBezTo>
                  <a:cubicBezTo>
                    <a:pt x="2486" y="4889"/>
                    <a:pt x="2487" y="4889"/>
                    <a:pt x="2488" y="4889"/>
                  </a:cubicBezTo>
                  <a:cubicBezTo>
                    <a:pt x="2490" y="4889"/>
                    <a:pt x="2492" y="4888"/>
                    <a:pt x="2495" y="4887"/>
                  </a:cubicBezTo>
                  <a:cubicBezTo>
                    <a:pt x="2511" y="4882"/>
                    <a:pt x="2521" y="4865"/>
                    <a:pt x="2515" y="4848"/>
                  </a:cubicBezTo>
                  <a:cubicBezTo>
                    <a:pt x="2469" y="4706"/>
                    <a:pt x="2360" y="4603"/>
                    <a:pt x="2255" y="4502"/>
                  </a:cubicBezTo>
                  <a:cubicBezTo>
                    <a:pt x="2157" y="4409"/>
                    <a:pt x="2065" y="4321"/>
                    <a:pt x="2019" y="4204"/>
                  </a:cubicBezTo>
                  <a:cubicBezTo>
                    <a:pt x="1984" y="4119"/>
                    <a:pt x="1977" y="4023"/>
                    <a:pt x="1971" y="3929"/>
                  </a:cubicBezTo>
                  <a:cubicBezTo>
                    <a:pt x="1963" y="3808"/>
                    <a:pt x="1953" y="3681"/>
                    <a:pt x="1887" y="3574"/>
                  </a:cubicBezTo>
                  <a:cubicBezTo>
                    <a:pt x="1835" y="3491"/>
                    <a:pt x="1758" y="3433"/>
                    <a:pt x="1682" y="3377"/>
                  </a:cubicBezTo>
                  <a:cubicBezTo>
                    <a:pt x="1620" y="3330"/>
                    <a:pt x="1561" y="3287"/>
                    <a:pt x="1516" y="3231"/>
                  </a:cubicBezTo>
                  <a:cubicBezTo>
                    <a:pt x="1336" y="3007"/>
                    <a:pt x="1418" y="2715"/>
                    <a:pt x="1498" y="2431"/>
                  </a:cubicBezTo>
                  <a:cubicBezTo>
                    <a:pt x="1539" y="2285"/>
                    <a:pt x="1582" y="2134"/>
                    <a:pt x="1585" y="1996"/>
                  </a:cubicBezTo>
                  <a:cubicBezTo>
                    <a:pt x="1596" y="1587"/>
                    <a:pt x="1324" y="1259"/>
                    <a:pt x="1161" y="1101"/>
                  </a:cubicBezTo>
                  <a:cubicBezTo>
                    <a:pt x="984" y="928"/>
                    <a:pt x="783" y="790"/>
                    <a:pt x="603" y="668"/>
                  </a:cubicBezTo>
                  <a:cubicBezTo>
                    <a:pt x="312" y="469"/>
                    <a:pt x="80" y="311"/>
                    <a:pt x="83" y="100"/>
                  </a:cubicBezTo>
                  <a:cubicBezTo>
                    <a:pt x="121" y="88"/>
                    <a:pt x="214" y="64"/>
                    <a:pt x="336" y="64"/>
                  </a:cubicBezTo>
                  <a:cubicBezTo>
                    <a:pt x="444" y="64"/>
                    <a:pt x="575" y="83"/>
                    <a:pt x="711" y="146"/>
                  </a:cubicBezTo>
                  <a:cubicBezTo>
                    <a:pt x="998" y="280"/>
                    <a:pt x="1220" y="570"/>
                    <a:pt x="1369" y="1007"/>
                  </a:cubicBezTo>
                  <a:cubicBezTo>
                    <a:pt x="1375" y="1021"/>
                    <a:pt x="1387" y="1028"/>
                    <a:pt x="1398" y="1028"/>
                  </a:cubicBezTo>
                  <a:cubicBezTo>
                    <a:pt x="1418" y="1028"/>
                    <a:pt x="1438" y="1010"/>
                    <a:pt x="1428" y="986"/>
                  </a:cubicBezTo>
                  <a:cubicBezTo>
                    <a:pt x="1273" y="532"/>
                    <a:pt x="1040" y="230"/>
                    <a:pt x="736" y="88"/>
                  </a:cubicBezTo>
                  <a:cubicBezTo>
                    <a:pt x="591" y="21"/>
                    <a:pt x="451" y="0"/>
                    <a:pt x="335"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6"/>
            <p:cNvSpPr/>
            <p:nvPr/>
          </p:nvSpPr>
          <p:spPr>
            <a:xfrm>
              <a:off x="2796225" y="4900575"/>
              <a:ext cx="53950" cy="134725"/>
            </a:xfrm>
            <a:custGeom>
              <a:avLst/>
              <a:gdLst/>
              <a:ahLst/>
              <a:cxnLst/>
              <a:rect l="l" t="t" r="r" b="b"/>
              <a:pathLst>
                <a:path w="2158" h="5389" extrusionOk="0">
                  <a:moveTo>
                    <a:pt x="1927" y="0"/>
                  </a:moveTo>
                  <a:cubicBezTo>
                    <a:pt x="1923" y="0"/>
                    <a:pt x="1919" y="1"/>
                    <a:pt x="1915" y="3"/>
                  </a:cubicBezTo>
                  <a:cubicBezTo>
                    <a:pt x="1908" y="6"/>
                    <a:pt x="1206" y="341"/>
                    <a:pt x="1196" y="1417"/>
                  </a:cubicBezTo>
                  <a:cubicBezTo>
                    <a:pt x="1197" y="1437"/>
                    <a:pt x="1212" y="1446"/>
                    <a:pt x="1227" y="1446"/>
                  </a:cubicBezTo>
                  <a:cubicBezTo>
                    <a:pt x="1242" y="1446"/>
                    <a:pt x="1256" y="1437"/>
                    <a:pt x="1258" y="1418"/>
                  </a:cubicBezTo>
                  <a:cubicBezTo>
                    <a:pt x="1268" y="453"/>
                    <a:pt x="1847" y="110"/>
                    <a:pt x="1931" y="65"/>
                  </a:cubicBezTo>
                  <a:cubicBezTo>
                    <a:pt x="1994" y="87"/>
                    <a:pt x="2043" y="137"/>
                    <a:pt x="2063" y="200"/>
                  </a:cubicBezTo>
                  <a:cubicBezTo>
                    <a:pt x="2093" y="290"/>
                    <a:pt x="2084" y="457"/>
                    <a:pt x="1870" y="729"/>
                  </a:cubicBezTo>
                  <a:cubicBezTo>
                    <a:pt x="1564" y="1117"/>
                    <a:pt x="1261" y="1580"/>
                    <a:pt x="1324" y="2085"/>
                  </a:cubicBezTo>
                  <a:cubicBezTo>
                    <a:pt x="1335" y="2161"/>
                    <a:pt x="1349" y="2237"/>
                    <a:pt x="1367" y="2311"/>
                  </a:cubicBezTo>
                  <a:cubicBezTo>
                    <a:pt x="1424" y="2556"/>
                    <a:pt x="1468" y="2750"/>
                    <a:pt x="1160" y="3215"/>
                  </a:cubicBezTo>
                  <a:cubicBezTo>
                    <a:pt x="1079" y="3338"/>
                    <a:pt x="972" y="3469"/>
                    <a:pt x="859" y="3608"/>
                  </a:cubicBezTo>
                  <a:cubicBezTo>
                    <a:pt x="476" y="4079"/>
                    <a:pt x="0" y="4666"/>
                    <a:pt x="188" y="5366"/>
                  </a:cubicBezTo>
                  <a:cubicBezTo>
                    <a:pt x="191" y="5379"/>
                    <a:pt x="203" y="5389"/>
                    <a:pt x="218" y="5389"/>
                  </a:cubicBezTo>
                  <a:cubicBezTo>
                    <a:pt x="221" y="5389"/>
                    <a:pt x="223" y="5387"/>
                    <a:pt x="226" y="5387"/>
                  </a:cubicBezTo>
                  <a:cubicBezTo>
                    <a:pt x="242" y="5383"/>
                    <a:pt x="253" y="5366"/>
                    <a:pt x="248" y="5348"/>
                  </a:cubicBezTo>
                  <a:cubicBezTo>
                    <a:pt x="69" y="4680"/>
                    <a:pt x="515" y="4131"/>
                    <a:pt x="908" y="3646"/>
                  </a:cubicBezTo>
                  <a:cubicBezTo>
                    <a:pt x="1022" y="3507"/>
                    <a:pt x="1129" y="3375"/>
                    <a:pt x="1212" y="3249"/>
                  </a:cubicBezTo>
                  <a:cubicBezTo>
                    <a:pt x="1535" y="2761"/>
                    <a:pt x="1486" y="2546"/>
                    <a:pt x="1428" y="2297"/>
                  </a:cubicBezTo>
                  <a:cubicBezTo>
                    <a:pt x="1410" y="2224"/>
                    <a:pt x="1396" y="2151"/>
                    <a:pt x="1386" y="2077"/>
                  </a:cubicBezTo>
                  <a:cubicBezTo>
                    <a:pt x="1326" y="1595"/>
                    <a:pt x="1622" y="1144"/>
                    <a:pt x="1919" y="768"/>
                  </a:cubicBezTo>
                  <a:cubicBezTo>
                    <a:pt x="2151" y="474"/>
                    <a:pt x="2157" y="285"/>
                    <a:pt x="2123" y="180"/>
                  </a:cubicBezTo>
                  <a:cubicBezTo>
                    <a:pt x="2094" y="93"/>
                    <a:pt x="2024" y="27"/>
                    <a:pt x="1937" y="2"/>
                  </a:cubicBezTo>
                  <a:cubicBezTo>
                    <a:pt x="1934" y="1"/>
                    <a:pt x="1930" y="0"/>
                    <a:pt x="192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6"/>
            <p:cNvSpPr/>
            <p:nvPr/>
          </p:nvSpPr>
          <p:spPr>
            <a:xfrm>
              <a:off x="2793100" y="4900575"/>
              <a:ext cx="48100" cy="122800"/>
            </a:xfrm>
            <a:custGeom>
              <a:avLst/>
              <a:gdLst/>
              <a:ahLst/>
              <a:cxnLst/>
              <a:rect l="l" t="t" r="r" b="b"/>
              <a:pathLst>
                <a:path w="1924" h="4912" extrusionOk="0">
                  <a:moveTo>
                    <a:pt x="1879" y="1"/>
                  </a:moveTo>
                  <a:cubicBezTo>
                    <a:pt x="1875" y="1"/>
                    <a:pt x="1870" y="2"/>
                    <a:pt x="1865" y="4"/>
                  </a:cubicBezTo>
                  <a:cubicBezTo>
                    <a:pt x="1536" y="146"/>
                    <a:pt x="961" y="685"/>
                    <a:pt x="1144" y="1702"/>
                  </a:cubicBezTo>
                  <a:cubicBezTo>
                    <a:pt x="1168" y="1831"/>
                    <a:pt x="1200" y="1958"/>
                    <a:pt x="1240" y="2082"/>
                  </a:cubicBezTo>
                  <a:cubicBezTo>
                    <a:pt x="1315" y="2329"/>
                    <a:pt x="1364" y="2491"/>
                    <a:pt x="1214" y="2808"/>
                  </a:cubicBezTo>
                  <a:cubicBezTo>
                    <a:pt x="1151" y="2940"/>
                    <a:pt x="1013" y="3075"/>
                    <a:pt x="854" y="3230"/>
                  </a:cubicBezTo>
                  <a:cubicBezTo>
                    <a:pt x="493" y="3581"/>
                    <a:pt x="0" y="4063"/>
                    <a:pt x="70" y="4883"/>
                  </a:cubicBezTo>
                  <a:cubicBezTo>
                    <a:pt x="72" y="4903"/>
                    <a:pt x="87" y="4912"/>
                    <a:pt x="101" y="4912"/>
                  </a:cubicBezTo>
                  <a:cubicBezTo>
                    <a:pt x="118" y="4912"/>
                    <a:pt x="135" y="4900"/>
                    <a:pt x="132" y="4878"/>
                  </a:cubicBezTo>
                  <a:cubicBezTo>
                    <a:pt x="64" y="4085"/>
                    <a:pt x="526" y="3636"/>
                    <a:pt x="897" y="3275"/>
                  </a:cubicBezTo>
                  <a:cubicBezTo>
                    <a:pt x="1061" y="3114"/>
                    <a:pt x="1203" y="2977"/>
                    <a:pt x="1270" y="2835"/>
                  </a:cubicBezTo>
                  <a:cubicBezTo>
                    <a:pt x="1431" y="2496"/>
                    <a:pt x="1376" y="2315"/>
                    <a:pt x="1300" y="2064"/>
                  </a:cubicBezTo>
                  <a:cubicBezTo>
                    <a:pt x="1261" y="1942"/>
                    <a:pt x="1229" y="1817"/>
                    <a:pt x="1205" y="1691"/>
                  </a:cubicBezTo>
                  <a:cubicBezTo>
                    <a:pt x="1029" y="713"/>
                    <a:pt x="1577" y="196"/>
                    <a:pt x="1890" y="61"/>
                  </a:cubicBezTo>
                  <a:cubicBezTo>
                    <a:pt x="1924" y="46"/>
                    <a:pt x="1909" y="1"/>
                    <a:pt x="1879"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6"/>
            <p:cNvSpPr/>
            <p:nvPr/>
          </p:nvSpPr>
          <p:spPr>
            <a:xfrm>
              <a:off x="2853625" y="4892075"/>
              <a:ext cx="71300" cy="139550"/>
            </a:xfrm>
            <a:custGeom>
              <a:avLst/>
              <a:gdLst/>
              <a:ahLst/>
              <a:cxnLst/>
              <a:rect l="l" t="t" r="r" b="b"/>
              <a:pathLst>
                <a:path w="2852" h="5582" extrusionOk="0">
                  <a:moveTo>
                    <a:pt x="482" y="0"/>
                  </a:moveTo>
                  <a:cubicBezTo>
                    <a:pt x="302" y="0"/>
                    <a:pt x="135" y="63"/>
                    <a:pt x="25" y="177"/>
                  </a:cubicBezTo>
                  <a:cubicBezTo>
                    <a:pt x="0" y="200"/>
                    <a:pt x="22" y="232"/>
                    <a:pt x="46" y="232"/>
                  </a:cubicBezTo>
                  <a:cubicBezTo>
                    <a:pt x="54" y="232"/>
                    <a:pt x="62" y="229"/>
                    <a:pt x="70" y="221"/>
                  </a:cubicBezTo>
                  <a:cubicBezTo>
                    <a:pt x="166" y="120"/>
                    <a:pt x="321" y="63"/>
                    <a:pt x="485" y="63"/>
                  </a:cubicBezTo>
                  <a:cubicBezTo>
                    <a:pt x="530" y="63"/>
                    <a:pt x="575" y="67"/>
                    <a:pt x="620" y="76"/>
                  </a:cubicBezTo>
                  <a:cubicBezTo>
                    <a:pt x="829" y="115"/>
                    <a:pt x="1222" y="285"/>
                    <a:pt x="1506" y="974"/>
                  </a:cubicBezTo>
                  <a:cubicBezTo>
                    <a:pt x="1656" y="1336"/>
                    <a:pt x="1673" y="1661"/>
                    <a:pt x="1691" y="2005"/>
                  </a:cubicBezTo>
                  <a:cubicBezTo>
                    <a:pt x="1718" y="2556"/>
                    <a:pt x="1750" y="3179"/>
                    <a:pt x="2373" y="4066"/>
                  </a:cubicBezTo>
                  <a:cubicBezTo>
                    <a:pt x="2714" y="4553"/>
                    <a:pt x="2786" y="5061"/>
                    <a:pt x="2579" y="5538"/>
                  </a:cubicBezTo>
                  <a:cubicBezTo>
                    <a:pt x="2571" y="5554"/>
                    <a:pt x="2579" y="5572"/>
                    <a:pt x="2595" y="5579"/>
                  </a:cubicBezTo>
                  <a:cubicBezTo>
                    <a:pt x="2598" y="5582"/>
                    <a:pt x="2604" y="5582"/>
                    <a:pt x="2608" y="5582"/>
                  </a:cubicBezTo>
                  <a:cubicBezTo>
                    <a:pt x="2620" y="5582"/>
                    <a:pt x="2631" y="5574"/>
                    <a:pt x="2637" y="5563"/>
                  </a:cubicBezTo>
                  <a:cubicBezTo>
                    <a:pt x="2852" y="5065"/>
                    <a:pt x="2778" y="4535"/>
                    <a:pt x="2424" y="4030"/>
                  </a:cubicBezTo>
                  <a:cubicBezTo>
                    <a:pt x="1812" y="3158"/>
                    <a:pt x="1782" y="2570"/>
                    <a:pt x="1753" y="2002"/>
                  </a:cubicBezTo>
                  <a:cubicBezTo>
                    <a:pt x="1735" y="1653"/>
                    <a:pt x="1718" y="1323"/>
                    <a:pt x="1564" y="950"/>
                  </a:cubicBezTo>
                  <a:cubicBezTo>
                    <a:pt x="1268" y="234"/>
                    <a:pt x="853" y="56"/>
                    <a:pt x="633" y="15"/>
                  </a:cubicBezTo>
                  <a:cubicBezTo>
                    <a:pt x="582" y="5"/>
                    <a:pt x="532" y="0"/>
                    <a:pt x="482"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6"/>
            <p:cNvSpPr/>
            <p:nvPr/>
          </p:nvSpPr>
          <p:spPr>
            <a:xfrm>
              <a:off x="2826075" y="5330825"/>
              <a:ext cx="28850" cy="16800"/>
            </a:xfrm>
            <a:custGeom>
              <a:avLst/>
              <a:gdLst/>
              <a:ahLst/>
              <a:cxnLst/>
              <a:rect l="l" t="t" r="r" b="b"/>
              <a:pathLst>
                <a:path w="1154" h="672" extrusionOk="0">
                  <a:moveTo>
                    <a:pt x="1004" y="1"/>
                  </a:moveTo>
                  <a:cubicBezTo>
                    <a:pt x="733" y="1"/>
                    <a:pt x="1" y="250"/>
                    <a:pt x="194" y="571"/>
                  </a:cubicBezTo>
                  <a:cubicBezTo>
                    <a:pt x="237" y="642"/>
                    <a:pt x="298" y="671"/>
                    <a:pt x="368" y="671"/>
                  </a:cubicBezTo>
                  <a:cubicBezTo>
                    <a:pt x="673" y="671"/>
                    <a:pt x="1154" y="119"/>
                    <a:pt x="1098" y="27"/>
                  </a:cubicBezTo>
                  <a:cubicBezTo>
                    <a:pt x="1087" y="9"/>
                    <a:pt x="1053" y="1"/>
                    <a:pt x="10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6"/>
            <p:cNvSpPr/>
            <p:nvPr/>
          </p:nvSpPr>
          <p:spPr>
            <a:xfrm>
              <a:off x="2864250" y="5330825"/>
              <a:ext cx="28850" cy="16800"/>
            </a:xfrm>
            <a:custGeom>
              <a:avLst/>
              <a:gdLst/>
              <a:ahLst/>
              <a:cxnLst/>
              <a:rect l="l" t="t" r="r" b="b"/>
              <a:pathLst>
                <a:path w="1154" h="672" extrusionOk="0">
                  <a:moveTo>
                    <a:pt x="150" y="1"/>
                  </a:moveTo>
                  <a:cubicBezTo>
                    <a:pt x="101" y="1"/>
                    <a:pt x="67" y="9"/>
                    <a:pt x="57" y="27"/>
                  </a:cubicBezTo>
                  <a:cubicBezTo>
                    <a:pt x="1" y="119"/>
                    <a:pt x="482" y="671"/>
                    <a:pt x="786" y="671"/>
                  </a:cubicBezTo>
                  <a:cubicBezTo>
                    <a:pt x="857" y="671"/>
                    <a:pt x="917" y="642"/>
                    <a:pt x="960" y="571"/>
                  </a:cubicBezTo>
                  <a:cubicBezTo>
                    <a:pt x="1154" y="250"/>
                    <a:pt x="421" y="1"/>
                    <a:pt x="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6"/>
            <p:cNvSpPr/>
            <p:nvPr/>
          </p:nvSpPr>
          <p:spPr>
            <a:xfrm>
              <a:off x="2906650" y="5165600"/>
              <a:ext cx="5525" cy="4625"/>
            </a:xfrm>
            <a:custGeom>
              <a:avLst/>
              <a:gdLst/>
              <a:ahLst/>
              <a:cxnLst/>
              <a:rect l="l" t="t" r="r" b="b"/>
              <a:pathLst>
                <a:path w="221" h="185" extrusionOk="0">
                  <a:moveTo>
                    <a:pt x="106" y="1"/>
                  </a:moveTo>
                  <a:cubicBezTo>
                    <a:pt x="64" y="1"/>
                    <a:pt x="25" y="27"/>
                    <a:pt x="14" y="66"/>
                  </a:cubicBezTo>
                  <a:cubicBezTo>
                    <a:pt x="0" y="114"/>
                    <a:pt x="32" y="166"/>
                    <a:pt x="86" y="181"/>
                  </a:cubicBezTo>
                  <a:cubicBezTo>
                    <a:pt x="96" y="183"/>
                    <a:pt x="106" y="184"/>
                    <a:pt x="115" y="184"/>
                  </a:cubicBezTo>
                  <a:cubicBezTo>
                    <a:pt x="159" y="184"/>
                    <a:pt x="197" y="159"/>
                    <a:pt x="207" y="119"/>
                  </a:cubicBezTo>
                  <a:cubicBezTo>
                    <a:pt x="221" y="71"/>
                    <a:pt x="189" y="20"/>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6"/>
            <p:cNvSpPr/>
            <p:nvPr/>
          </p:nvSpPr>
          <p:spPr>
            <a:xfrm>
              <a:off x="2919225" y="5169100"/>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5" y="184"/>
                    <a:pt x="115" y="184"/>
                  </a:cubicBezTo>
                  <a:cubicBezTo>
                    <a:pt x="158" y="184"/>
                    <a:pt x="197" y="158"/>
                    <a:pt x="207" y="119"/>
                  </a:cubicBezTo>
                  <a:cubicBezTo>
                    <a:pt x="221" y="71"/>
                    <a:pt x="189"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6"/>
            <p:cNvSpPr/>
            <p:nvPr/>
          </p:nvSpPr>
          <p:spPr>
            <a:xfrm>
              <a:off x="2931800" y="5172575"/>
              <a:ext cx="5525" cy="4600"/>
            </a:xfrm>
            <a:custGeom>
              <a:avLst/>
              <a:gdLst/>
              <a:ahLst/>
              <a:cxnLst/>
              <a:rect l="l" t="t" r="r" b="b"/>
              <a:pathLst>
                <a:path w="221" h="184" extrusionOk="0">
                  <a:moveTo>
                    <a:pt x="105" y="1"/>
                  </a:moveTo>
                  <a:cubicBezTo>
                    <a:pt x="63" y="1"/>
                    <a:pt x="25" y="26"/>
                    <a:pt x="14" y="65"/>
                  </a:cubicBezTo>
                  <a:cubicBezTo>
                    <a:pt x="0" y="114"/>
                    <a:pt x="32" y="166"/>
                    <a:pt x="86" y="180"/>
                  </a:cubicBezTo>
                  <a:cubicBezTo>
                    <a:pt x="96" y="183"/>
                    <a:pt x="106" y="184"/>
                    <a:pt x="116" y="184"/>
                  </a:cubicBezTo>
                  <a:cubicBezTo>
                    <a:pt x="159" y="184"/>
                    <a:pt x="197" y="159"/>
                    <a:pt x="207" y="119"/>
                  </a:cubicBezTo>
                  <a:cubicBezTo>
                    <a:pt x="221" y="70"/>
                    <a:pt x="189"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6"/>
            <p:cNvSpPr/>
            <p:nvPr/>
          </p:nvSpPr>
          <p:spPr>
            <a:xfrm>
              <a:off x="2944375" y="5176050"/>
              <a:ext cx="5525" cy="4625"/>
            </a:xfrm>
            <a:custGeom>
              <a:avLst/>
              <a:gdLst/>
              <a:ahLst/>
              <a:cxnLst/>
              <a:rect l="l" t="t" r="r" b="b"/>
              <a:pathLst>
                <a:path w="221" h="185" extrusionOk="0">
                  <a:moveTo>
                    <a:pt x="106" y="1"/>
                  </a:moveTo>
                  <a:cubicBezTo>
                    <a:pt x="63" y="1"/>
                    <a:pt x="25" y="26"/>
                    <a:pt x="14" y="66"/>
                  </a:cubicBezTo>
                  <a:cubicBezTo>
                    <a:pt x="0" y="115"/>
                    <a:pt x="34" y="165"/>
                    <a:pt x="86" y="181"/>
                  </a:cubicBezTo>
                  <a:cubicBezTo>
                    <a:pt x="96" y="183"/>
                    <a:pt x="106" y="185"/>
                    <a:pt x="116" y="185"/>
                  </a:cubicBezTo>
                  <a:cubicBezTo>
                    <a:pt x="159" y="185"/>
                    <a:pt x="197" y="159"/>
                    <a:pt x="207" y="120"/>
                  </a:cubicBezTo>
                  <a:cubicBezTo>
                    <a:pt x="221" y="71"/>
                    <a:pt x="189" y="20"/>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6"/>
            <p:cNvSpPr/>
            <p:nvPr/>
          </p:nvSpPr>
          <p:spPr>
            <a:xfrm>
              <a:off x="2956975" y="5179550"/>
              <a:ext cx="5500" cy="4600"/>
            </a:xfrm>
            <a:custGeom>
              <a:avLst/>
              <a:gdLst/>
              <a:ahLst/>
              <a:cxnLst/>
              <a:rect l="l" t="t" r="r" b="b"/>
              <a:pathLst>
                <a:path w="220" h="184" extrusionOk="0">
                  <a:moveTo>
                    <a:pt x="105" y="0"/>
                  </a:moveTo>
                  <a:cubicBezTo>
                    <a:pt x="62" y="0"/>
                    <a:pt x="25" y="26"/>
                    <a:pt x="14" y="66"/>
                  </a:cubicBezTo>
                  <a:cubicBezTo>
                    <a:pt x="0" y="113"/>
                    <a:pt x="33" y="165"/>
                    <a:pt x="86" y="179"/>
                  </a:cubicBezTo>
                  <a:cubicBezTo>
                    <a:pt x="96" y="182"/>
                    <a:pt x="106" y="184"/>
                    <a:pt x="116" y="184"/>
                  </a:cubicBezTo>
                  <a:cubicBezTo>
                    <a:pt x="158" y="184"/>
                    <a:pt x="197" y="158"/>
                    <a:pt x="208" y="118"/>
                  </a:cubicBezTo>
                  <a:cubicBezTo>
                    <a:pt x="220" y="71"/>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6"/>
            <p:cNvSpPr/>
            <p:nvPr/>
          </p:nvSpPr>
          <p:spPr>
            <a:xfrm>
              <a:off x="2969550" y="5183025"/>
              <a:ext cx="5525" cy="4625"/>
            </a:xfrm>
            <a:custGeom>
              <a:avLst/>
              <a:gdLst/>
              <a:ahLst/>
              <a:cxnLst/>
              <a:rect l="l" t="t" r="r" b="b"/>
              <a:pathLst>
                <a:path w="221" h="185" extrusionOk="0">
                  <a:moveTo>
                    <a:pt x="105" y="0"/>
                  </a:moveTo>
                  <a:cubicBezTo>
                    <a:pt x="63" y="0"/>
                    <a:pt x="24" y="26"/>
                    <a:pt x="13" y="65"/>
                  </a:cubicBezTo>
                  <a:cubicBezTo>
                    <a:pt x="1" y="114"/>
                    <a:pt x="33" y="166"/>
                    <a:pt x="85" y="180"/>
                  </a:cubicBezTo>
                  <a:cubicBezTo>
                    <a:pt x="95" y="183"/>
                    <a:pt x="105" y="184"/>
                    <a:pt x="115" y="184"/>
                  </a:cubicBezTo>
                  <a:cubicBezTo>
                    <a:pt x="158" y="184"/>
                    <a:pt x="196" y="159"/>
                    <a:pt x="207" y="119"/>
                  </a:cubicBezTo>
                  <a:cubicBezTo>
                    <a:pt x="220" y="70"/>
                    <a:pt x="188" y="20"/>
                    <a:pt x="134" y="4"/>
                  </a:cubicBezTo>
                  <a:cubicBezTo>
                    <a:pt x="124"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6"/>
            <p:cNvSpPr/>
            <p:nvPr/>
          </p:nvSpPr>
          <p:spPr>
            <a:xfrm>
              <a:off x="2982100" y="5186525"/>
              <a:ext cx="5550" cy="4600"/>
            </a:xfrm>
            <a:custGeom>
              <a:avLst/>
              <a:gdLst/>
              <a:ahLst/>
              <a:cxnLst/>
              <a:rect l="l" t="t" r="r" b="b"/>
              <a:pathLst>
                <a:path w="222" h="184" extrusionOk="0">
                  <a:moveTo>
                    <a:pt x="106" y="0"/>
                  </a:moveTo>
                  <a:cubicBezTo>
                    <a:pt x="64" y="0"/>
                    <a:pt x="25" y="25"/>
                    <a:pt x="14" y="65"/>
                  </a:cubicBezTo>
                  <a:cubicBezTo>
                    <a:pt x="1" y="114"/>
                    <a:pt x="34" y="164"/>
                    <a:pt x="87" y="180"/>
                  </a:cubicBezTo>
                  <a:cubicBezTo>
                    <a:pt x="96" y="183"/>
                    <a:pt x="106" y="184"/>
                    <a:pt x="116" y="184"/>
                  </a:cubicBezTo>
                  <a:cubicBezTo>
                    <a:pt x="159" y="184"/>
                    <a:pt x="197" y="159"/>
                    <a:pt x="208" y="119"/>
                  </a:cubicBezTo>
                  <a:cubicBezTo>
                    <a:pt x="221" y="70"/>
                    <a:pt x="189" y="18"/>
                    <a:pt x="135" y="4"/>
                  </a:cubicBezTo>
                  <a:cubicBezTo>
                    <a:pt x="126"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6"/>
            <p:cNvSpPr/>
            <p:nvPr/>
          </p:nvSpPr>
          <p:spPr>
            <a:xfrm>
              <a:off x="2994700" y="5189975"/>
              <a:ext cx="5525" cy="4625"/>
            </a:xfrm>
            <a:custGeom>
              <a:avLst/>
              <a:gdLst/>
              <a:ahLst/>
              <a:cxnLst/>
              <a:rect l="l" t="t" r="r" b="b"/>
              <a:pathLst>
                <a:path w="221" h="185" extrusionOk="0">
                  <a:moveTo>
                    <a:pt x="106" y="1"/>
                  </a:moveTo>
                  <a:cubicBezTo>
                    <a:pt x="63" y="1"/>
                    <a:pt x="24" y="27"/>
                    <a:pt x="13" y="66"/>
                  </a:cubicBezTo>
                  <a:cubicBezTo>
                    <a:pt x="1" y="114"/>
                    <a:pt x="33" y="166"/>
                    <a:pt x="86" y="181"/>
                  </a:cubicBezTo>
                  <a:cubicBezTo>
                    <a:pt x="96" y="184"/>
                    <a:pt x="106" y="185"/>
                    <a:pt x="116" y="185"/>
                  </a:cubicBezTo>
                  <a:cubicBezTo>
                    <a:pt x="159" y="185"/>
                    <a:pt x="197" y="159"/>
                    <a:pt x="207" y="120"/>
                  </a:cubicBezTo>
                  <a:cubicBezTo>
                    <a:pt x="220" y="71"/>
                    <a:pt x="188" y="20"/>
                    <a:pt x="134"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6"/>
            <p:cNvSpPr/>
            <p:nvPr/>
          </p:nvSpPr>
          <p:spPr>
            <a:xfrm>
              <a:off x="2903950" y="5175375"/>
              <a:ext cx="5500" cy="4625"/>
            </a:xfrm>
            <a:custGeom>
              <a:avLst/>
              <a:gdLst/>
              <a:ahLst/>
              <a:cxnLst/>
              <a:rect l="l" t="t" r="r" b="b"/>
              <a:pathLst>
                <a:path w="220" h="185" extrusionOk="0">
                  <a:moveTo>
                    <a:pt x="105" y="1"/>
                  </a:moveTo>
                  <a:cubicBezTo>
                    <a:pt x="63" y="1"/>
                    <a:pt x="25" y="26"/>
                    <a:pt x="14" y="66"/>
                  </a:cubicBezTo>
                  <a:cubicBezTo>
                    <a:pt x="1" y="115"/>
                    <a:pt x="33" y="165"/>
                    <a:pt x="86" y="181"/>
                  </a:cubicBezTo>
                  <a:cubicBezTo>
                    <a:pt x="96" y="183"/>
                    <a:pt x="106" y="185"/>
                    <a:pt x="115" y="185"/>
                  </a:cubicBezTo>
                  <a:cubicBezTo>
                    <a:pt x="158" y="185"/>
                    <a:pt x="196" y="160"/>
                    <a:pt x="206" y="120"/>
                  </a:cubicBezTo>
                  <a:cubicBezTo>
                    <a:pt x="220" y="71"/>
                    <a:pt x="188" y="20"/>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6"/>
            <p:cNvSpPr/>
            <p:nvPr/>
          </p:nvSpPr>
          <p:spPr>
            <a:xfrm>
              <a:off x="2916525" y="5178875"/>
              <a:ext cx="5550" cy="4625"/>
            </a:xfrm>
            <a:custGeom>
              <a:avLst/>
              <a:gdLst/>
              <a:ahLst/>
              <a:cxnLst/>
              <a:rect l="l" t="t" r="r" b="b"/>
              <a:pathLst>
                <a:path w="222" h="185" extrusionOk="0">
                  <a:moveTo>
                    <a:pt x="106" y="1"/>
                  </a:moveTo>
                  <a:cubicBezTo>
                    <a:pt x="64" y="1"/>
                    <a:pt x="25" y="26"/>
                    <a:pt x="14" y="66"/>
                  </a:cubicBezTo>
                  <a:cubicBezTo>
                    <a:pt x="1" y="114"/>
                    <a:pt x="34" y="165"/>
                    <a:pt x="86" y="181"/>
                  </a:cubicBezTo>
                  <a:cubicBezTo>
                    <a:pt x="96" y="183"/>
                    <a:pt x="106" y="184"/>
                    <a:pt x="115" y="184"/>
                  </a:cubicBezTo>
                  <a:cubicBezTo>
                    <a:pt x="159" y="184"/>
                    <a:pt x="197" y="159"/>
                    <a:pt x="208" y="120"/>
                  </a:cubicBezTo>
                  <a:cubicBezTo>
                    <a:pt x="221"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6"/>
            <p:cNvSpPr/>
            <p:nvPr/>
          </p:nvSpPr>
          <p:spPr>
            <a:xfrm>
              <a:off x="2929100" y="5182350"/>
              <a:ext cx="5525" cy="4625"/>
            </a:xfrm>
            <a:custGeom>
              <a:avLst/>
              <a:gdLst/>
              <a:ahLst/>
              <a:cxnLst/>
              <a:rect l="l" t="t" r="r" b="b"/>
              <a:pathLst>
                <a:path w="221" h="185" extrusionOk="0">
                  <a:moveTo>
                    <a:pt x="106" y="0"/>
                  </a:moveTo>
                  <a:cubicBezTo>
                    <a:pt x="63" y="0"/>
                    <a:pt x="25" y="26"/>
                    <a:pt x="14" y="65"/>
                  </a:cubicBezTo>
                  <a:cubicBezTo>
                    <a:pt x="1" y="114"/>
                    <a:pt x="33" y="166"/>
                    <a:pt x="87" y="180"/>
                  </a:cubicBezTo>
                  <a:cubicBezTo>
                    <a:pt x="96" y="183"/>
                    <a:pt x="106" y="184"/>
                    <a:pt x="115" y="184"/>
                  </a:cubicBezTo>
                  <a:cubicBezTo>
                    <a:pt x="158" y="184"/>
                    <a:pt x="196" y="159"/>
                    <a:pt x="207" y="119"/>
                  </a:cubicBezTo>
                  <a:cubicBezTo>
                    <a:pt x="220" y="71"/>
                    <a:pt x="188" y="20"/>
                    <a:pt x="135" y="4"/>
                  </a:cubicBezTo>
                  <a:cubicBezTo>
                    <a:pt x="125"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6"/>
            <p:cNvSpPr/>
            <p:nvPr/>
          </p:nvSpPr>
          <p:spPr>
            <a:xfrm>
              <a:off x="2941675" y="5185850"/>
              <a:ext cx="5525" cy="4600"/>
            </a:xfrm>
            <a:custGeom>
              <a:avLst/>
              <a:gdLst/>
              <a:ahLst/>
              <a:cxnLst/>
              <a:rect l="l" t="t" r="r" b="b"/>
              <a:pathLst>
                <a:path w="221" h="184" extrusionOk="0">
                  <a:moveTo>
                    <a:pt x="106" y="0"/>
                  </a:moveTo>
                  <a:cubicBezTo>
                    <a:pt x="63" y="0"/>
                    <a:pt x="25" y="25"/>
                    <a:pt x="14" y="65"/>
                  </a:cubicBezTo>
                  <a:cubicBezTo>
                    <a:pt x="1" y="114"/>
                    <a:pt x="33" y="165"/>
                    <a:pt x="87" y="180"/>
                  </a:cubicBezTo>
                  <a:cubicBezTo>
                    <a:pt x="96" y="183"/>
                    <a:pt x="106" y="184"/>
                    <a:pt x="116" y="184"/>
                  </a:cubicBezTo>
                  <a:cubicBezTo>
                    <a:pt x="158" y="184"/>
                    <a:pt x="197" y="159"/>
                    <a:pt x="207" y="119"/>
                  </a:cubicBezTo>
                  <a:cubicBezTo>
                    <a:pt x="220"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6"/>
            <p:cNvSpPr/>
            <p:nvPr/>
          </p:nvSpPr>
          <p:spPr>
            <a:xfrm>
              <a:off x="2954250" y="5189300"/>
              <a:ext cx="5525" cy="4650"/>
            </a:xfrm>
            <a:custGeom>
              <a:avLst/>
              <a:gdLst/>
              <a:ahLst/>
              <a:cxnLst/>
              <a:rect l="l" t="t" r="r" b="b"/>
              <a:pathLst>
                <a:path w="221" h="186" extrusionOk="0">
                  <a:moveTo>
                    <a:pt x="107" y="1"/>
                  </a:moveTo>
                  <a:cubicBezTo>
                    <a:pt x="64" y="1"/>
                    <a:pt x="25" y="27"/>
                    <a:pt x="14" y="66"/>
                  </a:cubicBezTo>
                  <a:cubicBezTo>
                    <a:pt x="1" y="114"/>
                    <a:pt x="33" y="166"/>
                    <a:pt x="87" y="181"/>
                  </a:cubicBezTo>
                  <a:cubicBezTo>
                    <a:pt x="97" y="184"/>
                    <a:pt x="107" y="185"/>
                    <a:pt x="116" y="185"/>
                  </a:cubicBezTo>
                  <a:cubicBezTo>
                    <a:pt x="159" y="185"/>
                    <a:pt x="197" y="159"/>
                    <a:pt x="207" y="120"/>
                  </a:cubicBezTo>
                  <a:cubicBezTo>
                    <a:pt x="220" y="71"/>
                    <a:pt x="188" y="20"/>
                    <a:pt x="135" y="5"/>
                  </a:cubicBezTo>
                  <a:cubicBezTo>
                    <a:pt x="126" y="2"/>
                    <a:pt x="116" y="1"/>
                    <a:pt x="107"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6"/>
            <p:cNvSpPr/>
            <p:nvPr/>
          </p:nvSpPr>
          <p:spPr>
            <a:xfrm>
              <a:off x="2966825" y="5192800"/>
              <a:ext cx="5525" cy="4625"/>
            </a:xfrm>
            <a:custGeom>
              <a:avLst/>
              <a:gdLst/>
              <a:ahLst/>
              <a:cxnLst/>
              <a:rect l="l" t="t" r="r" b="b"/>
              <a:pathLst>
                <a:path w="221" h="185" extrusionOk="0">
                  <a:moveTo>
                    <a:pt x="106" y="1"/>
                  </a:moveTo>
                  <a:cubicBezTo>
                    <a:pt x="63" y="1"/>
                    <a:pt x="25" y="26"/>
                    <a:pt x="14" y="66"/>
                  </a:cubicBezTo>
                  <a:cubicBezTo>
                    <a:pt x="1" y="114"/>
                    <a:pt x="33" y="166"/>
                    <a:pt x="87" y="180"/>
                  </a:cubicBezTo>
                  <a:cubicBezTo>
                    <a:pt x="96" y="183"/>
                    <a:pt x="106" y="184"/>
                    <a:pt x="116" y="184"/>
                  </a:cubicBezTo>
                  <a:cubicBezTo>
                    <a:pt x="158" y="184"/>
                    <a:pt x="197" y="159"/>
                    <a:pt x="207" y="119"/>
                  </a:cubicBezTo>
                  <a:cubicBezTo>
                    <a:pt x="220"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6"/>
            <p:cNvSpPr/>
            <p:nvPr/>
          </p:nvSpPr>
          <p:spPr>
            <a:xfrm>
              <a:off x="2979400" y="5196275"/>
              <a:ext cx="5525" cy="4650"/>
            </a:xfrm>
            <a:custGeom>
              <a:avLst/>
              <a:gdLst/>
              <a:ahLst/>
              <a:cxnLst/>
              <a:rect l="l" t="t" r="r" b="b"/>
              <a:pathLst>
                <a:path w="221" h="186" extrusionOk="0">
                  <a:moveTo>
                    <a:pt x="105" y="1"/>
                  </a:moveTo>
                  <a:cubicBezTo>
                    <a:pt x="63" y="1"/>
                    <a:pt x="25" y="27"/>
                    <a:pt x="14" y="66"/>
                  </a:cubicBezTo>
                  <a:cubicBezTo>
                    <a:pt x="1" y="115"/>
                    <a:pt x="33" y="166"/>
                    <a:pt x="87" y="181"/>
                  </a:cubicBezTo>
                  <a:cubicBezTo>
                    <a:pt x="96" y="184"/>
                    <a:pt x="106" y="185"/>
                    <a:pt x="115" y="185"/>
                  </a:cubicBezTo>
                  <a:cubicBezTo>
                    <a:pt x="158" y="185"/>
                    <a:pt x="197" y="159"/>
                    <a:pt x="207" y="120"/>
                  </a:cubicBezTo>
                  <a:cubicBezTo>
                    <a:pt x="220" y="71"/>
                    <a:pt x="188" y="20"/>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6"/>
            <p:cNvSpPr/>
            <p:nvPr/>
          </p:nvSpPr>
          <p:spPr>
            <a:xfrm>
              <a:off x="2992000" y="5199775"/>
              <a:ext cx="5500" cy="4600"/>
            </a:xfrm>
            <a:custGeom>
              <a:avLst/>
              <a:gdLst/>
              <a:ahLst/>
              <a:cxnLst/>
              <a:rect l="l" t="t" r="r" b="b"/>
              <a:pathLst>
                <a:path w="220" h="184" extrusionOk="0">
                  <a:moveTo>
                    <a:pt x="106" y="0"/>
                  </a:moveTo>
                  <a:cubicBezTo>
                    <a:pt x="63" y="0"/>
                    <a:pt x="25" y="26"/>
                    <a:pt x="13" y="65"/>
                  </a:cubicBezTo>
                  <a:cubicBezTo>
                    <a:pt x="0" y="114"/>
                    <a:pt x="32" y="165"/>
                    <a:pt x="86" y="180"/>
                  </a:cubicBezTo>
                  <a:cubicBezTo>
                    <a:pt x="96" y="183"/>
                    <a:pt x="105" y="184"/>
                    <a:pt x="115" y="184"/>
                  </a:cubicBezTo>
                  <a:cubicBezTo>
                    <a:pt x="157" y="184"/>
                    <a:pt x="196" y="159"/>
                    <a:pt x="207" y="119"/>
                  </a:cubicBezTo>
                  <a:cubicBezTo>
                    <a:pt x="219" y="70"/>
                    <a:pt x="187" y="19"/>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6"/>
            <p:cNvSpPr/>
            <p:nvPr/>
          </p:nvSpPr>
          <p:spPr>
            <a:xfrm>
              <a:off x="2715575" y="5038075"/>
              <a:ext cx="5550" cy="4625"/>
            </a:xfrm>
            <a:custGeom>
              <a:avLst/>
              <a:gdLst/>
              <a:ahLst/>
              <a:cxnLst/>
              <a:rect l="l" t="t" r="r" b="b"/>
              <a:pathLst>
                <a:path w="222" h="185" extrusionOk="0">
                  <a:moveTo>
                    <a:pt x="106" y="1"/>
                  </a:moveTo>
                  <a:cubicBezTo>
                    <a:pt x="63" y="1"/>
                    <a:pt x="25" y="26"/>
                    <a:pt x="14" y="66"/>
                  </a:cubicBezTo>
                  <a:cubicBezTo>
                    <a:pt x="1" y="114"/>
                    <a:pt x="33" y="165"/>
                    <a:pt x="87" y="180"/>
                  </a:cubicBezTo>
                  <a:cubicBezTo>
                    <a:pt x="96" y="183"/>
                    <a:pt x="106" y="184"/>
                    <a:pt x="116" y="184"/>
                  </a:cubicBezTo>
                  <a:cubicBezTo>
                    <a:pt x="158" y="184"/>
                    <a:pt x="197" y="159"/>
                    <a:pt x="208" y="119"/>
                  </a:cubicBezTo>
                  <a:cubicBezTo>
                    <a:pt x="221" y="71"/>
                    <a:pt x="188" y="19"/>
                    <a:pt x="135" y="4"/>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6"/>
            <p:cNvSpPr/>
            <p:nvPr/>
          </p:nvSpPr>
          <p:spPr>
            <a:xfrm>
              <a:off x="2728150" y="5041550"/>
              <a:ext cx="5550" cy="4625"/>
            </a:xfrm>
            <a:custGeom>
              <a:avLst/>
              <a:gdLst/>
              <a:ahLst/>
              <a:cxnLst/>
              <a:rect l="l" t="t" r="r" b="b"/>
              <a:pathLst>
                <a:path w="222" h="185" extrusionOk="0">
                  <a:moveTo>
                    <a:pt x="105" y="1"/>
                  </a:moveTo>
                  <a:cubicBezTo>
                    <a:pt x="63" y="1"/>
                    <a:pt x="25" y="27"/>
                    <a:pt x="14" y="65"/>
                  </a:cubicBezTo>
                  <a:cubicBezTo>
                    <a:pt x="1" y="114"/>
                    <a:pt x="33" y="166"/>
                    <a:pt x="87" y="180"/>
                  </a:cubicBezTo>
                  <a:cubicBezTo>
                    <a:pt x="97" y="183"/>
                    <a:pt x="107" y="184"/>
                    <a:pt x="116" y="184"/>
                  </a:cubicBezTo>
                  <a:cubicBezTo>
                    <a:pt x="159" y="184"/>
                    <a:pt x="197" y="159"/>
                    <a:pt x="208" y="119"/>
                  </a:cubicBezTo>
                  <a:cubicBezTo>
                    <a:pt x="221" y="70"/>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6"/>
            <p:cNvSpPr/>
            <p:nvPr/>
          </p:nvSpPr>
          <p:spPr>
            <a:xfrm>
              <a:off x="2740725" y="50450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7" y="184"/>
                    <a:pt x="106" y="185"/>
                    <a:pt x="116" y="185"/>
                  </a:cubicBezTo>
                  <a:cubicBezTo>
                    <a:pt x="158" y="185"/>
                    <a:pt x="197" y="160"/>
                    <a:pt x="208" y="120"/>
                  </a:cubicBezTo>
                  <a:cubicBezTo>
                    <a:pt x="221" y="71"/>
                    <a:pt x="188" y="20"/>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6"/>
            <p:cNvSpPr/>
            <p:nvPr/>
          </p:nvSpPr>
          <p:spPr>
            <a:xfrm>
              <a:off x="2753325" y="5048500"/>
              <a:ext cx="5500" cy="4625"/>
            </a:xfrm>
            <a:custGeom>
              <a:avLst/>
              <a:gdLst/>
              <a:ahLst/>
              <a:cxnLst/>
              <a:rect l="l" t="t" r="r" b="b"/>
              <a:pathLst>
                <a:path w="220" h="185" extrusionOk="0">
                  <a:moveTo>
                    <a:pt x="105" y="1"/>
                  </a:moveTo>
                  <a:cubicBezTo>
                    <a:pt x="62" y="1"/>
                    <a:pt x="24" y="26"/>
                    <a:pt x="13" y="66"/>
                  </a:cubicBezTo>
                  <a:cubicBezTo>
                    <a:pt x="0" y="114"/>
                    <a:pt x="32" y="166"/>
                    <a:pt x="86" y="181"/>
                  </a:cubicBezTo>
                  <a:cubicBezTo>
                    <a:pt x="96" y="183"/>
                    <a:pt x="105" y="185"/>
                    <a:pt x="115" y="185"/>
                  </a:cubicBezTo>
                  <a:cubicBezTo>
                    <a:pt x="157" y="185"/>
                    <a:pt x="196" y="159"/>
                    <a:pt x="207" y="120"/>
                  </a:cubicBezTo>
                  <a:cubicBezTo>
                    <a:pt x="219" y="72"/>
                    <a:pt x="187"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6"/>
            <p:cNvSpPr/>
            <p:nvPr/>
          </p:nvSpPr>
          <p:spPr>
            <a:xfrm>
              <a:off x="2765900" y="5052000"/>
              <a:ext cx="5525" cy="4625"/>
            </a:xfrm>
            <a:custGeom>
              <a:avLst/>
              <a:gdLst/>
              <a:ahLst/>
              <a:cxnLst/>
              <a:rect l="l" t="t" r="r" b="b"/>
              <a:pathLst>
                <a:path w="221" h="185" extrusionOk="0">
                  <a:moveTo>
                    <a:pt x="105" y="0"/>
                  </a:moveTo>
                  <a:cubicBezTo>
                    <a:pt x="62" y="0"/>
                    <a:pt x="25" y="26"/>
                    <a:pt x="14" y="65"/>
                  </a:cubicBezTo>
                  <a:cubicBezTo>
                    <a:pt x="0" y="114"/>
                    <a:pt x="32" y="166"/>
                    <a:pt x="86" y="180"/>
                  </a:cubicBezTo>
                  <a:cubicBezTo>
                    <a:pt x="96" y="183"/>
                    <a:pt x="105" y="184"/>
                    <a:pt x="115" y="184"/>
                  </a:cubicBezTo>
                  <a:cubicBezTo>
                    <a:pt x="157" y="184"/>
                    <a:pt x="196" y="159"/>
                    <a:pt x="207" y="119"/>
                  </a:cubicBezTo>
                  <a:cubicBezTo>
                    <a:pt x="221" y="71"/>
                    <a:pt x="187" y="20"/>
                    <a:pt x="135" y="4"/>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6"/>
            <p:cNvSpPr/>
            <p:nvPr/>
          </p:nvSpPr>
          <p:spPr>
            <a:xfrm>
              <a:off x="2778475" y="5055500"/>
              <a:ext cx="5525" cy="4600"/>
            </a:xfrm>
            <a:custGeom>
              <a:avLst/>
              <a:gdLst/>
              <a:ahLst/>
              <a:cxnLst/>
              <a:rect l="l" t="t" r="r" b="b"/>
              <a:pathLst>
                <a:path w="221" h="184" extrusionOk="0">
                  <a:moveTo>
                    <a:pt x="105" y="0"/>
                  </a:moveTo>
                  <a:cubicBezTo>
                    <a:pt x="63" y="0"/>
                    <a:pt x="25" y="25"/>
                    <a:pt x="14" y="65"/>
                  </a:cubicBezTo>
                  <a:cubicBezTo>
                    <a:pt x="0" y="114"/>
                    <a:pt x="32" y="165"/>
                    <a:pt x="86" y="180"/>
                  </a:cubicBezTo>
                  <a:cubicBezTo>
                    <a:pt x="96" y="183"/>
                    <a:pt x="105" y="184"/>
                    <a:pt x="115" y="184"/>
                  </a:cubicBezTo>
                  <a:cubicBezTo>
                    <a:pt x="158" y="184"/>
                    <a:pt x="196" y="159"/>
                    <a:pt x="207" y="119"/>
                  </a:cubicBezTo>
                  <a:cubicBezTo>
                    <a:pt x="221" y="70"/>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6"/>
            <p:cNvSpPr/>
            <p:nvPr/>
          </p:nvSpPr>
          <p:spPr>
            <a:xfrm>
              <a:off x="2791050" y="5058975"/>
              <a:ext cx="5525" cy="4625"/>
            </a:xfrm>
            <a:custGeom>
              <a:avLst/>
              <a:gdLst/>
              <a:ahLst/>
              <a:cxnLst/>
              <a:rect l="l" t="t" r="r" b="b"/>
              <a:pathLst>
                <a:path w="221" h="185" extrusionOk="0">
                  <a:moveTo>
                    <a:pt x="105" y="1"/>
                  </a:moveTo>
                  <a:cubicBezTo>
                    <a:pt x="62" y="1"/>
                    <a:pt x="25" y="26"/>
                    <a:pt x="14" y="66"/>
                  </a:cubicBezTo>
                  <a:cubicBezTo>
                    <a:pt x="0" y="115"/>
                    <a:pt x="32" y="165"/>
                    <a:pt x="86" y="180"/>
                  </a:cubicBezTo>
                  <a:cubicBezTo>
                    <a:pt x="96" y="183"/>
                    <a:pt x="106" y="184"/>
                    <a:pt x="116" y="184"/>
                  </a:cubicBezTo>
                  <a:cubicBezTo>
                    <a:pt x="158" y="184"/>
                    <a:pt x="196" y="158"/>
                    <a:pt x="207" y="119"/>
                  </a:cubicBezTo>
                  <a:cubicBezTo>
                    <a:pt x="221" y="71"/>
                    <a:pt x="188" y="19"/>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6"/>
            <p:cNvSpPr/>
            <p:nvPr/>
          </p:nvSpPr>
          <p:spPr>
            <a:xfrm>
              <a:off x="2803625" y="5062450"/>
              <a:ext cx="5525" cy="4625"/>
            </a:xfrm>
            <a:custGeom>
              <a:avLst/>
              <a:gdLst/>
              <a:ahLst/>
              <a:cxnLst/>
              <a:rect l="l" t="t" r="r" b="b"/>
              <a:pathLst>
                <a:path w="221" h="185" extrusionOk="0">
                  <a:moveTo>
                    <a:pt x="106" y="1"/>
                  </a:moveTo>
                  <a:cubicBezTo>
                    <a:pt x="63" y="1"/>
                    <a:pt x="25" y="26"/>
                    <a:pt x="14" y="66"/>
                  </a:cubicBezTo>
                  <a:cubicBezTo>
                    <a:pt x="0" y="114"/>
                    <a:pt x="32" y="165"/>
                    <a:pt x="86" y="181"/>
                  </a:cubicBezTo>
                  <a:cubicBezTo>
                    <a:pt x="96" y="183"/>
                    <a:pt x="106" y="184"/>
                    <a:pt x="115" y="184"/>
                  </a:cubicBezTo>
                  <a:cubicBezTo>
                    <a:pt x="158" y="184"/>
                    <a:pt x="196" y="159"/>
                    <a:pt x="207" y="119"/>
                  </a:cubicBezTo>
                  <a:cubicBezTo>
                    <a:pt x="221" y="71"/>
                    <a:pt x="189"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6"/>
            <p:cNvSpPr/>
            <p:nvPr/>
          </p:nvSpPr>
          <p:spPr>
            <a:xfrm>
              <a:off x="2718300" y="5028300"/>
              <a:ext cx="5500" cy="4625"/>
            </a:xfrm>
            <a:custGeom>
              <a:avLst/>
              <a:gdLst/>
              <a:ahLst/>
              <a:cxnLst/>
              <a:rect l="l" t="t" r="r" b="b"/>
              <a:pathLst>
                <a:path w="220" h="185" extrusionOk="0">
                  <a:moveTo>
                    <a:pt x="105" y="0"/>
                  </a:moveTo>
                  <a:cubicBezTo>
                    <a:pt x="63" y="0"/>
                    <a:pt x="25" y="25"/>
                    <a:pt x="14" y="65"/>
                  </a:cubicBezTo>
                  <a:cubicBezTo>
                    <a:pt x="0" y="114"/>
                    <a:pt x="33" y="165"/>
                    <a:pt x="85" y="180"/>
                  </a:cubicBezTo>
                  <a:cubicBezTo>
                    <a:pt x="95" y="183"/>
                    <a:pt x="105" y="184"/>
                    <a:pt x="115" y="184"/>
                  </a:cubicBezTo>
                  <a:cubicBezTo>
                    <a:pt x="158" y="184"/>
                    <a:pt x="196" y="159"/>
                    <a:pt x="206" y="119"/>
                  </a:cubicBezTo>
                  <a:cubicBezTo>
                    <a:pt x="220" y="70"/>
                    <a:pt x="188" y="19"/>
                    <a:pt x="134" y="4"/>
                  </a:cubicBezTo>
                  <a:cubicBezTo>
                    <a:pt x="124"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6"/>
            <p:cNvSpPr/>
            <p:nvPr/>
          </p:nvSpPr>
          <p:spPr>
            <a:xfrm>
              <a:off x="2730850" y="5031775"/>
              <a:ext cx="5525" cy="4625"/>
            </a:xfrm>
            <a:custGeom>
              <a:avLst/>
              <a:gdLst/>
              <a:ahLst/>
              <a:cxnLst/>
              <a:rect l="l" t="t" r="r" b="b"/>
              <a:pathLst>
                <a:path w="221" h="185" extrusionOk="0">
                  <a:moveTo>
                    <a:pt x="105" y="1"/>
                  </a:moveTo>
                  <a:cubicBezTo>
                    <a:pt x="63" y="1"/>
                    <a:pt x="25" y="26"/>
                    <a:pt x="14" y="66"/>
                  </a:cubicBezTo>
                  <a:cubicBezTo>
                    <a:pt x="1" y="115"/>
                    <a:pt x="34" y="165"/>
                    <a:pt x="86" y="180"/>
                  </a:cubicBezTo>
                  <a:cubicBezTo>
                    <a:pt x="97" y="183"/>
                    <a:pt x="107" y="184"/>
                    <a:pt x="117" y="184"/>
                  </a:cubicBezTo>
                  <a:cubicBezTo>
                    <a:pt x="159" y="184"/>
                    <a:pt x="197" y="158"/>
                    <a:pt x="208" y="119"/>
                  </a:cubicBezTo>
                  <a:cubicBezTo>
                    <a:pt x="221" y="71"/>
                    <a:pt x="189" y="19"/>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6"/>
            <p:cNvSpPr/>
            <p:nvPr/>
          </p:nvSpPr>
          <p:spPr>
            <a:xfrm>
              <a:off x="2743450" y="5035250"/>
              <a:ext cx="5525" cy="4625"/>
            </a:xfrm>
            <a:custGeom>
              <a:avLst/>
              <a:gdLst/>
              <a:ahLst/>
              <a:cxnLst/>
              <a:rect l="l" t="t" r="r" b="b"/>
              <a:pathLst>
                <a:path w="221" h="185" extrusionOk="0">
                  <a:moveTo>
                    <a:pt x="104" y="0"/>
                  </a:moveTo>
                  <a:cubicBezTo>
                    <a:pt x="62" y="0"/>
                    <a:pt x="24" y="26"/>
                    <a:pt x="13" y="66"/>
                  </a:cubicBezTo>
                  <a:cubicBezTo>
                    <a:pt x="1" y="114"/>
                    <a:pt x="33" y="165"/>
                    <a:pt x="85" y="181"/>
                  </a:cubicBezTo>
                  <a:cubicBezTo>
                    <a:pt x="95" y="183"/>
                    <a:pt x="105" y="184"/>
                    <a:pt x="114" y="184"/>
                  </a:cubicBezTo>
                  <a:cubicBezTo>
                    <a:pt x="158" y="184"/>
                    <a:pt x="196" y="159"/>
                    <a:pt x="207" y="120"/>
                  </a:cubicBezTo>
                  <a:cubicBezTo>
                    <a:pt x="220"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6"/>
            <p:cNvSpPr/>
            <p:nvPr/>
          </p:nvSpPr>
          <p:spPr>
            <a:xfrm>
              <a:off x="2756025" y="5038750"/>
              <a:ext cx="5525" cy="4625"/>
            </a:xfrm>
            <a:custGeom>
              <a:avLst/>
              <a:gdLst/>
              <a:ahLst/>
              <a:cxnLst/>
              <a:rect l="l" t="t" r="r" b="b"/>
              <a:pathLst>
                <a:path w="221" h="185" extrusionOk="0">
                  <a:moveTo>
                    <a:pt x="105" y="0"/>
                  </a:moveTo>
                  <a:cubicBezTo>
                    <a:pt x="63" y="0"/>
                    <a:pt x="24" y="26"/>
                    <a:pt x="13" y="65"/>
                  </a:cubicBezTo>
                  <a:cubicBezTo>
                    <a:pt x="1" y="114"/>
                    <a:pt x="33" y="165"/>
                    <a:pt x="86" y="180"/>
                  </a:cubicBezTo>
                  <a:cubicBezTo>
                    <a:pt x="95" y="183"/>
                    <a:pt x="105" y="184"/>
                    <a:pt x="115" y="184"/>
                  </a:cubicBezTo>
                  <a:cubicBezTo>
                    <a:pt x="158" y="184"/>
                    <a:pt x="197" y="159"/>
                    <a:pt x="207" y="119"/>
                  </a:cubicBezTo>
                  <a:cubicBezTo>
                    <a:pt x="220" y="71"/>
                    <a:pt x="188" y="19"/>
                    <a:pt x="134" y="4"/>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6"/>
            <p:cNvSpPr/>
            <p:nvPr/>
          </p:nvSpPr>
          <p:spPr>
            <a:xfrm>
              <a:off x="2768600" y="5042225"/>
              <a:ext cx="5525" cy="4625"/>
            </a:xfrm>
            <a:custGeom>
              <a:avLst/>
              <a:gdLst/>
              <a:ahLst/>
              <a:cxnLst/>
              <a:rect l="l" t="t" r="r" b="b"/>
              <a:pathLst>
                <a:path w="221" h="185" extrusionOk="0">
                  <a:moveTo>
                    <a:pt x="105" y="1"/>
                  </a:moveTo>
                  <a:cubicBezTo>
                    <a:pt x="63" y="1"/>
                    <a:pt x="25" y="26"/>
                    <a:pt x="14" y="65"/>
                  </a:cubicBezTo>
                  <a:cubicBezTo>
                    <a:pt x="1" y="114"/>
                    <a:pt x="33" y="166"/>
                    <a:pt x="86" y="180"/>
                  </a:cubicBezTo>
                  <a:cubicBezTo>
                    <a:pt x="96" y="183"/>
                    <a:pt x="106" y="184"/>
                    <a:pt x="116" y="184"/>
                  </a:cubicBezTo>
                  <a:cubicBezTo>
                    <a:pt x="159" y="184"/>
                    <a:pt x="197" y="158"/>
                    <a:pt x="207" y="119"/>
                  </a:cubicBezTo>
                  <a:cubicBezTo>
                    <a:pt x="220" y="70"/>
                    <a:pt x="188" y="20"/>
                    <a:pt x="134" y="5"/>
                  </a:cubicBezTo>
                  <a:cubicBezTo>
                    <a:pt x="124"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6"/>
            <p:cNvSpPr/>
            <p:nvPr/>
          </p:nvSpPr>
          <p:spPr>
            <a:xfrm>
              <a:off x="2781175" y="5045700"/>
              <a:ext cx="5525" cy="4625"/>
            </a:xfrm>
            <a:custGeom>
              <a:avLst/>
              <a:gdLst/>
              <a:ahLst/>
              <a:cxnLst/>
              <a:rect l="l" t="t" r="r" b="b"/>
              <a:pathLst>
                <a:path w="221" h="185" extrusionOk="0">
                  <a:moveTo>
                    <a:pt x="106" y="1"/>
                  </a:moveTo>
                  <a:cubicBezTo>
                    <a:pt x="63" y="1"/>
                    <a:pt x="25" y="26"/>
                    <a:pt x="14" y="66"/>
                  </a:cubicBezTo>
                  <a:cubicBezTo>
                    <a:pt x="1" y="115"/>
                    <a:pt x="33" y="166"/>
                    <a:pt x="87" y="181"/>
                  </a:cubicBezTo>
                  <a:cubicBezTo>
                    <a:pt x="96" y="183"/>
                    <a:pt x="106" y="185"/>
                    <a:pt x="116" y="185"/>
                  </a:cubicBezTo>
                  <a:cubicBezTo>
                    <a:pt x="158" y="185"/>
                    <a:pt x="197" y="159"/>
                    <a:pt x="207" y="120"/>
                  </a:cubicBezTo>
                  <a:cubicBezTo>
                    <a:pt x="220" y="71"/>
                    <a:pt x="188" y="19"/>
                    <a:pt x="134"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6"/>
            <p:cNvSpPr/>
            <p:nvPr/>
          </p:nvSpPr>
          <p:spPr>
            <a:xfrm>
              <a:off x="2793750" y="5049200"/>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4"/>
                    <a:pt x="115" y="184"/>
                  </a:cubicBezTo>
                  <a:cubicBezTo>
                    <a:pt x="158" y="184"/>
                    <a:pt x="197" y="159"/>
                    <a:pt x="207" y="119"/>
                  </a:cubicBezTo>
                  <a:cubicBezTo>
                    <a:pt x="220"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6"/>
            <p:cNvSpPr/>
            <p:nvPr/>
          </p:nvSpPr>
          <p:spPr>
            <a:xfrm>
              <a:off x="2806325" y="5052675"/>
              <a:ext cx="5525" cy="4625"/>
            </a:xfrm>
            <a:custGeom>
              <a:avLst/>
              <a:gdLst/>
              <a:ahLst/>
              <a:cxnLst/>
              <a:rect l="l" t="t" r="r" b="b"/>
              <a:pathLst>
                <a:path w="221" h="185" extrusionOk="0">
                  <a:moveTo>
                    <a:pt x="106" y="0"/>
                  </a:moveTo>
                  <a:cubicBezTo>
                    <a:pt x="63" y="0"/>
                    <a:pt x="25" y="26"/>
                    <a:pt x="14" y="65"/>
                  </a:cubicBezTo>
                  <a:cubicBezTo>
                    <a:pt x="1" y="114"/>
                    <a:pt x="33" y="166"/>
                    <a:pt x="87" y="180"/>
                  </a:cubicBezTo>
                  <a:cubicBezTo>
                    <a:pt x="97" y="183"/>
                    <a:pt x="106" y="184"/>
                    <a:pt x="116" y="184"/>
                  </a:cubicBezTo>
                  <a:cubicBezTo>
                    <a:pt x="158" y="184"/>
                    <a:pt x="197" y="159"/>
                    <a:pt x="207" y="119"/>
                  </a:cubicBezTo>
                  <a:cubicBezTo>
                    <a:pt x="220"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6"/>
            <p:cNvSpPr/>
            <p:nvPr/>
          </p:nvSpPr>
          <p:spPr>
            <a:xfrm>
              <a:off x="2673075" y="5007075"/>
              <a:ext cx="368900" cy="218525"/>
            </a:xfrm>
            <a:custGeom>
              <a:avLst/>
              <a:gdLst/>
              <a:ahLst/>
              <a:cxnLst/>
              <a:rect l="l" t="t" r="r" b="b"/>
              <a:pathLst>
                <a:path w="14756" h="8741" extrusionOk="0">
                  <a:moveTo>
                    <a:pt x="1674" y="0"/>
                  </a:moveTo>
                  <a:cubicBezTo>
                    <a:pt x="1498" y="0"/>
                    <a:pt x="1336" y="117"/>
                    <a:pt x="1287" y="295"/>
                  </a:cubicBezTo>
                  <a:lnTo>
                    <a:pt x="60" y="4724"/>
                  </a:lnTo>
                  <a:cubicBezTo>
                    <a:pt x="0" y="4938"/>
                    <a:pt x="126" y="5159"/>
                    <a:pt x="340" y="5218"/>
                  </a:cubicBezTo>
                  <a:lnTo>
                    <a:pt x="13006" y="8726"/>
                  </a:lnTo>
                  <a:cubicBezTo>
                    <a:pt x="13042" y="8736"/>
                    <a:pt x="13078" y="8741"/>
                    <a:pt x="13113" y="8741"/>
                  </a:cubicBezTo>
                  <a:cubicBezTo>
                    <a:pt x="13289" y="8741"/>
                    <a:pt x="13451" y="8624"/>
                    <a:pt x="13500" y="8446"/>
                  </a:cubicBezTo>
                  <a:lnTo>
                    <a:pt x="14727" y="4018"/>
                  </a:lnTo>
                  <a:cubicBezTo>
                    <a:pt x="14756" y="3915"/>
                    <a:pt x="14742" y="3805"/>
                    <a:pt x="14690" y="3712"/>
                  </a:cubicBezTo>
                  <a:cubicBezTo>
                    <a:pt x="14637" y="3620"/>
                    <a:pt x="14550" y="3552"/>
                    <a:pt x="14446" y="3523"/>
                  </a:cubicBezTo>
                  <a:lnTo>
                    <a:pt x="1782" y="15"/>
                  </a:lnTo>
                  <a:cubicBezTo>
                    <a:pt x="1746" y="5"/>
                    <a:pt x="1710" y="0"/>
                    <a:pt x="167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6"/>
            <p:cNvSpPr/>
            <p:nvPr/>
          </p:nvSpPr>
          <p:spPr>
            <a:xfrm>
              <a:off x="2682550" y="5016225"/>
              <a:ext cx="141250" cy="143575"/>
            </a:xfrm>
            <a:custGeom>
              <a:avLst/>
              <a:gdLst/>
              <a:ahLst/>
              <a:cxnLst/>
              <a:rect l="l" t="t" r="r" b="b"/>
              <a:pathLst>
                <a:path w="5650" h="5743" extrusionOk="0">
                  <a:moveTo>
                    <a:pt x="1429" y="0"/>
                  </a:moveTo>
                  <a:cubicBezTo>
                    <a:pt x="1309" y="0"/>
                    <a:pt x="1198" y="80"/>
                    <a:pt x="1164" y="201"/>
                  </a:cubicBezTo>
                  <a:lnTo>
                    <a:pt x="41" y="4256"/>
                  </a:lnTo>
                  <a:cubicBezTo>
                    <a:pt x="1" y="4403"/>
                    <a:pt x="87" y="4554"/>
                    <a:pt x="233" y="4595"/>
                  </a:cubicBezTo>
                  <a:lnTo>
                    <a:pt x="4380" y="5743"/>
                  </a:lnTo>
                  <a:lnTo>
                    <a:pt x="5650" y="1159"/>
                  </a:lnTo>
                  <a:lnTo>
                    <a:pt x="1503" y="10"/>
                  </a:lnTo>
                  <a:cubicBezTo>
                    <a:pt x="1478" y="3"/>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6"/>
            <p:cNvSpPr/>
            <p:nvPr/>
          </p:nvSpPr>
          <p:spPr>
            <a:xfrm>
              <a:off x="2892000" y="5072875"/>
              <a:ext cx="141225" cy="143600"/>
            </a:xfrm>
            <a:custGeom>
              <a:avLst/>
              <a:gdLst/>
              <a:ahLst/>
              <a:cxnLst/>
              <a:rect l="l" t="t" r="r" b="b"/>
              <a:pathLst>
                <a:path w="5649" h="5744" extrusionOk="0">
                  <a:moveTo>
                    <a:pt x="1270" y="1"/>
                  </a:moveTo>
                  <a:lnTo>
                    <a:pt x="0" y="4585"/>
                  </a:lnTo>
                  <a:lnTo>
                    <a:pt x="4148" y="5733"/>
                  </a:lnTo>
                  <a:cubicBezTo>
                    <a:pt x="4172" y="5740"/>
                    <a:pt x="4197" y="5743"/>
                    <a:pt x="4221" y="5743"/>
                  </a:cubicBezTo>
                  <a:cubicBezTo>
                    <a:pt x="4341" y="5743"/>
                    <a:pt x="4452" y="5663"/>
                    <a:pt x="4485" y="5542"/>
                  </a:cubicBezTo>
                  <a:lnTo>
                    <a:pt x="5048" y="3515"/>
                  </a:lnTo>
                  <a:lnTo>
                    <a:pt x="5609" y="1487"/>
                  </a:lnTo>
                  <a:cubicBezTo>
                    <a:pt x="5649" y="1341"/>
                    <a:pt x="5563" y="1190"/>
                    <a:pt x="5417" y="1149"/>
                  </a:cubicBezTo>
                  <a:lnTo>
                    <a:pt x="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6"/>
            <p:cNvSpPr/>
            <p:nvPr/>
          </p:nvSpPr>
          <p:spPr>
            <a:xfrm>
              <a:off x="2800275" y="5040200"/>
              <a:ext cx="115225" cy="152025"/>
            </a:xfrm>
            <a:custGeom>
              <a:avLst/>
              <a:gdLst/>
              <a:ahLst/>
              <a:cxnLst/>
              <a:rect l="l" t="t" r="r" b="b"/>
              <a:pathLst>
                <a:path w="4609" h="6081" extrusionOk="0">
                  <a:moveTo>
                    <a:pt x="1442" y="0"/>
                  </a:moveTo>
                  <a:lnTo>
                    <a:pt x="1" y="5204"/>
                  </a:lnTo>
                  <a:lnTo>
                    <a:pt x="3167" y="6081"/>
                  </a:lnTo>
                  <a:lnTo>
                    <a:pt x="4608" y="877"/>
                  </a:lnTo>
                  <a:lnTo>
                    <a:pt x="1442"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6"/>
            <p:cNvSpPr/>
            <p:nvPr/>
          </p:nvSpPr>
          <p:spPr>
            <a:xfrm>
              <a:off x="2833350" y="5081375"/>
              <a:ext cx="47825" cy="69725"/>
            </a:xfrm>
            <a:custGeom>
              <a:avLst/>
              <a:gdLst/>
              <a:ahLst/>
              <a:cxnLst/>
              <a:rect l="l" t="t" r="r" b="b"/>
              <a:pathLst>
                <a:path w="1913" h="2789" extrusionOk="0">
                  <a:moveTo>
                    <a:pt x="1143" y="0"/>
                  </a:moveTo>
                  <a:cubicBezTo>
                    <a:pt x="1129" y="0"/>
                    <a:pt x="1115" y="5"/>
                    <a:pt x="1104" y="13"/>
                  </a:cubicBezTo>
                  <a:cubicBezTo>
                    <a:pt x="1085" y="24"/>
                    <a:pt x="1072" y="43"/>
                    <a:pt x="1067" y="63"/>
                  </a:cubicBezTo>
                  <a:lnTo>
                    <a:pt x="1006" y="283"/>
                  </a:lnTo>
                  <a:cubicBezTo>
                    <a:pt x="1002" y="283"/>
                    <a:pt x="998" y="283"/>
                    <a:pt x="995" y="283"/>
                  </a:cubicBezTo>
                  <a:cubicBezTo>
                    <a:pt x="916" y="283"/>
                    <a:pt x="838" y="293"/>
                    <a:pt x="761" y="315"/>
                  </a:cubicBezTo>
                  <a:cubicBezTo>
                    <a:pt x="689" y="335"/>
                    <a:pt x="622" y="368"/>
                    <a:pt x="560" y="410"/>
                  </a:cubicBezTo>
                  <a:cubicBezTo>
                    <a:pt x="502" y="450"/>
                    <a:pt x="450" y="501"/>
                    <a:pt x="409" y="559"/>
                  </a:cubicBezTo>
                  <a:cubicBezTo>
                    <a:pt x="368" y="617"/>
                    <a:pt x="337" y="682"/>
                    <a:pt x="318" y="751"/>
                  </a:cubicBezTo>
                  <a:cubicBezTo>
                    <a:pt x="271" y="921"/>
                    <a:pt x="276" y="1070"/>
                    <a:pt x="334" y="1197"/>
                  </a:cubicBezTo>
                  <a:cubicBezTo>
                    <a:pt x="391" y="1323"/>
                    <a:pt x="507" y="1434"/>
                    <a:pt x="681" y="1529"/>
                  </a:cubicBezTo>
                  <a:cubicBezTo>
                    <a:pt x="774" y="1581"/>
                    <a:pt x="855" y="1624"/>
                    <a:pt x="924" y="1660"/>
                  </a:cubicBezTo>
                  <a:cubicBezTo>
                    <a:pt x="981" y="1689"/>
                    <a:pt x="1037" y="1724"/>
                    <a:pt x="1091" y="1760"/>
                  </a:cubicBezTo>
                  <a:cubicBezTo>
                    <a:pt x="1126" y="1783"/>
                    <a:pt x="1156" y="1811"/>
                    <a:pt x="1181" y="1844"/>
                  </a:cubicBezTo>
                  <a:cubicBezTo>
                    <a:pt x="1198" y="1869"/>
                    <a:pt x="1205" y="1900"/>
                    <a:pt x="1196" y="1929"/>
                  </a:cubicBezTo>
                  <a:cubicBezTo>
                    <a:pt x="1180" y="1989"/>
                    <a:pt x="1136" y="2021"/>
                    <a:pt x="1065" y="2026"/>
                  </a:cubicBezTo>
                  <a:cubicBezTo>
                    <a:pt x="1054" y="2027"/>
                    <a:pt x="1042" y="2027"/>
                    <a:pt x="1031" y="2027"/>
                  </a:cubicBezTo>
                  <a:cubicBezTo>
                    <a:pt x="968" y="2027"/>
                    <a:pt x="896" y="2016"/>
                    <a:pt x="815" y="1994"/>
                  </a:cubicBezTo>
                  <a:cubicBezTo>
                    <a:pt x="769" y="1981"/>
                    <a:pt x="724" y="1962"/>
                    <a:pt x="684" y="1935"/>
                  </a:cubicBezTo>
                  <a:cubicBezTo>
                    <a:pt x="631" y="1897"/>
                    <a:pt x="590" y="1847"/>
                    <a:pt x="563" y="1789"/>
                  </a:cubicBezTo>
                  <a:cubicBezTo>
                    <a:pt x="553" y="1766"/>
                    <a:pt x="546" y="1750"/>
                    <a:pt x="541" y="1740"/>
                  </a:cubicBezTo>
                  <a:cubicBezTo>
                    <a:pt x="532" y="1725"/>
                    <a:pt x="520" y="1710"/>
                    <a:pt x="506" y="1698"/>
                  </a:cubicBezTo>
                  <a:cubicBezTo>
                    <a:pt x="489" y="1684"/>
                    <a:pt x="470" y="1675"/>
                    <a:pt x="449" y="1671"/>
                  </a:cubicBezTo>
                  <a:lnTo>
                    <a:pt x="94" y="1571"/>
                  </a:lnTo>
                  <a:cubicBezTo>
                    <a:pt x="90" y="1571"/>
                    <a:pt x="86" y="1570"/>
                    <a:pt x="82" y="1570"/>
                  </a:cubicBezTo>
                  <a:cubicBezTo>
                    <a:pt x="70" y="1570"/>
                    <a:pt x="59" y="1574"/>
                    <a:pt x="49" y="1581"/>
                  </a:cubicBezTo>
                  <a:cubicBezTo>
                    <a:pt x="34" y="1590"/>
                    <a:pt x="23" y="1605"/>
                    <a:pt x="18" y="1622"/>
                  </a:cubicBezTo>
                  <a:cubicBezTo>
                    <a:pt x="4" y="1685"/>
                    <a:pt x="1" y="1753"/>
                    <a:pt x="11" y="1817"/>
                  </a:cubicBezTo>
                  <a:cubicBezTo>
                    <a:pt x="22" y="1887"/>
                    <a:pt x="45" y="1955"/>
                    <a:pt x="80" y="2018"/>
                  </a:cubicBezTo>
                  <a:cubicBezTo>
                    <a:pt x="118" y="2087"/>
                    <a:pt x="165" y="2150"/>
                    <a:pt x="221" y="2206"/>
                  </a:cubicBezTo>
                  <a:cubicBezTo>
                    <a:pt x="282" y="2268"/>
                    <a:pt x="353" y="2322"/>
                    <a:pt x="429" y="2364"/>
                  </a:cubicBezTo>
                  <a:lnTo>
                    <a:pt x="368" y="2586"/>
                  </a:lnTo>
                  <a:cubicBezTo>
                    <a:pt x="362" y="2607"/>
                    <a:pt x="364" y="2628"/>
                    <a:pt x="374" y="2648"/>
                  </a:cubicBezTo>
                  <a:cubicBezTo>
                    <a:pt x="383" y="2667"/>
                    <a:pt x="399" y="2681"/>
                    <a:pt x="419" y="2687"/>
                  </a:cubicBezTo>
                  <a:lnTo>
                    <a:pt x="775" y="2786"/>
                  </a:lnTo>
                  <a:cubicBezTo>
                    <a:pt x="781" y="2787"/>
                    <a:pt x="787" y="2788"/>
                    <a:pt x="794" y="2788"/>
                  </a:cubicBezTo>
                  <a:cubicBezTo>
                    <a:pt x="807" y="2788"/>
                    <a:pt x="821" y="2784"/>
                    <a:pt x="833" y="2776"/>
                  </a:cubicBezTo>
                  <a:cubicBezTo>
                    <a:pt x="852" y="2764"/>
                    <a:pt x="865" y="2746"/>
                    <a:pt x="870" y="2726"/>
                  </a:cubicBezTo>
                  <a:lnTo>
                    <a:pt x="929" y="2513"/>
                  </a:lnTo>
                  <a:cubicBezTo>
                    <a:pt x="961" y="2517"/>
                    <a:pt x="993" y="2518"/>
                    <a:pt x="1025" y="2518"/>
                  </a:cubicBezTo>
                  <a:cubicBezTo>
                    <a:pt x="1081" y="2518"/>
                    <a:pt x="1138" y="2513"/>
                    <a:pt x="1194" y="2504"/>
                  </a:cubicBezTo>
                  <a:cubicBezTo>
                    <a:pt x="1274" y="2490"/>
                    <a:pt x="1352" y="2462"/>
                    <a:pt x="1422" y="2422"/>
                  </a:cubicBezTo>
                  <a:cubicBezTo>
                    <a:pt x="1488" y="2383"/>
                    <a:pt x="1547" y="2332"/>
                    <a:pt x="1595" y="2271"/>
                  </a:cubicBezTo>
                  <a:cubicBezTo>
                    <a:pt x="1644" y="2206"/>
                    <a:pt x="1681" y="2132"/>
                    <a:pt x="1701" y="2053"/>
                  </a:cubicBezTo>
                  <a:cubicBezTo>
                    <a:pt x="1726" y="1971"/>
                    <a:pt x="1737" y="1885"/>
                    <a:pt x="1732" y="1800"/>
                  </a:cubicBezTo>
                  <a:cubicBezTo>
                    <a:pt x="1727" y="1727"/>
                    <a:pt x="1707" y="1655"/>
                    <a:pt x="1671" y="1590"/>
                  </a:cubicBezTo>
                  <a:cubicBezTo>
                    <a:pt x="1632" y="1522"/>
                    <a:pt x="1580" y="1462"/>
                    <a:pt x="1520" y="1412"/>
                  </a:cubicBezTo>
                  <a:cubicBezTo>
                    <a:pt x="1447" y="1352"/>
                    <a:pt x="1367" y="1300"/>
                    <a:pt x="1283" y="1257"/>
                  </a:cubicBezTo>
                  <a:cubicBezTo>
                    <a:pt x="1189" y="1207"/>
                    <a:pt x="1111" y="1166"/>
                    <a:pt x="1049" y="1131"/>
                  </a:cubicBezTo>
                  <a:cubicBezTo>
                    <a:pt x="997" y="1104"/>
                    <a:pt x="948" y="1072"/>
                    <a:pt x="901" y="1037"/>
                  </a:cubicBezTo>
                  <a:cubicBezTo>
                    <a:pt x="865" y="1009"/>
                    <a:pt x="841" y="982"/>
                    <a:pt x="830" y="958"/>
                  </a:cubicBezTo>
                  <a:cubicBezTo>
                    <a:pt x="817" y="932"/>
                    <a:pt x="816" y="903"/>
                    <a:pt x="825" y="876"/>
                  </a:cubicBezTo>
                  <a:cubicBezTo>
                    <a:pt x="831" y="849"/>
                    <a:pt x="846" y="825"/>
                    <a:pt x="868" y="807"/>
                  </a:cubicBezTo>
                  <a:cubicBezTo>
                    <a:pt x="890" y="792"/>
                    <a:pt x="915" y="782"/>
                    <a:pt x="941" y="779"/>
                  </a:cubicBezTo>
                  <a:cubicBezTo>
                    <a:pt x="956" y="776"/>
                    <a:pt x="971" y="775"/>
                    <a:pt x="986" y="775"/>
                  </a:cubicBezTo>
                  <a:cubicBezTo>
                    <a:pt x="1001" y="775"/>
                    <a:pt x="1016" y="776"/>
                    <a:pt x="1032" y="779"/>
                  </a:cubicBezTo>
                  <a:cubicBezTo>
                    <a:pt x="1065" y="783"/>
                    <a:pt x="1099" y="789"/>
                    <a:pt x="1132" y="798"/>
                  </a:cubicBezTo>
                  <a:cubicBezTo>
                    <a:pt x="1172" y="809"/>
                    <a:pt x="1212" y="825"/>
                    <a:pt x="1247" y="848"/>
                  </a:cubicBezTo>
                  <a:cubicBezTo>
                    <a:pt x="1273" y="864"/>
                    <a:pt x="1297" y="885"/>
                    <a:pt x="1317" y="909"/>
                  </a:cubicBezTo>
                  <a:cubicBezTo>
                    <a:pt x="1333" y="927"/>
                    <a:pt x="1345" y="945"/>
                    <a:pt x="1356" y="966"/>
                  </a:cubicBezTo>
                  <a:cubicBezTo>
                    <a:pt x="1364" y="983"/>
                    <a:pt x="1370" y="996"/>
                    <a:pt x="1373" y="1003"/>
                  </a:cubicBezTo>
                  <a:cubicBezTo>
                    <a:pt x="1384" y="1021"/>
                    <a:pt x="1396" y="1037"/>
                    <a:pt x="1412" y="1052"/>
                  </a:cubicBezTo>
                  <a:cubicBezTo>
                    <a:pt x="1428" y="1066"/>
                    <a:pt x="1448" y="1076"/>
                    <a:pt x="1468" y="1081"/>
                  </a:cubicBezTo>
                  <a:lnTo>
                    <a:pt x="1825" y="1179"/>
                  </a:lnTo>
                  <a:cubicBezTo>
                    <a:pt x="1829" y="1180"/>
                    <a:pt x="1833" y="1181"/>
                    <a:pt x="1838" y="1181"/>
                  </a:cubicBezTo>
                  <a:cubicBezTo>
                    <a:pt x="1848" y="1181"/>
                    <a:pt x="1860" y="1177"/>
                    <a:pt x="1869" y="1171"/>
                  </a:cubicBezTo>
                  <a:cubicBezTo>
                    <a:pt x="1884" y="1162"/>
                    <a:pt x="1895" y="1147"/>
                    <a:pt x="1899" y="1129"/>
                  </a:cubicBezTo>
                  <a:cubicBezTo>
                    <a:pt x="1912" y="1072"/>
                    <a:pt x="1913" y="1013"/>
                    <a:pt x="1900" y="957"/>
                  </a:cubicBezTo>
                  <a:cubicBezTo>
                    <a:pt x="1888" y="890"/>
                    <a:pt x="1865" y="826"/>
                    <a:pt x="1834" y="766"/>
                  </a:cubicBezTo>
                  <a:cubicBezTo>
                    <a:pt x="1798" y="699"/>
                    <a:pt x="1754" y="637"/>
                    <a:pt x="1701" y="582"/>
                  </a:cubicBezTo>
                  <a:cubicBezTo>
                    <a:pt x="1644" y="521"/>
                    <a:pt x="1579" y="469"/>
                    <a:pt x="1507" y="427"/>
                  </a:cubicBezTo>
                  <a:lnTo>
                    <a:pt x="1569" y="202"/>
                  </a:lnTo>
                  <a:cubicBezTo>
                    <a:pt x="1575" y="181"/>
                    <a:pt x="1572" y="158"/>
                    <a:pt x="1563" y="140"/>
                  </a:cubicBezTo>
                  <a:cubicBezTo>
                    <a:pt x="1553" y="121"/>
                    <a:pt x="1538" y="107"/>
                    <a:pt x="1517" y="102"/>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6"/>
            <p:cNvSpPr/>
            <p:nvPr/>
          </p:nvSpPr>
          <p:spPr>
            <a:xfrm>
              <a:off x="2673075" y="5040600"/>
              <a:ext cx="362250" cy="177225"/>
            </a:xfrm>
            <a:custGeom>
              <a:avLst/>
              <a:gdLst/>
              <a:ahLst/>
              <a:cxnLst/>
              <a:rect l="l" t="t" r="r" b="b"/>
              <a:pathLst>
                <a:path w="14490" h="7089" extrusionOk="0">
                  <a:moveTo>
                    <a:pt x="1033" y="0"/>
                  </a:moveTo>
                  <a:cubicBezTo>
                    <a:pt x="834" y="0"/>
                    <a:pt x="661" y="148"/>
                    <a:pt x="635" y="350"/>
                  </a:cubicBezTo>
                  <a:lnTo>
                    <a:pt x="30" y="4904"/>
                  </a:lnTo>
                  <a:cubicBezTo>
                    <a:pt x="0" y="5125"/>
                    <a:pt x="155" y="5327"/>
                    <a:pt x="376" y="5355"/>
                  </a:cubicBezTo>
                  <a:lnTo>
                    <a:pt x="13404" y="7085"/>
                  </a:lnTo>
                  <a:cubicBezTo>
                    <a:pt x="13422" y="7088"/>
                    <a:pt x="13440" y="7089"/>
                    <a:pt x="13457" y="7089"/>
                  </a:cubicBezTo>
                  <a:cubicBezTo>
                    <a:pt x="13656" y="7089"/>
                    <a:pt x="13829" y="6942"/>
                    <a:pt x="13855" y="6739"/>
                  </a:cubicBezTo>
                  <a:lnTo>
                    <a:pt x="14460" y="2185"/>
                  </a:lnTo>
                  <a:cubicBezTo>
                    <a:pt x="14490" y="1964"/>
                    <a:pt x="14335" y="1763"/>
                    <a:pt x="14115" y="1734"/>
                  </a:cubicBezTo>
                  <a:lnTo>
                    <a:pt x="1086" y="4"/>
                  </a:lnTo>
                  <a:cubicBezTo>
                    <a:pt x="1068" y="2"/>
                    <a:pt x="1050" y="0"/>
                    <a:pt x="103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6"/>
            <p:cNvSpPr/>
            <p:nvPr/>
          </p:nvSpPr>
          <p:spPr>
            <a:xfrm>
              <a:off x="2909675" y="5170900"/>
              <a:ext cx="5325" cy="4600"/>
            </a:xfrm>
            <a:custGeom>
              <a:avLst/>
              <a:gdLst/>
              <a:ahLst/>
              <a:cxnLst/>
              <a:rect l="l" t="t" r="r" b="b"/>
              <a:pathLst>
                <a:path w="213" h="184" extrusionOk="0">
                  <a:moveTo>
                    <a:pt x="104" y="1"/>
                  </a:moveTo>
                  <a:cubicBezTo>
                    <a:pt x="55" y="1"/>
                    <a:pt x="13" y="34"/>
                    <a:pt x="6" y="79"/>
                  </a:cubicBezTo>
                  <a:cubicBezTo>
                    <a:pt x="0" y="129"/>
                    <a:pt x="40" y="176"/>
                    <a:pt x="94" y="183"/>
                  </a:cubicBezTo>
                  <a:cubicBezTo>
                    <a:pt x="99" y="183"/>
                    <a:pt x="103" y="184"/>
                    <a:pt x="107" y="184"/>
                  </a:cubicBezTo>
                  <a:cubicBezTo>
                    <a:pt x="157" y="184"/>
                    <a:pt x="200" y="151"/>
                    <a:pt x="205" y="105"/>
                  </a:cubicBezTo>
                  <a:cubicBezTo>
                    <a:pt x="212" y="56"/>
                    <a:pt x="173" y="8"/>
                    <a:pt x="118" y="2"/>
                  </a:cubicBezTo>
                  <a:cubicBezTo>
                    <a:pt x="113"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6"/>
            <p:cNvSpPr/>
            <p:nvPr/>
          </p:nvSpPr>
          <p:spPr>
            <a:xfrm>
              <a:off x="2922600" y="5172625"/>
              <a:ext cx="5350" cy="4600"/>
            </a:xfrm>
            <a:custGeom>
              <a:avLst/>
              <a:gdLst/>
              <a:ahLst/>
              <a:cxnLst/>
              <a:rect l="l" t="t" r="r" b="b"/>
              <a:pathLst>
                <a:path w="214" h="184" extrusionOk="0">
                  <a:moveTo>
                    <a:pt x="106" y="0"/>
                  </a:moveTo>
                  <a:cubicBezTo>
                    <a:pt x="56" y="0"/>
                    <a:pt x="14" y="33"/>
                    <a:pt x="7" y="79"/>
                  </a:cubicBezTo>
                  <a:cubicBezTo>
                    <a:pt x="1" y="128"/>
                    <a:pt x="40" y="176"/>
                    <a:pt x="95" y="182"/>
                  </a:cubicBezTo>
                  <a:cubicBezTo>
                    <a:pt x="100" y="183"/>
                    <a:pt x="105" y="183"/>
                    <a:pt x="109" y="183"/>
                  </a:cubicBezTo>
                  <a:cubicBezTo>
                    <a:pt x="158" y="183"/>
                    <a:pt x="200" y="150"/>
                    <a:pt x="206" y="105"/>
                  </a:cubicBezTo>
                  <a:cubicBezTo>
                    <a:pt x="213" y="55"/>
                    <a:pt x="174" y="8"/>
                    <a:pt x="119" y="1"/>
                  </a:cubicBezTo>
                  <a:cubicBezTo>
                    <a:pt x="115"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6"/>
            <p:cNvSpPr/>
            <p:nvPr/>
          </p:nvSpPr>
          <p:spPr>
            <a:xfrm>
              <a:off x="2935550" y="5174350"/>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7" y="183"/>
                  </a:cubicBezTo>
                  <a:cubicBezTo>
                    <a:pt x="157" y="183"/>
                    <a:pt x="200" y="151"/>
                    <a:pt x="205" y="105"/>
                  </a:cubicBezTo>
                  <a:cubicBezTo>
                    <a:pt x="213" y="54"/>
                    <a:pt x="173" y="8"/>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6"/>
            <p:cNvSpPr/>
            <p:nvPr/>
          </p:nvSpPr>
          <p:spPr>
            <a:xfrm>
              <a:off x="2948475" y="5176050"/>
              <a:ext cx="5350" cy="4600"/>
            </a:xfrm>
            <a:custGeom>
              <a:avLst/>
              <a:gdLst/>
              <a:ahLst/>
              <a:cxnLst/>
              <a:rect l="l" t="t" r="r" b="b"/>
              <a:pathLst>
                <a:path w="214" h="184" extrusionOk="0">
                  <a:moveTo>
                    <a:pt x="105" y="1"/>
                  </a:moveTo>
                  <a:cubicBezTo>
                    <a:pt x="56" y="1"/>
                    <a:pt x="13" y="34"/>
                    <a:pt x="7" y="79"/>
                  </a:cubicBezTo>
                  <a:cubicBezTo>
                    <a:pt x="1" y="129"/>
                    <a:pt x="40" y="176"/>
                    <a:pt x="95" y="183"/>
                  </a:cubicBezTo>
                  <a:cubicBezTo>
                    <a:pt x="99" y="183"/>
                    <a:pt x="104" y="184"/>
                    <a:pt x="108" y="184"/>
                  </a:cubicBezTo>
                  <a:cubicBezTo>
                    <a:pt x="158" y="184"/>
                    <a:pt x="200" y="151"/>
                    <a:pt x="206" y="105"/>
                  </a:cubicBezTo>
                  <a:cubicBezTo>
                    <a:pt x="213" y="55"/>
                    <a:pt x="174" y="8"/>
                    <a:pt x="119"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6"/>
            <p:cNvSpPr/>
            <p:nvPr/>
          </p:nvSpPr>
          <p:spPr>
            <a:xfrm>
              <a:off x="2961425" y="5177775"/>
              <a:ext cx="5325" cy="4600"/>
            </a:xfrm>
            <a:custGeom>
              <a:avLst/>
              <a:gdLst/>
              <a:ahLst/>
              <a:cxnLst/>
              <a:rect l="l" t="t" r="r" b="b"/>
              <a:pathLst>
                <a:path w="213" h="184" extrusionOk="0">
                  <a:moveTo>
                    <a:pt x="106" y="0"/>
                  </a:moveTo>
                  <a:cubicBezTo>
                    <a:pt x="56" y="0"/>
                    <a:pt x="13" y="33"/>
                    <a:pt x="7" y="79"/>
                  </a:cubicBezTo>
                  <a:cubicBezTo>
                    <a:pt x="1" y="128"/>
                    <a:pt x="40" y="176"/>
                    <a:pt x="95" y="182"/>
                  </a:cubicBezTo>
                  <a:cubicBezTo>
                    <a:pt x="100" y="183"/>
                    <a:pt x="104" y="183"/>
                    <a:pt x="109" y="183"/>
                  </a:cubicBezTo>
                  <a:cubicBezTo>
                    <a:pt x="158" y="183"/>
                    <a:pt x="200" y="150"/>
                    <a:pt x="205" y="105"/>
                  </a:cubicBezTo>
                  <a:cubicBezTo>
                    <a:pt x="213" y="55"/>
                    <a:pt x="173" y="8"/>
                    <a:pt x="119"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6"/>
            <p:cNvSpPr/>
            <p:nvPr/>
          </p:nvSpPr>
          <p:spPr>
            <a:xfrm>
              <a:off x="2974375" y="5179500"/>
              <a:ext cx="5325" cy="4600"/>
            </a:xfrm>
            <a:custGeom>
              <a:avLst/>
              <a:gdLst/>
              <a:ahLst/>
              <a:cxnLst/>
              <a:rect l="l" t="t" r="r" b="b"/>
              <a:pathLst>
                <a:path w="213" h="184" extrusionOk="0">
                  <a:moveTo>
                    <a:pt x="103" y="0"/>
                  </a:moveTo>
                  <a:cubicBezTo>
                    <a:pt x="54" y="0"/>
                    <a:pt x="12" y="33"/>
                    <a:pt x="6" y="79"/>
                  </a:cubicBezTo>
                  <a:cubicBezTo>
                    <a:pt x="0" y="129"/>
                    <a:pt x="38" y="175"/>
                    <a:pt x="94" y="182"/>
                  </a:cubicBezTo>
                  <a:cubicBezTo>
                    <a:pt x="99" y="183"/>
                    <a:pt x="103" y="183"/>
                    <a:pt x="107" y="183"/>
                  </a:cubicBezTo>
                  <a:cubicBezTo>
                    <a:pt x="157" y="183"/>
                    <a:pt x="199" y="151"/>
                    <a:pt x="205" y="105"/>
                  </a:cubicBezTo>
                  <a:cubicBezTo>
                    <a:pt x="212" y="54"/>
                    <a:pt x="173" y="8"/>
                    <a:pt x="118" y="1"/>
                  </a:cubicBezTo>
                  <a:cubicBezTo>
                    <a:pt x="113" y="1"/>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6"/>
            <p:cNvSpPr/>
            <p:nvPr/>
          </p:nvSpPr>
          <p:spPr>
            <a:xfrm>
              <a:off x="2987300" y="5181200"/>
              <a:ext cx="5300" cy="4600"/>
            </a:xfrm>
            <a:custGeom>
              <a:avLst/>
              <a:gdLst/>
              <a:ahLst/>
              <a:cxnLst/>
              <a:rect l="l" t="t" r="r" b="b"/>
              <a:pathLst>
                <a:path w="212" h="184" extrusionOk="0">
                  <a:moveTo>
                    <a:pt x="104" y="1"/>
                  </a:moveTo>
                  <a:cubicBezTo>
                    <a:pt x="55" y="1"/>
                    <a:pt x="13" y="34"/>
                    <a:pt x="7" y="79"/>
                  </a:cubicBezTo>
                  <a:cubicBezTo>
                    <a:pt x="1" y="129"/>
                    <a:pt x="39" y="176"/>
                    <a:pt x="94" y="183"/>
                  </a:cubicBezTo>
                  <a:cubicBezTo>
                    <a:pt x="98" y="183"/>
                    <a:pt x="102" y="184"/>
                    <a:pt x="107" y="184"/>
                  </a:cubicBezTo>
                  <a:cubicBezTo>
                    <a:pt x="156" y="184"/>
                    <a:pt x="200" y="151"/>
                    <a:pt x="206" y="105"/>
                  </a:cubicBezTo>
                  <a:cubicBezTo>
                    <a:pt x="212" y="55"/>
                    <a:pt x="174"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6"/>
            <p:cNvSpPr/>
            <p:nvPr/>
          </p:nvSpPr>
          <p:spPr>
            <a:xfrm>
              <a:off x="3000250" y="5182925"/>
              <a:ext cx="5300" cy="4600"/>
            </a:xfrm>
            <a:custGeom>
              <a:avLst/>
              <a:gdLst/>
              <a:ahLst/>
              <a:cxnLst/>
              <a:rect l="l" t="t" r="r" b="b"/>
              <a:pathLst>
                <a:path w="212" h="184" extrusionOk="0">
                  <a:moveTo>
                    <a:pt x="105" y="0"/>
                  </a:moveTo>
                  <a:cubicBezTo>
                    <a:pt x="56" y="0"/>
                    <a:pt x="12" y="33"/>
                    <a:pt x="6" y="79"/>
                  </a:cubicBezTo>
                  <a:cubicBezTo>
                    <a:pt x="0" y="128"/>
                    <a:pt x="39" y="176"/>
                    <a:pt x="93" y="182"/>
                  </a:cubicBezTo>
                  <a:cubicBezTo>
                    <a:pt x="98" y="183"/>
                    <a:pt x="103" y="183"/>
                    <a:pt x="108" y="183"/>
                  </a:cubicBezTo>
                  <a:cubicBezTo>
                    <a:pt x="157" y="183"/>
                    <a:pt x="200" y="150"/>
                    <a:pt x="205" y="104"/>
                  </a:cubicBezTo>
                  <a:cubicBezTo>
                    <a:pt x="211" y="55"/>
                    <a:pt x="173" y="8"/>
                    <a:pt x="118" y="1"/>
                  </a:cubicBezTo>
                  <a:cubicBezTo>
                    <a:pt x="114" y="0"/>
                    <a:pt x="110"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6"/>
            <p:cNvSpPr/>
            <p:nvPr/>
          </p:nvSpPr>
          <p:spPr>
            <a:xfrm>
              <a:off x="2908325" y="5180975"/>
              <a:ext cx="5325" cy="4600"/>
            </a:xfrm>
            <a:custGeom>
              <a:avLst/>
              <a:gdLst/>
              <a:ahLst/>
              <a:cxnLst/>
              <a:rect l="l" t="t" r="r" b="b"/>
              <a:pathLst>
                <a:path w="213" h="184" extrusionOk="0">
                  <a:moveTo>
                    <a:pt x="104" y="0"/>
                  </a:moveTo>
                  <a:cubicBezTo>
                    <a:pt x="55" y="0"/>
                    <a:pt x="13" y="33"/>
                    <a:pt x="8" y="79"/>
                  </a:cubicBezTo>
                  <a:cubicBezTo>
                    <a:pt x="0" y="129"/>
                    <a:pt x="40" y="175"/>
                    <a:pt x="95" y="182"/>
                  </a:cubicBezTo>
                  <a:cubicBezTo>
                    <a:pt x="99" y="183"/>
                    <a:pt x="103" y="183"/>
                    <a:pt x="107" y="183"/>
                  </a:cubicBezTo>
                  <a:cubicBezTo>
                    <a:pt x="157" y="183"/>
                    <a:pt x="200" y="151"/>
                    <a:pt x="206"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6"/>
            <p:cNvSpPr/>
            <p:nvPr/>
          </p:nvSpPr>
          <p:spPr>
            <a:xfrm>
              <a:off x="2921275" y="5182675"/>
              <a:ext cx="5325" cy="4600"/>
            </a:xfrm>
            <a:custGeom>
              <a:avLst/>
              <a:gdLst/>
              <a:ahLst/>
              <a:cxnLst/>
              <a:rect l="l" t="t" r="r" b="b"/>
              <a:pathLst>
                <a:path w="213" h="184" extrusionOk="0">
                  <a:moveTo>
                    <a:pt x="104" y="1"/>
                  </a:moveTo>
                  <a:cubicBezTo>
                    <a:pt x="55" y="1"/>
                    <a:pt x="13" y="34"/>
                    <a:pt x="7" y="79"/>
                  </a:cubicBezTo>
                  <a:cubicBezTo>
                    <a:pt x="0" y="129"/>
                    <a:pt x="39" y="176"/>
                    <a:pt x="94" y="183"/>
                  </a:cubicBezTo>
                  <a:cubicBezTo>
                    <a:pt x="99" y="183"/>
                    <a:pt x="103" y="184"/>
                    <a:pt x="107" y="184"/>
                  </a:cubicBezTo>
                  <a:cubicBezTo>
                    <a:pt x="157" y="184"/>
                    <a:pt x="199" y="151"/>
                    <a:pt x="206" y="105"/>
                  </a:cubicBezTo>
                  <a:cubicBezTo>
                    <a:pt x="212" y="55"/>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6"/>
            <p:cNvSpPr/>
            <p:nvPr/>
          </p:nvSpPr>
          <p:spPr>
            <a:xfrm>
              <a:off x="2934200" y="5184425"/>
              <a:ext cx="5325" cy="4575"/>
            </a:xfrm>
            <a:custGeom>
              <a:avLst/>
              <a:gdLst/>
              <a:ahLst/>
              <a:cxnLst/>
              <a:rect l="l" t="t" r="r" b="b"/>
              <a:pathLst>
                <a:path w="213" h="183" extrusionOk="0">
                  <a:moveTo>
                    <a:pt x="104" y="0"/>
                  </a:moveTo>
                  <a:cubicBezTo>
                    <a:pt x="55" y="0"/>
                    <a:pt x="13" y="32"/>
                    <a:pt x="8" y="79"/>
                  </a:cubicBezTo>
                  <a:cubicBezTo>
                    <a:pt x="1" y="128"/>
                    <a:pt x="40" y="175"/>
                    <a:pt x="95" y="182"/>
                  </a:cubicBezTo>
                  <a:cubicBezTo>
                    <a:pt x="99" y="183"/>
                    <a:pt x="103" y="183"/>
                    <a:pt x="108" y="183"/>
                  </a:cubicBezTo>
                  <a:cubicBezTo>
                    <a:pt x="157" y="183"/>
                    <a:pt x="200" y="150"/>
                    <a:pt x="207" y="105"/>
                  </a:cubicBezTo>
                  <a:cubicBezTo>
                    <a:pt x="213" y="54"/>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6"/>
            <p:cNvSpPr/>
            <p:nvPr/>
          </p:nvSpPr>
          <p:spPr>
            <a:xfrm>
              <a:off x="2947150" y="5186125"/>
              <a:ext cx="5325" cy="4600"/>
            </a:xfrm>
            <a:custGeom>
              <a:avLst/>
              <a:gdLst/>
              <a:ahLst/>
              <a:cxnLst/>
              <a:rect l="l" t="t" r="r" b="b"/>
              <a:pathLst>
                <a:path w="213" h="184" extrusionOk="0">
                  <a:moveTo>
                    <a:pt x="103" y="0"/>
                  </a:moveTo>
                  <a:cubicBezTo>
                    <a:pt x="55" y="0"/>
                    <a:pt x="13" y="33"/>
                    <a:pt x="7" y="79"/>
                  </a:cubicBezTo>
                  <a:cubicBezTo>
                    <a:pt x="0" y="129"/>
                    <a:pt x="39" y="175"/>
                    <a:pt x="94" y="182"/>
                  </a:cubicBezTo>
                  <a:cubicBezTo>
                    <a:pt x="99" y="183"/>
                    <a:pt x="103" y="183"/>
                    <a:pt x="107" y="183"/>
                  </a:cubicBezTo>
                  <a:cubicBezTo>
                    <a:pt x="157" y="183"/>
                    <a:pt x="199" y="151"/>
                    <a:pt x="206" y="105"/>
                  </a:cubicBezTo>
                  <a:cubicBezTo>
                    <a:pt x="212" y="54"/>
                    <a:pt x="173" y="8"/>
                    <a:pt x="118" y="1"/>
                  </a:cubicBezTo>
                  <a:cubicBezTo>
                    <a:pt x="113" y="1"/>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6"/>
            <p:cNvSpPr/>
            <p:nvPr/>
          </p:nvSpPr>
          <p:spPr>
            <a:xfrm>
              <a:off x="2960075" y="5187825"/>
              <a:ext cx="5325" cy="4600"/>
            </a:xfrm>
            <a:custGeom>
              <a:avLst/>
              <a:gdLst/>
              <a:ahLst/>
              <a:cxnLst/>
              <a:rect l="l" t="t" r="r" b="b"/>
              <a:pathLst>
                <a:path w="213" h="184" extrusionOk="0">
                  <a:moveTo>
                    <a:pt x="104" y="1"/>
                  </a:moveTo>
                  <a:cubicBezTo>
                    <a:pt x="55" y="1"/>
                    <a:pt x="14" y="34"/>
                    <a:pt x="8" y="79"/>
                  </a:cubicBezTo>
                  <a:cubicBezTo>
                    <a:pt x="1" y="129"/>
                    <a:pt x="40" y="176"/>
                    <a:pt x="95" y="183"/>
                  </a:cubicBezTo>
                  <a:cubicBezTo>
                    <a:pt x="99" y="183"/>
                    <a:pt x="104" y="184"/>
                    <a:pt x="108" y="184"/>
                  </a:cubicBezTo>
                  <a:cubicBezTo>
                    <a:pt x="157" y="184"/>
                    <a:pt x="200" y="151"/>
                    <a:pt x="207" y="105"/>
                  </a:cubicBezTo>
                  <a:cubicBezTo>
                    <a:pt x="213" y="55"/>
                    <a:pt x="174" y="9"/>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6"/>
            <p:cNvSpPr/>
            <p:nvPr/>
          </p:nvSpPr>
          <p:spPr>
            <a:xfrm>
              <a:off x="2973025" y="5189550"/>
              <a:ext cx="5325" cy="4600"/>
            </a:xfrm>
            <a:custGeom>
              <a:avLst/>
              <a:gdLst/>
              <a:ahLst/>
              <a:cxnLst/>
              <a:rect l="l" t="t" r="r" b="b"/>
              <a:pathLst>
                <a:path w="213" h="184" extrusionOk="0">
                  <a:moveTo>
                    <a:pt x="105" y="0"/>
                  </a:moveTo>
                  <a:cubicBezTo>
                    <a:pt x="56" y="0"/>
                    <a:pt x="13" y="33"/>
                    <a:pt x="8" y="79"/>
                  </a:cubicBezTo>
                  <a:cubicBezTo>
                    <a:pt x="0" y="128"/>
                    <a:pt x="40" y="176"/>
                    <a:pt x="94" y="182"/>
                  </a:cubicBezTo>
                  <a:cubicBezTo>
                    <a:pt x="99" y="183"/>
                    <a:pt x="104" y="183"/>
                    <a:pt x="109" y="183"/>
                  </a:cubicBezTo>
                  <a:cubicBezTo>
                    <a:pt x="158" y="183"/>
                    <a:pt x="200" y="150"/>
                    <a:pt x="206" y="104"/>
                  </a:cubicBezTo>
                  <a:cubicBezTo>
                    <a:pt x="212" y="55"/>
                    <a:pt x="173" y="8"/>
                    <a:pt x="118" y="1"/>
                  </a:cubicBezTo>
                  <a:cubicBezTo>
                    <a:pt x="114" y="0"/>
                    <a:pt x="110"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6"/>
            <p:cNvSpPr/>
            <p:nvPr/>
          </p:nvSpPr>
          <p:spPr>
            <a:xfrm>
              <a:off x="2985950" y="5191275"/>
              <a:ext cx="5350" cy="4600"/>
            </a:xfrm>
            <a:custGeom>
              <a:avLst/>
              <a:gdLst/>
              <a:ahLst/>
              <a:cxnLst/>
              <a:rect l="l" t="t" r="r" b="b"/>
              <a:pathLst>
                <a:path w="214" h="184" extrusionOk="0">
                  <a:moveTo>
                    <a:pt x="104" y="0"/>
                  </a:moveTo>
                  <a:cubicBezTo>
                    <a:pt x="55" y="0"/>
                    <a:pt x="14" y="33"/>
                    <a:pt x="7" y="79"/>
                  </a:cubicBezTo>
                  <a:cubicBezTo>
                    <a:pt x="1" y="129"/>
                    <a:pt x="40" y="175"/>
                    <a:pt x="95" y="182"/>
                  </a:cubicBezTo>
                  <a:cubicBezTo>
                    <a:pt x="99" y="183"/>
                    <a:pt x="104" y="183"/>
                    <a:pt x="108" y="183"/>
                  </a:cubicBezTo>
                  <a:cubicBezTo>
                    <a:pt x="157" y="183"/>
                    <a:pt x="200" y="151"/>
                    <a:pt x="206" y="105"/>
                  </a:cubicBezTo>
                  <a:cubicBezTo>
                    <a:pt x="213" y="54"/>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6"/>
            <p:cNvSpPr/>
            <p:nvPr/>
          </p:nvSpPr>
          <p:spPr>
            <a:xfrm>
              <a:off x="2998900" y="5192975"/>
              <a:ext cx="5325" cy="4600"/>
            </a:xfrm>
            <a:custGeom>
              <a:avLst/>
              <a:gdLst/>
              <a:ahLst/>
              <a:cxnLst/>
              <a:rect l="l" t="t" r="r" b="b"/>
              <a:pathLst>
                <a:path w="213" h="184" extrusionOk="0">
                  <a:moveTo>
                    <a:pt x="104" y="1"/>
                  </a:moveTo>
                  <a:cubicBezTo>
                    <a:pt x="55" y="1"/>
                    <a:pt x="13" y="34"/>
                    <a:pt x="7" y="79"/>
                  </a:cubicBezTo>
                  <a:cubicBezTo>
                    <a:pt x="0" y="129"/>
                    <a:pt x="40" y="176"/>
                    <a:pt x="95" y="183"/>
                  </a:cubicBezTo>
                  <a:cubicBezTo>
                    <a:pt x="99" y="183"/>
                    <a:pt x="104" y="184"/>
                    <a:pt x="109" y="184"/>
                  </a:cubicBezTo>
                  <a:cubicBezTo>
                    <a:pt x="158" y="184"/>
                    <a:pt x="200" y="150"/>
                    <a:pt x="205" y="105"/>
                  </a:cubicBezTo>
                  <a:cubicBezTo>
                    <a:pt x="213" y="55"/>
                    <a:pt x="173" y="8"/>
                    <a:pt x="118"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6"/>
            <p:cNvSpPr/>
            <p:nvPr/>
          </p:nvSpPr>
          <p:spPr>
            <a:xfrm>
              <a:off x="2702850" y="5070925"/>
              <a:ext cx="5325" cy="4600"/>
            </a:xfrm>
            <a:custGeom>
              <a:avLst/>
              <a:gdLst/>
              <a:ahLst/>
              <a:cxnLst/>
              <a:rect l="l" t="t" r="r" b="b"/>
              <a:pathLst>
                <a:path w="213" h="184" extrusionOk="0">
                  <a:moveTo>
                    <a:pt x="106" y="0"/>
                  </a:moveTo>
                  <a:cubicBezTo>
                    <a:pt x="56" y="0"/>
                    <a:pt x="13" y="33"/>
                    <a:pt x="7" y="79"/>
                  </a:cubicBezTo>
                  <a:cubicBezTo>
                    <a:pt x="0" y="128"/>
                    <a:pt x="40" y="175"/>
                    <a:pt x="95" y="182"/>
                  </a:cubicBezTo>
                  <a:cubicBezTo>
                    <a:pt x="100" y="183"/>
                    <a:pt x="104" y="183"/>
                    <a:pt x="109" y="183"/>
                  </a:cubicBezTo>
                  <a:cubicBezTo>
                    <a:pt x="158" y="183"/>
                    <a:pt x="200" y="150"/>
                    <a:pt x="205" y="104"/>
                  </a:cubicBezTo>
                  <a:cubicBezTo>
                    <a:pt x="213" y="55"/>
                    <a:pt x="173" y="8"/>
                    <a:pt x="119" y="1"/>
                  </a:cubicBezTo>
                  <a:cubicBezTo>
                    <a:pt x="114" y="0"/>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6"/>
            <p:cNvSpPr/>
            <p:nvPr/>
          </p:nvSpPr>
          <p:spPr>
            <a:xfrm>
              <a:off x="2715800" y="5072625"/>
              <a:ext cx="5325" cy="4600"/>
            </a:xfrm>
            <a:custGeom>
              <a:avLst/>
              <a:gdLst/>
              <a:ahLst/>
              <a:cxnLst/>
              <a:rect l="l" t="t" r="r" b="b"/>
              <a:pathLst>
                <a:path w="213" h="184" extrusionOk="0">
                  <a:moveTo>
                    <a:pt x="105" y="1"/>
                  </a:moveTo>
                  <a:cubicBezTo>
                    <a:pt x="56" y="1"/>
                    <a:pt x="13" y="33"/>
                    <a:pt x="6" y="79"/>
                  </a:cubicBezTo>
                  <a:cubicBezTo>
                    <a:pt x="0" y="130"/>
                    <a:pt x="38" y="176"/>
                    <a:pt x="94" y="182"/>
                  </a:cubicBezTo>
                  <a:cubicBezTo>
                    <a:pt x="99" y="183"/>
                    <a:pt x="104" y="183"/>
                    <a:pt x="109" y="183"/>
                  </a:cubicBezTo>
                  <a:cubicBezTo>
                    <a:pt x="158" y="183"/>
                    <a:pt x="199" y="151"/>
                    <a:pt x="205" y="105"/>
                  </a:cubicBezTo>
                  <a:cubicBezTo>
                    <a:pt x="212" y="55"/>
                    <a:pt x="173" y="8"/>
                    <a:pt x="118" y="1"/>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6"/>
            <p:cNvSpPr/>
            <p:nvPr/>
          </p:nvSpPr>
          <p:spPr>
            <a:xfrm>
              <a:off x="2728725" y="5074350"/>
              <a:ext cx="5325" cy="4600"/>
            </a:xfrm>
            <a:custGeom>
              <a:avLst/>
              <a:gdLst/>
              <a:ahLst/>
              <a:cxnLst/>
              <a:rect l="l" t="t" r="r" b="b"/>
              <a:pathLst>
                <a:path w="213" h="184" extrusionOk="0">
                  <a:moveTo>
                    <a:pt x="104" y="1"/>
                  </a:moveTo>
                  <a:cubicBezTo>
                    <a:pt x="55" y="1"/>
                    <a:pt x="13" y="34"/>
                    <a:pt x="7" y="79"/>
                  </a:cubicBezTo>
                  <a:cubicBezTo>
                    <a:pt x="1" y="129"/>
                    <a:pt x="40" y="176"/>
                    <a:pt x="95" y="183"/>
                  </a:cubicBezTo>
                  <a:cubicBezTo>
                    <a:pt x="99" y="183"/>
                    <a:pt x="103" y="183"/>
                    <a:pt x="108" y="183"/>
                  </a:cubicBezTo>
                  <a:cubicBezTo>
                    <a:pt x="157" y="183"/>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6"/>
            <p:cNvSpPr/>
            <p:nvPr/>
          </p:nvSpPr>
          <p:spPr>
            <a:xfrm>
              <a:off x="2741675" y="5076075"/>
              <a:ext cx="5300" cy="4600"/>
            </a:xfrm>
            <a:custGeom>
              <a:avLst/>
              <a:gdLst/>
              <a:ahLst/>
              <a:cxnLst/>
              <a:rect l="l" t="t" r="r" b="b"/>
              <a:pathLst>
                <a:path w="212" h="184" extrusionOk="0">
                  <a:moveTo>
                    <a:pt x="105" y="0"/>
                  </a:moveTo>
                  <a:cubicBezTo>
                    <a:pt x="56" y="0"/>
                    <a:pt x="12" y="33"/>
                    <a:pt x="6" y="79"/>
                  </a:cubicBezTo>
                  <a:cubicBezTo>
                    <a:pt x="0" y="128"/>
                    <a:pt x="38" y="176"/>
                    <a:pt x="93" y="182"/>
                  </a:cubicBezTo>
                  <a:cubicBezTo>
                    <a:pt x="98" y="183"/>
                    <a:pt x="103" y="183"/>
                    <a:pt x="108" y="183"/>
                  </a:cubicBezTo>
                  <a:cubicBezTo>
                    <a:pt x="157" y="183"/>
                    <a:pt x="199" y="150"/>
                    <a:pt x="205" y="104"/>
                  </a:cubicBezTo>
                  <a:cubicBezTo>
                    <a:pt x="211" y="55"/>
                    <a:pt x="173" y="8"/>
                    <a:pt x="118" y="1"/>
                  </a:cubicBezTo>
                  <a:cubicBezTo>
                    <a:pt x="114" y="0"/>
                    <a:pt x="110"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6"/>
            <p:cNvSpPr/>
            <p:nvPr/>
          </p:nvSpPr>
          <p:spPr>
            <a:xfrm>
              <a:off x="2754575" y="5077800"/>
              <a:ext cx="5325" cy="4600"/>
            </a:xfrm>
            <a:custGeom>
              <a:avLst/>
              <a:gdLst/>
              <a:ahLst/>
              <a:cxnLst/>
              <a:rect l="l" t="t" r="r" b="b"/>
              <a:pathLst>
                <a:path w="213" h="184" extrusionOk="0">
                  <a:moveTo>
                    <a:pt x="104" y="0"/>
                  </a:moveTo>
                  <a:cubicBezTo>
                    <a:pt x="56" y="0"/>
                    <a:pt x="14" y="33"/>
                    <a:pt x="8" y="79"/>
                  </a:cubicBezTo>
                  <a:cubicBezTo>
                    <a:pt x="1" y="129"/>
                    <a:pt x="40" y="175"/>
                    <a:pt x="95" y="182"/>
                  </a:cubicBezTo>
                  <a:cubicBezTo>
                    <a:pt x="99" y="183"/>
                    <a:pt x="104" y="183"/>
                    <a:pt x="108" y="183"/>
                  </a:cubicBezTo>
                  <a:cubicBezTo>
                    <a:pt x="157" y="183"/>
                    <a:pt x="200" y="151"/>
                    <a:pt x="207" y="105"/>
                  </a:cubicBezTo>
                  <a:cubicBezTo>
                    <a:pt x="213" y="54"/>
                    <a:pt x="174" y="7"/>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6"/>
            <p:cNvSpPr/>
            <p:nvPr/>
          </p:nvSpPr>
          <p:spPr>
            <a:xfrm>
              <a:off x="2767550" y="5079500"/>
              <a:ext cx="5300" cy="4600"/>
            </a:xfrm>
            <a:custGeom>
              <a:avLst/>
              <a:gdLst/>
              <a:ahLst/>
              <a:cxnLst/>
              <a:rect l="l" t="t" r="r" b="b"/>
              <a:pathLst>
                <a:path w="212" h="184" extrusionOk="0">
                  <a:moveTo>
                    <a:pt x="104" y="1"/>
                  </a:moveTo>
                  <a:cubicBezTo>
                    <a:pt x="54" y="1"/>
                    <a:pt x="12" y="34"/>
                    <a:pt x="7" y="79"/>
                  </a:cubicBezTo>
                  <a:cubicBezTo>
                    <a:pt x="0" y="129"/>
                    <a:pt x="39" y="175"/>
                    <a:pt x="93" y="183"/>
                  </a:cubicBezTo>
                  <a:cubicBezTo>
                    <a:pt x="98" y="183"/>
                    <a:pt x="102" y="183"/>
                    <a:pt x="106" y="183"/>
                  </a:cubicBezTo>
                  <a:cubicBezTo>
                    <a:pt x="156" y="183"/>
                    <a:pt x="200" y="151"/>
                    <a:pt x="205" y="105"/>
                  </a:cubicBezTo>
                  <a:cubicBezTo>
                    <a:pt x="211" y="55"/>
                    <a:pt x="173" y="8"/>
                    <a:pt x="118" y="2"/>
                  </a:cubicBezTo>
                  <a:cubicBezTo>
                    <a:pt x="113"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6"/>
            <p:cNvSpPr/>
            <p:nvPr/>
          </p:nvSpPr>
          <p:spPr>
            <a:xfrm>
              <a:off x="2780450" y="5081225"/>
              <a:ext cx="5350" cy="4575"/>
            </a:xfrm>
            <a:custGeom>
              <a:avLst/>
              <a:gdLst/>
              <a:ahLst/>
              <a:cxnLst/>
              <a:rect l="l" t="t" r="r" b="b"/>
              <a:pathLst>
                <a:path w="214" h="183" extrusionOk="0">
                  <a:moveTo>
                    <a:pt x="106" y="0"/>
                  </a:moveTo>
                  <a:cubicBezTo>
                    <a:pt x="56" y="0"/>
                    <a:pt x="14" y="33"/>
                    <a:pt x="8" y="79"/>
                  </a:cubicBezTo>
                  <a:cubicBezTo>
                    <a:pt x="1" y="128"/>
                    <a:pt x="40" y="175"/>
                    <a:pt x="95" y="182"/>
                  </a:cubicBezTo>
                  <a:cubicBezTo>
                    <a:pt x="100" y="183"/>
                    <a:pt x="105" y="183"/>
                    <a:pt x="109" y="183"/>
                  </a:cubicBezTo>
                  <a:cubicBezTo>
                    <a:pt x="158" y="183"/>
                    <a:pt x="200" y="150"/>
                    <a:pt x="207" y="104"/>
                  </a:cubicBezTo>
                  <a:cubicBezTo>
                    <a:pt x="213" y="55"/>
                    <a:pt x="174" y="8"/>
                    <a:pt x="119" y="1"/>
                  </a:cubicBezTo>
                  <a:cubicBezTo>
                    <a:pt x="115" y="0"/>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6"/>
            <p:cNvSpPr/>
            <p:nvPr/>
          </p:nvSpPr>
          <p:spPr>
            <a:xfrm>
              <a:off x="2793400" y="5082950"/>
              <a:ext cx="5325" cy="4600"/>
            </a:xfrm>
            <a:custGeom>
              <a:avLst/>
              <a:gdLst/>
              <a:ahLst/>
              <a:cxnLst/>
              <a:rect l="l" t="t" r="r" b="b"/>
              <a:pathLst>
                <a:path w="213" h="184" extrusionOk="0">
                  <a:moveTo>
                    <a:pt x="104" y="0"/>
                  </a:moveTo>
                  <a:cubicBezTo>
                    <a:pt x="55" y="0"/>
                    <a:pt x="13" y="33"/>
                    <a:pt x="8" y="79"/>
                  </a:cubicBezTo>
                  <a:cubicBezTo>
                    <a:pt x="0" y="129"/>
                    <a:pt x="40" y="175"/>
                    <a:pt x="95" y="182"/>
                  </a:cubicBezTo>
                  <a:cubicBezTo>
                    <a:pt x="99" y="183"/>
                    <a:pt x="103" y="183"/>
                    <a:pt x="107" y="183"/>
                  </a:cubicBezTo>
                  <a:cubicBezTo>
                    <a:pt x="157" y="183"/>
                    <a:pt x="200" y="151"/>
                    <a:pt x="206" y="105"/>
                  </a:cubicBezTo>
                  <a:cubicBezTo>
                    <a:pt x="213" y="54"/>
                    <a:pt x="173" y="7"/>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6"/>
            <p:cNvSpPr/>
            <p:nvPr/>
          </p:nvSpPr>
          <p:spPr>
            <a:xfrm>
              <a:off x="2704175" y="5060850"/>
              <a:ext cx="5325" cy="4600"/>
            </a:xfrm>
            <a:custGeom>
              <a:avLst/>
              <a:gdLst/>
              <a:ahLst/>
              <a:cxnLst/>
              <a:rect l="l" t="t" r="r" b="b"/>
              <a:pathLst>
                <a:path w="213" h="184" extrusionOk="0">
                  <a:moveTo>
                    <a:pt x="105" y="1"/>
                  </a:moveTo>
                  <a:cubicBezTo>
                    <a:pt x="56" y="1"/>
                    <a:pt x="13" y="33"/>
                    <a:pt x="8" y="79"/>
                  </a:cubicBezTo>
                  <a:cubicBezTo>
                    <a:pt x="0" y="130"/>
                    <a:pt x="40" y="176"/>
                    <a:pt x="94" y="182"/>
                  </a:cubicBezTo>
                  <a:cubicBezTo>
                    <a:pt x="99" y="183"/>
                    <a:pt x="104" y="183"/>
                    <a:pt x="109" y="183"/>
                  </a:cubicBezTo>
                  <a:cubicBezTo>
                    <a:pt x="158" y="183"/>
                    <a:pt x="200" y="151"/>
                    <a:pt x="206" y="105"/>
                  </a:cubicBezTo>
                  <a:cubicBezTo>
                    <a:pt x="212" y="55"/>
                    <a:pt x="173" y="9"/>
                    <a:pt x="118" y="1"/>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6"/>
            <p:cNvSpPr/>
            <p:nvPr/>
          </p:nvSpPr>
          <p:spPr>
            <a:xfrm>
              <a:off x="2717100" y="5062575"/>
              <a:ext cx="5350" cy="4600"/>
            </a:xfrm>
            <a:custGeom>
              <a:avLst/>
              <a:gdLst/>
              <a:ahLst/>
              <a:cxnLst/>
              <a:rect l="l" t="t" r="r" b="b"/>
              <a:pathLst>
                <a:path w="214" h="184" extrusionOk="0">
                  <a:moveTo>
                    <a:pt x="105" y="1"/>
                  </a:moveTo>
                  <a:cubicBezTo>
                    <a:pt x="56" y="1"/>
                    <a:pt x="14" y="34"/>
                    <a:pt x="8" y="79"/>
                  </a:cubicBezTo>
                  <a:cubicBezTo>
                    <a:pt x="1" y="129"/>
                    <a:pt x="40" y="176"/>
                    <a:pt x="95" y="183"/>
                  </a:cubicBezTo>
                  <a:cubicBezTo>
                    <a:pt x="99" y="183"/>
                    <a:pt x="104" y="183"/>
                    <a:pt x="108" y="183"/>
                  </a:cubicBezTo>
                  <a:cubicBezTo>
                    <a:pt x="157" y="183"/>
                    <a:pt x="200" y="151"/>
                    <a:pt x="207" y="105"/>
                  </a:cubicBezTo>
                  <a:cubicBezTo>
                    <a:pt x="213" y="55"/>
                    <a:pt x="174" y="8"/>
                    <a:pt x="119"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6"/>
            <p:cNvSpPr/>
            <p:nvPr/>
          </p:nvSpPr>
          <p:spPr>
            <a:xfrm>
              <a:off x="2730050" y="5064300"/>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4"/>
                  </a:cubicBezTo>
                  <a:cubicBezTo>
                    <a:pt x="213" y="55"/>
                    <a:pt x="173" y="8"/>
                    <a:pt x="118" y="1"/>
                  </a:cubicBezTo>
                  <a:cubicBezTo>
                    <a:pt x="114" y="0"/>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6"/>
            <p:cNvSpPr/>
            <p:nvPr/>
          </p:nvSpPr>
          <p:spPr>
            <a:xfrm>
              <a:off x="2742975" y="5066025"/>
              <a:ext cx="5350" cy="4600"/>
            </a:xfrm>
            <a:custGeom>
              <a:avLst/>
              <a:gdLst/>
              <a:ahLst/>
              <a:cxnLst/>
              <a:rect l="l" t="t" r="r" b="b"/>
              <a:pathLst>
                <a:path w="214" h="184" extrusionOk="0">
                  <a:moveTo>
                    <a:pt x="104" y="0"/>
                  </a:moveTo>
                  <a:cubicBezTo>
                    <a:pt x="56" y="0"/>
                    <a:pt x="14" y="33"/>
                    <a:pt x="8" y="79"/>
                  </a:cubicBezTo>
                  <a:cubicBezTo>
                    <a:pt x="1" y="129"/>
                    <a:pt x="40" y="175"/>
                    <a:pt x="95" y="182"/>
                  </a:cubicBezTo>
                  <a:cubicBezTo>
                    <a:pt x="100" y="183"/>
                    <a:pt x="104" y="183"/>
                    <a:pt x="108" y="183"/>
                  </a:cubicBezTo>
                  <a:cubicBezTo>
                    <a:pt x="158" y="183"/>
                    <a:pt x="200" y="151"/>
                    <a:pt x="207" y="105"/>
                  </a:cubicBezTo>
                  <a:cubicBezTo>
                    <a:pt x="213" y="54"/>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6"/>
            <p:cNvSpPr/>
            <p:nvPr/>
          </p:nvSpPr>
          <p:spPr>
            <a:xfrm>
              <a:off x="2755925" y="5067725"/>
              <a:ext cx="5325" cy="4600"/>
            </a:xfrm>
            <a:custGeom>
              <a:avLst/>
              <a:gdLst/>
              <a:ahLst/>
              <a:cxnLst/>
              <a:rect l="l" t="t" r="r" b="b"/>
              <a:pathLst>
                <a:path w="213" h="184" extrusionOk="0">
                  <a:moveTo>
                    <a:pt x="104" y="1"/>
                  </a:moveTo>
                  <a:cubicBezTo>
                    <a:pt x="55" y="1"/>
                    <a:pt x="13" y="33"/>
                    <a:pt x="7" y="79"/>
                  </a:cubicBezTo>
                  <a:cubicBezTo>
                    <a:pt x="1" y="129"/>
                    <a:pt x="40" y="176"/>
                    <a:pt x="95" y="183"/>
                  </a:cubicBezTo>
                  <a:cubicBezTo>
                    <a:pt x="99" y="183"/>
                    <a:pt x="103" y="183"/>
                    <a:pt x="108" y="183"/>
                  </a:cubicBezTo>
                  <a:cubicBezTo>
                    <a:pt x="157" y="183"/>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6"/>
            <p:cNvSpPr/>
            <p:nvPr/>
          </p:nvSpPr>
          <p:spPr>
            <a:xfrm>
              <a:off x="2768875" y="5069450"/>
              <a:ext cx="5325" cy="4600"/>
            </a:xfrm>
            <a:custGeom>
              <a:avLst/>
              <a:gdLst/>
              <a:ahLst/>
              <a:cxnLst/>
              <a:rect l="l" t="t" r="r" b="b"/>
              <a:pathLst>
                <a:path w="213" h="184" extrusionOk="0">
                  <a:moveTo>
                    <a:pt x="105" y="0"/>
                  </a:moveTo>
                  <a:cubicBezTo>
                    <a:pt x="56" y="0"/>
                    <a:pt x="13" y="33"/>
                    <a:pt x="7" y="79"/>
                  </a:cubicBezTo>
                  <a:cubicBezTo>
                    <a:pt x="0" y="128"/>
                    <a:pt x="39" y="176"/>
                    <a:pt x="94" y="182"/>
                  </a:cubicBezTo>
                  <a:cubicBezTo>
                    <a:pt x="99" y="183"/>
                    <a:pt x="104" y="183"/>
                    <a:pt x="109" y="183"/>
                  </a:cubicBezTo>
                  <a:cubicBezTo>
                    <a:pt x="158" y="183"/>
                    <a:pt x="199" y="150"/>
                    <a:pt x="205" y="104"/>
                  </a:cubicBezTo>
                  <a:cubicBezTo>
                    <a:pt x="212" y="55"/>
                    <a:pt x="173" y="8"/>
                    <a:pt x="118" y="1"/>
                  </a:cubicBezTo>
                  <a:cubicBezTo>
                    <a:pt x="114" y="0"/>
                    <a:pt x="110"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6"/>
            <p:cNvSpPr/>
            <p:nvPr/>
          </p:nvSpPr>
          <p:spPr>
            <a:xfrm>
              <a:off x="2781800" y="5071175"/>
              <a:ext cx="5325" cy="4600"/>
            </a:xfrm>
            <a:custGeom>
              <a:avLst/>
              <a:gdLst/>
              <a:ahLst/>
              <a:cxnLst/>
              <a:rect l="l" t="t" r="r" b="b"/>
              <a:pathLst>
                <a:path w="213" h="184" extrusionOk="0">
                  <a:moveTo>
                    <a:pt x="104" y="0"/>
                  </a:moveTo>
                  <a:cubicBezTo>
                    <a:pt x="55" y="0"/>
                    <a:pt x="13" y="33"/>
                    <a:pt x="7" y="79"/>
                  </a:cubicBezTo>
                  <a:cubicBezTo>
                    <a:pt x="1" y="129"/>
                    <a:pt x="40" y="175"/>
                    <a:pt x="95" y="182"/>
                  </a:cubicBezTo>
                  <a:cubicBezTo>
                    <a:pt x="99" y="183"/>
                    <a:pt x="103" y="183"/>
                    <a:pt x="108" y="183"/>
                  </a:cubicBezTo>
                  <a:cubicBezTo>
                    <a:pt x="157" y="183"/>
                    <a:pt x="200" y="151"/>
                    <a:pt x="206" y="105"/>
                  </a:cubicBezTo>
                  <a:cubicBezTo>
                    <a:pt x="213" y="54"/>
                    <a:pt x="174" y="7"/>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6"/>
            <p:cNvSpPr/>
            <p:nvPr/>
          </p:nvSpPr>
          <p:spPr>
            <a:xfrm>
              <a:off x="2794750" y="5072875"/>
              <a:ext cx="5325" cy="4600"/>
            </a:xfrm>
            <a:custGeom>
              <a:avLst/>
              <a:gdLst/>
              <a:ahLst/>
              <a:cxnLst/>
              <a:rect l="l" t="t" r="r" b="b"/>
              <a:pathLst>
                <a:path w="213" h="184" extrusionOk="0">
                  <a:moveTo>
                    <a:pt x="104" y="1"/>
                  </a:moveTo>
                  <a:cubicBezTo>
                    <a:pt x="55" y="1"/>
                    <a:pt x="13" y="34"/>
                    <a:pt x="6" y="79"/>
                  </a:cubicBezTo>
                  <a:cubicBezTo>
                    <a:pt x="0" y="129"/>
                    <a:pt x="40" y="176"/>
                    <a:pt x="94" y="183"/>
                  </a:cubicBezTo>
                  <a:cubicBezTo>
                    <a:pt x="99" y="183"/>
                    <a:pt x="103" y="183"/>
                    <a:pt x="107" y="183"/>
                  </a:cubicBezTo>
                  <a:cubicBezTo>
                    <a:pt x="157" y="183"/>
                    <a:pt x="199" y="151"/>
                    <a:pt x="205" y="105"/>
                  </a:cubicBezTo>
                  <a:cubicBezTo>
                    <a:pt x="212" y="55"/>
                    <a:pt x="173" y="9"/>
                    <a:pt x="118" y="2"/>
                  </a:cubicBezTo>
                  <a:cubicBezTo>
                    <a:pt x="113"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6"/>
            <p:cNvSpPr/>
            <p:nvPr/>
          </p:nvSpPr>
          <p:spPr>
            <a:xfrm>
              <a:off x="2673075" y="5040600"/>
              <a:ext cx="361875" cy="177225"/>
            </a:xfrm>
            <a:custGeom>
              <a:avLst/>
              <a:gdLst/>
              <a:ahLst/>
              <a:cxnLst/>
              <a:rect l="l" t="t" r="r" b="b"/>
              <a:pathLst>
                <a:path w="14475" h="7089" extrusionOk="0">
                  <a:moveTo>
                    <a:pt x="1033" y="0"/>
                  </a:moveTo>
                  <a:cubicBezTo>
                    <a:pt x="834" y="0"/>
                    <a:pt x="661" y="147"/>
                    <a:pt x="635" y="350"/>
                  </a:cubicBezTo>
                  <a:lnTo>
                    <a:pt x="30" y="4904"/>
                  </a:lnTo>
                  <a:cubicBezTo>
                    <a:pt x="0" y="5125"/>
                    <a:pt x="155" y="5327"/>
                    <a:pt x="376" y="5355"/>
                  </a:cubicBezTo>
                  <a:lnTo>
                    <a:pt x="13404" y="7085"/>
                  </a:lnTo>
                  <a:cubicBezTo>
                    <a:pt x="13422" y="7088"/>
                    <a:pt x="13439" y="7089"/>
                    <a:pt x="13457" y="7089"/>
                  </a:cubicBezTo>
                  <a:cubicBezTo>
                    <a:pt x="13656" y="7089"/>
                    <a:pt x="13829" y="6941"/>
                    <a:pt x="13855" y="6739"/>
                  </a:cubicBezTo>
                  <a:lnTo>
                    <a:pt x="14460" y="2185"/>
                  </a:lnTo>
                  <a:cubicBezTo>
                    <a:pt x="14474" y="2078"/>
                    <a:pt x="14446" y="1972"/>
                    <a:pt x="14381" y="1887"/>
                  </a:cubicBezTo>
                  <a:cubicBezTo>
                    <a:pt x="14316" y="1802"/>
                    <a:pt x="14221" y="1747"/>
                    <a:pt x="14115" y="1733"/>
                  </a:cubicBezTo>
                  <a:lnTo>
                    <a:pt x="1086" y="4"/>
                  </a:lnTo>
                  <a:cubicBezTo>
                    <a:pt x="1068" y="2"/>
                    <a:pt x="1050" y="0"/>
                    <a:pt x="103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6"/>
            <p:cNvSpPr/>
            <p:nvPr/>
          </p:nvSpPr>
          <p:spPr>
            <a:xfrm>
              <a:off x="2681925" y="5049225"/>
              <a:ext cx="128675" cy="132125"/>
            </a:xfrm>
            <a:custGeom>
              <a:avLst/>
              <a:gdLst/>
              <a:ahLst/>
              <a:cxnLst/>
              <a:rect l="l" t="t" r="r" b="b"/>
              <a:pathLst>
                <a:path w="5147" h="5285" extrusionOk="0">
                  <a:moveTo>
                    <a:pt x="845" y="0"/>
                  </a:moveTo>
                  <a:cubicBezTo>
                    <a:pt x="709" y="0"/>
                    <a:pt x="592" y="101"/>
                    <a:pt x="574" y="239"/>
                  </a:cubicBezTo>
                  <a:lnTo>
                    <a:pt x="20" y="4410"/>
                  </a:lnTo>
                  <a:cubicBezTo>
                    <a:pt x="0" y="4560"/>
                    <a:pt x="106" y="4698"/>
                    <a:pt x="256" y="4719"/>
                  </a:cubicBezTo>
                  <a:lnTo>
                    <a:pt x="4522" y="5285"/>
                  </a:lnTo>
                  <a:lnTo>
                    <a:pt x="5147" y="569"/>
                  </a:lnTo>
                  <a:lnTo>
                    <a:pt x="881" y="3"/>
                  </a:lnTo>
                  <a:cubicBezTo>
                    <a:pt x="869" y="1"/>
                    <a:pt x="857" y="0"/>
                    <a:pt x="845"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6"/>
            <p:cNvSpPr/>
            <p:nvPr/>
          </p:nvSpPr>
          <p:spPr>
            <a:xfrm>
              <a:off x="2897800" y="5077075"/>
              <a:ext cx="128700" cy="132125"/>
            </a:xfrm>
            <a:custGeom>
              <a:avLst/>
              <a:gdLst/>
              <a:ahLst/>
              <a:cxnLst/>
              <a:rect l="l" t="t" r="r" b="b"/>
              <a:pathLst>
                <a:path w="5148" h="5285" extrusionOk="0">
                  <a:moveTo>
                    <a:pt x="626" y="0"/>
                  </a:moveTo>
                  <a:lnTo>
                    <a:pt x="0" y="4716"/>
                  </a:lnTo>
                  <a:lnTo>
                    <a:pt x="4266" y="5283"/>
                  </a:lnTo>
                  <a:cubicBezTo>
                    <a:pt x="4278" y="5284"/>
                    <a:pt x="4290" y="5285"/>
                    <a:pt x="4302" y="5285"/>
                  </a:cubicBezTo>
                  <a:cubicBezTo>
                    <a:pt x="4438" y="5285"/>
                    <a:pt x="4556" y="5185"/>
                    <a:pt x="4574" y="5047"/>
                  </a:cubicBezTo>
                  <a:lnTo>
                    <a:pt x="4852" y="2961"/>
                  </a:lnTo>
                  <a:lnTo>
                    <a:pt x="5128" y="875"/>
                  </a:lnTo>
                  <a:cubicBezTo>
                    <a:pt x="5148" y="725"/>
                    <a:pt x="5042" y="587"/>
                    <a:pt x="4892" y="566"/>
                  </a:cubicBezTo>
                  <a:lnTo>
                    <a:pt x="626" y="0"/>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6"/>
            <p:cNvSpPr/>
            <p:nvPr/>
          </p:nvSpPr>
          <p:spPr>
            <a:xfrm>
              <a:off x="2804600" y="5056900"/>
              <a:ext cx="99200" cy="144675"/>
            </a:xfrm>
            <a:custGeom>
              <a:avLst/>
              <a:gdLst/>
              <a:ahLst/>
              <a:cxnLst/>
              <a:rect l="l" t="t" r="r" b="b"/>
              <a:pathLst>
                <a:path w="3968" h="5787" extrusionOk="0">
                  <a:moveTo>
                    <a:pt x="711" y="1"/>
                  </a:moveTo>
                  <a:lnTo>
                    <a:pt x="1" y="5354"/>
                  </a:lnTo>
                  <a:lnTo>
                    <a:pt x="3257" y="5786"/>
                  </a:lnTo>
                  <a:lnTo>
                    <a:pt x="3967" y="434"/>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6"/>
            <p:cNvSpPr/>
            <p:nvPr/>
          </p:nvSpPr>
          <p:spPr>
            <a:xfrm>
              <a:off x="2830925" y="5094000"/>
              <a:ext cx="45175" cy="70275"/>
            </a:xfrm>
            <a:custGeom>
              <a:avLst/>
              <a:gdLst/>
              <a:ahLst/>
              <a:cxnLst/>
              <a:rect l="l" t="t" r="r" b="b"/>
              <a:pathLst>
                <a:path w="1807" h="2811" extrusionOk="0">
                  <a:moveTo>
                    <a:pt x="910" y="1"/>
                  </a:moveTo>
                  <a:cubicBezTo>
                    <a:pt x="892" y="1"/>
                    <a:pt x="874" y="7"/>
                    <a:pt x="861" y="19"/>
                  </a:cubicBezTo>
                  <a:cubicBezTo>
                    <a:pt x="844" y="33"/>
                    <a:pt x="834" y="53"/>
                    <a:pt x="831" y="75"/>
                  </a:cubicBezTo>
                  <a:lnTo>
                    <a:pt x="801" y="301"/>
                  </a:lnTo>
                  <a:cubicBezTo>
                    <a:pt x="719" y="312"/>
                    <a:pt x="639" y="334"/>
                    <a:pt x="563" y="367"/>
                  </a:cubicBezTo>
                  <a:cubicBezTo>
                    <a:pt x="495" y="397"/>
                    <a:pt x="432" y="438"/>
                    <a:pt x="377" y="489"/>
                  </a:cubicBezTo>
                  <a:cubicBezTo>
                    <a:pt x="324" y="536"/>
                    <a:pt x="281" y="593"/>
                    <a:pt x="248" y="657"/>
                  </a:cubicBezTo>
                  <a:cubicBezTo>
                    <a:pt x="215" y="720"/>
                    <a:pt x="193" y="788"/>
                    <a:pt x="184" y="858"/>
                  </a:cubicBezTo>
                  <a:cubicBezTo>
                    <a:pt x="160" y="1035"/>
                    <a:pt x="186" y="1181"/>
                    <a:pt x="260" y="1298"/>
                  </a:cubicBezTo>
                  <a:cubicBezTo>
                    <a:pt x="335" y="1416"/>
                    <a:pt x="465" y="1509"/>
                    <a:pt x="650" y="1580"/>
                  </a:cubicBezTo>
                  <a:cubicBezTo>
                    <a:pt x="750" y="1618"/>
                    <a:pt x="836" y="1650"/>
                    <a:pt x="909" y="1677"/>
                  </a:cubicBezTo>
                  <a:cubicBezTo>
                    <a:pt x="970" y="1698"/>
                    <a:pt x="1030" y="1723"/>
                    <a:pt x="1088" y="1752"/>
                  </a:cubicBezTo>
                  <a:cubicBezTo>
                    <a:pt x="1126" y="1769"/>
                    <a:pt x="1160" y="1794"/>
                    <a:pt x="1190" y="1823"/>
                  </a:cubicBezTo>
                  <a:cubicBezTo>
                    <a:pt x="1210" y="1845"/>
                    <a:pt x="1220" y="1875"/>
                    <a:pt x="1216" y="1905"/>
                  </a:cubicBezTo>
                  <a:cubicBezTo>
                    <a:pt x="1206" y="1966"/>
                    <a:pt x="1168" y="2004"/>
                    <a:pt x="1099" y="2019"/>
                  </a:cubicBezTo>
                  <a:cubicBezTo>
                    <a:pt x="1062" y="2026"/>
                    <a:pt x="1021" y="2030"/>
                    <a:pt x="977" y="2030"/>
                  </a:cubicBezTo>
                  <a:cubicBezTo>
                    <a:pt x="937" y="2030"/>
                    <a:pt x="894" y="2027"/>
                    <a:pt x="847" y="2021"/>
                  </a:cubicBezTo>
                  <a:cubicBezTo>
                    <a:pt x="798" y="2017"/>
                    <a:pt x="752" y="2002"/>
                    <a:pt x="709" y="1981"/>
                  </a:cubicBezTo>
                  <a:cubicBezTo>
                    <a:pt x="676" y="1965"/>
                    <a:pt x="647" y="1943"/>
                    <a:pt x="620" y="1918"/>
                  </a:cubicBezTo>
                  <a:cubicBezTo>
                    <a:pt x="601" y="1899"/>
                    <a:pt x="583" y="1877"/>
                    <a:pt x="569" y="1853"/>
                  </a:cubicBezTo>
                  <a:cubicBezTo>
                    <a:pt x="556" y="1832"/>
                    <a:pt x="546" y="1818"/>
                    <a:pt x="540" y="1809"/>
                  </a:cubicBezTo>
                  <a:cubicBezTo>
                    <a:pt x="529" y="1794"/>
                    <a:pt x="515" y="1781"/>
                    <a:pt x="499" y="1770"/>
                  </a:cubicBezTo>
                  <a:cubicBezTo>
                    <a:pt x="482" y="1760"/>
                    <a:pt x="461" y="1753"/>
                    <a:pt x="439" y="1752"/>
                  </a:cubicBezTo>
                  <a:lnTo>
                    <a:pt x="74" y="1703"/>
                  </a:lnTo>
                  <a:cubicBezTo>
                    <a:pt x="72" y="1703"/>
                    <a:pt x="69" y="1703"/>
                    <a:pt x="67" y="1703"/>
                  </a:cubicBezTo>
                  <a:cubicBezTo>
                    <a:pt x="54" y="1703"/>
                    <a:pt x="41" y="1708"/>
                    <a:pt x="31" y="1718"/>
                  </a:cubicBezTo>
                  <a:cubicBezTo>
                    <a:pt x="17" y="1729"/>
                    <a:pt x="9" y="1744"/>
                    <a:pt x="7" y="1762"/>
                  </a:cubicBezTo>
                  <a:cubicBezTo>
                    <a:pt x="0" y="1827"/>
                    <a:pt x="7" y="1893"/>
                    <a:pt x="26" y="1957"/>
                  </a:cubicBezTo>
                  <a:cubicBezTo>
                    <a:pt x="47" y="2025"/>
                    <a:pt x="79" y="2088"/>
                    <a:pt x="121" y="2146"/>
                  </a:cubicBezTo>
                  <a:cubicBezTo>
                    <a:pt x="169" y="2208"/>
                    <a:pt x="225" y="2265"/>
                    <a:pt x="287" y="2313"/>
                  </a:cubicBezTo>
                  <a:cubicBezTo>
                    <a:pt x="356" y="2367"/>
                    <a:pt x="434" y="2409"/>
                    <a:pt x="516" y="2441"/>
                  </a:cubicBezTo>
                  <a:lnTo>
                    <a:pt x="486" y="2669"/>
                  </a:lnTo>
                  <a:cubicBezTo>
                    <a:pt x="483" y="2690"/>
                    <a:pt x="488" y="2711"/>
                    <a:pt x="500" y="2730"/>
                  </a:cubicBezTo>
                  <a:cubicBezTo>
                    <a:pt x="511" y="2746"/>
                    <a:pt x="529" y="2759"/>
                    <a:pt x="550" y="2761"/>
                  </a:cubicBezTo>
                  <a:lnTo>
                    <a:pt x="915" y="2810"/>
                  </a:lnTo>
                  <a:cubicBezTo>
                    <a:pt x="919" y="2810"/>
                    <a:pt x="922" y="2810"/>
                    <a:pt x="925" y="2810"/>
                  </a:cubicBezTo>
                  <a:cubicBezTo>
                    <a:pt x="942" y="2810"/>
                    <a:pt x="959" y="2803"/>
                    <a:pt x="971" y="2792"/>
                  </a:cubicBezTo>
                  <a:cubicBezTo>
                    <a:pt x="989" y="2779"/>
                    <a:pt x="999" y="2759"/>
                    <a:pt x="1002" y="2737"/>
                  </a:cubicBezTo>
                  <a:lnTo>
                    <a:pt x="1030" y="2519"/>
                  </a:lnTo>
                  <a:cubicBezTo>
                    <a:pt x="1119" y="2516"/>
                    <a:pt x="1207" y="2500"/>
                    <a:pt x="1292" y="2472"/>
                  </a:cubicBezTo>
                  <a:cubicBezTo>
                    <a:pt x="1370" y="2448"/>
                    <a:pt x="1442" y="2410"/>
                    <a:pt x="1506" y="2360"/>
                  </a:cubicBezTo>
                  <a:cubicBezTo>
                    <a:pt x="1567" y="2313"/>
                    <a:pt x="1618" y="2254"/>
                    <a:pt x="1657" y="2186"/>
                  </a:cubicBezTo>
                  <a:cubicBezTo>
                    <a:pt x="1697" y="2116"/>
                    <a:pt x="1723" y="2037"/>
                    <a:pt x="1733" y="1957"/>
                  </a:cubicBezTo>
                  <a:cubicBezTo>
                    <a:pt x="1746" y="1872"/>
                    <a:pt x="1745" y="1786"/>
                    <a:pt x="1728" y="1702"/>
                  </a:cubicBezTo>
                  <a:cubicBezTo>
                    <a:pt x="1714" y="1630"/>
                    <a:pt x="1682" y="1561"/>
                    <a:pt x="1639" y="1502"/>
                  </a:cubicBezTo>
                  <a:cubicBezTo>
                    <a:pt x="1590" y="1440"/>
                    <a:pt x="1531" y="1387"/>
                    <a:pt x="1464" y="1347"/>
                  </a:cubicBezTo>
                  <a:cubicBezTo>
                    <a:pt x="1383" y="1298"/>
                    <a:pt x="1297" y="1257"/>
                    <a:pt x="1208" y="1226"/>
                  </a:cubicBezTo>
                  <a:cubicBezTo>
                    <a:pt x="1109" y="1190"/>
                    <a:pt x="1026" y="1160"/>
                    <a:pt x="959" y="1134"/>
                  </a:cubicBezTo>
                  <a:cubicBezTo>
                    <a:pt x="904" y="1113"/>
                    <a:pt x="851" y="1089"/>
                    <a:pt x="799" y="1060"/>
                  </a:cubicBezTo>
                  <a:cubicBezTo>
                    <a:pt x="767" y="1044"/>
                    <a:pt x="739" y="1021"/>
                    <a:pt x="718" y="992"/>
                  </a:cubicBezTo>
                  <a:cubicBezTo>
                    <a:pt x="703" y="968"/>
                    <a:pt x="697" y="940"/>
                    <a:pt x="702" y="912"/>
                  </a:cubicBezTo>
                  <a:cubicBezTo>
                    <a:pt x="704" y="884"/>
                    <a:pt x="717" y="858"/>
                    <a:pt x="735" y="839"/>
                  </a:cubicBezTo>
                  <a:cubicBezTo>
                    <a:pt x="755" y="820"/>
                    <a:pt x="778" y="807"/>
                    <a:pt x="804" y="799"/>
                  </a:cubicBezTo>
                  <a:cubicBezTo>
                    <a:pt x="833" y="791"/>
                    <a:pt x="863" y="787"/>
                    <a:pt x="893" y="787"/>
                  </a:cubicBezTo>
                  <a:cubicBezTo>
                    <a:pt x="899" y="787"/>
                    <a:pt x="905" y="787"/>
                    <a:pt x="911" y="787"/>
                  </a:cubicBezTo>
                  <a:cubicBezTo>
                    <a:pt x="940" y="787"/>
                    <a:pt x="968" y="789"/>
                    <a:pt x="996" y="792"/>
                  </a:cubicBezTo>
                  <a:cubicBezTo>
                    <a:pt x="1039" y="797"/>
                    <a:pt x="1079" y="809"/>
                    <a:pt x="1117" y="825"/>
                  </a:cubicBezTo>
                  <a:cubicBezTo>
                    <a:pt x="1145" y="839"/>
                    <a:pt x="1172" y="856"/>
                    <a:pt x="1196" y="877"/>
                  </a:cubicBezTo>
                  <a:cubicBezTo>
                    <a:pt x="1213" y="891"/>
                    <a:pt x="1228" y="909"/>
                    <a:pt x="1241" y="929"/>
                  </a:cubicBezTo>
                  <a:cubicBezTo>
                    <a:pt x="1252" y="944"/>
                    <a:pt x="1259" y="956"/>
                    <a:pt x="1263" y="963"/>
                  </a:cubicBezTo>
                  <a:cubicBezTo>
                    <a:pt x="1276" y="979"/>
                    <a:pt x="1291" y="994"/>
                    <a:pt x="1308" y="1006"/>
                  </a:cubicBezTo>
                  <a:cubicBezTo>
                    <a:pt x="1326" y="1018"/>
                    <a:pt x="1347" y="1024"/>
                    <a:pt x="1369" y="1026"/>
                  </a:cubicBezTo>
                  <a:lnTo>
                    <a:pt x="1734" y="1075"/>
                  </a:lnTo>
                  <a:cubicBezTo>
                    <a:pt x="1737" y="1075"/>
                    <a:pt x="1739" y="1075"/>
                    <a:pt x="1741" y="1075"/>
                  </a:cubicBezTo>
                  <a:cubicBezTo>
                    <a:pt x="1755" y="1075"/>
                    <a:pt x="1768" y="1070"/>
                    <a:pt x="1778" y="1060"/>
                  </a:cubicBezTo>
                  <a:cubicBezTo>
                    <a:pt x="1791" y="1049"/>
                    <a:pt x="1800" y="1033"/>
                    <a:pt x="1801" y="1016"/>
                  </a:cubicBezTo>
                  <a:cubicBezTo>
                    <a:pt x="1807" y="957"/>
                    <a:pt x="1798" y="899"/>
                    <a:pt x="1780" y="844"/>
                  </a:cubicBezTo>
                  <a:cubicBezTo>
                    <a:pt x="1757" y="780"/>
                    <a:pt x="1726" y="720"/>
                    <a:pt x="1687" y="665"/>
                  </a:cubicBezTo>
                  <a:cubicBezTo>
                    <a:pt x="1642" y="603"/>
                    <a:pt x="1590" y="548"/>
                    <a:pt x="1531" y="500"/>
                  </a:cubicBezTo>
                  <a:cubicBezTo>
                    <a:pt x="1466" y="447"/>
                    <a:pt x="1395" y="405"/>
                    <a:pt x="1317" y="373"/>
                  </a:cubicBezTo>
                  <a:lnTo>
                    <a:pt x="1347" y="143"/>
                  </a:lnTo>
                  <a:cubicBezTo>
                    <a:pt x="1350" y="121"/>
                    <a:pt x="1345" y="100"/>
                    <a:pt x="1333" y="82"/>
                  </a:cubicBezTo>
                  <a:cubicBezTo>
                    <a:pt x="1321" y="64"/>
                    <a:pt x="1303" y="53"/>
                    <a:pt x="1283" y="50"/>
                  </a:cubicBezTo>
                  <a:lnTo>
                    <a:pt x="917" y="1"/>
                  </a:lnTo>
                  <a:cubicBezTo>
                    <a:pt x="915" y="1"/>
                    <a:pt x="912" y="1"/>
                    <a:pt x="91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7" name="Google Shape;2277;p36"/>
          <p:cNvGrpSpPr/>
          <p:nvPr/>
        </p:nvGrpSpPr>
        <p:grpSpPr>
          <a:xfrm>
            <a:off x="6107891" y="3268846"/>
            <a:ext cx="1088434" cy="1078306"/>
            <a:chOff x="3578625" y="1616875"/>
            <a:chExt cx="442525" cy="438425"/>
          </a:xfrm>
        </p:grpSpPr>
        <p:sp>
          <p:nvSpPr>
            <p:cNvPr id="2278" name="Google Shape;2278;p36"/>
            <p:cNvSpPr/>
            <p:nvPr/>
          </p:nvSpPr>
          <p:spPr>
            <a:xfrm>
              <a:off x="3579475" y="1617700"/>
              <a:ext cx="440800" cy="436800"/>
            </a:xfrm>
            <a:custGeom>
              <a:avLst/>
              <a:gdLst/>
              <a:ahLst/>
              <a:cxnLst/>
              <a:rect l="l" t="t" r="r" b="b"/>
              <a:pathLst>
                <a:path w="17632" h="17472" extrusionOk="0">
                  <a:moveTo>
                    <a:pt x="8817" y="1"/>
                  </a:moveTo>
                  <a:cubicBezTo>
                    <a:pt x="8202" y="1"/>
                    <a:pt x="7640" y="348"/>
                    <a:pt x="7364" y="897"/>
                  </a:cubicBezTo>
                  <a:lnTo>
                    <a:pt x="252" y="15123"/>
                  </a:lnTo>
                  <a:cubicBezTo>
                    <a:pt x="1" y="15626"/>
                    <a:pt x="27" y="16223"/>
                    <a:pt x="324" y="16702"/>
                  </a:cubicBezTo>
                  <a:cubicBezTo>
                    <a:pt x="620" y="17180"/>
                    <a:pt x="1141" y="17471"/>
                    <a:pt x="1704" y="17472"/>
                  </a:cubicBezTo>
                  <a:lnTo>
                    <a:pt x="15929" y="17472"/>
                  </a:lnTo>
                  <a:cubicBezTo>
                    <a:pt x="16491" y="17471"/>
                    <a:pt x="17014" y="17180"/>
                    <a:pt x="17310" y="16702"/>
                  </a:cubicBezTo>
                  <a:cubicBezTo>
                    <a:pt x="17605" y="16223"/>
                    <a:pt x="17632" y="15626"/>
                    <a:pt x="17380" y="15123"/>
                  </a:cubicBezTo>
                  <a:lnTo>
                    <a:pt x="10268" y="897"/>
                  </a:lnTo>
                  <a:cubicBezTo>
                    <a:pt x="9994" y="348"/>
                    <a:pt x="9432" y="1"/>
                    <a:pt x="88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6"/>
            <p:cNvSpPr/>
            <p:nvPr/>
          </p:nvSpPr>
          <p:spPr>
            <a:xfrm>
              <a:off x="3578625" y="1616875"/>
              <a:ext cx="442525" cy="438425"/>
            </a:xfrm>
            <a:custGeom>
              <a:avLst/>
              <a:gdLst/>
              <a:ahLst/>
              <a:cxnLst/>
              <a:rect l="l" t="t" r="r" b="b"/>
              <a:pathLst>
                <a:path w="17701" h="17537" extrusionOk="0">
                  <a:moveTo>
                    <a:pt x="8851" y="1101"/>
                  </a:moveTo>
                  <a:cubicBezTo>
                    <a:pt x="9061" y="1101"/>
                    <a:pt x="9253" y="1219"/>
                    <a:pt x="9348" y="1408"/>
                  </a:cubicBezTo>
                  <a:lnTo>
                    <a:pt x="16460" y="15632"/>
                  </a:lnTo>
                  <a:cubicBezTo>
                    <a:pt x="16645" y="16003"/>
                    <a:pt x="16376" y="16438"/>
                    <a:pt x="15963" y="16438"/>
                  </a:cubicBezTo>
                  <a:lnTo>
                    <a:pt x="1738" y="16438"/>
                  </a:lnTo>
                  <a:cubicBezTo>
                    <a:pt x="1324" y="16438"/>
                    <a:pt x="1056" y="16003"/>
                    <a:pt x="1241" y="15632"/>
                  </a:cubicBezTo>
                  <a:lnTo>
                    <a:pt x="8353" y="1408"/>
                  </a:lnTo>
                  <a:cubicBezTo>
                    <a:pt x="8447" y="1219"/>
                    <a:pt x="8640" y="1101"/>
                    <a:pt x="8851" y="1101"/>
                  </a:cubicBezTo>
                  <a:close/>
                  <a:moveTo>
                    <a:pt x="8851" y="1"/>
                  </a:moveTo>
                  <a:cubicBezTo>
                    <a:pt x="8223" y="1"/>
                    <a:pt x="7650" y="355"/>
                    <a:pt x="7370" y="916"/>
                  </a:cubicBezTo>
                  <a:lnTo>
                    <a:pt x="257" y="15142"/>
                  </a:lnTo>
                  <a:cubicBezTo>
                    <a:pt x="0" y="15654"/>
                    <a:pt x="28" y="16264"/>
                    <a:pt x="330" y="16751"/>
                  </a:cubicBezTo>
                  <a:cubicBezTo>
                    <a:pt x="632" y="17240"/>
                    <a:pt x="1164" y="17537"/>
                    <a:pt x="1738" y="17537"/>
                  </a:cubicBezTo>
                  <a:lnTo>
                    <a:pt x="15963" y="17537"/>
                  </a:lnTo>
                  <a:cubicBezTo>
                    <a:pt x="16537" y="17537"/>
                    <a:pt x="17070" y="17240"/>
                    <a:pt x="17371" y="16751"/>
                  </a:cubicBezTo>
                  <a:cubicBezTo>
                    <a:pt x="17673" y="16264"/>
                    <a:pt x="17700" y="15654"/>
                    <a:pt x="17443" y="15141"/>
                  </a:cubicBezTo>
                  <a:lnTo>
                    <a:pt x="10331" y="916"/>
                  </a:lnTo>
                  <a:cubicBezTo>
                    <a:pt x="10051" y="355"/>
                    <a:pt x="9477" y="1"/>
                    <a:pt x="8851"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6"/>
            <p:cNvSpPr/>
            <p:nvPr/>
          </p:nvSpPr>
          <p:spPr>
            <a:xfrm>
              <a:off x="3778200" y="1949650"/>
              <a:ext cx="41800" cy="40200"/>
            </a:xfrm>
            <a:custGeom>
              <a:avLst/>
              <a:gdLst/>
              <a:ahLst/>
              <a:cxnLst/>
              <a:rect l="l" t="t" r="r" b="b"/>
              <a:pathLst>
                <a:path w="1672" h="1608" extrusionOk="0">
                  <a:moveTo>
                    <a:pt x="868" y="1"/>
                  </a:moveTo>
                  <a:cubicBezTo>
                    <a:pt x="543" y="1"/>
                    <a:pt x="250" y="196"/>
                    <a:pt x="125" y="496"/>
                  </a:cubicBezTo>
                  <a:cubicBezTo>
                    <a:pt x="0" y="797"/>
                    <a:pt x="70" y="1142"/>
                    <a:pt x="300" y="1372"/>
                  </a:cubicBezTo>
                  <a:cubicBezTo>
                    <a:pt x="453" y="1526"/>
                    <a:pt x="659" y="1608"/>
                    <a:pt x="869" y="1608"/>
                  </a:cubicBezTo>
                  <a:cubicBezTo>
                    <a:pt x="972" y="1608"/>
                    <a:pt x="1076" y="1588"/>
                    <a:pt x="1175" y="1547"/>
                  </a:cubicBezTo>
                  <a:cubicBezTo>
                    <a:pt x="1475" y="1423"/>
                    <a:pt x="1671" y="1130"/>
                    <a:pt x="1671" y="805"/>
                  </a:cubicBezTo>
                  <a:cubicBezTo>
                    <a:pt x="1671" y="361"/>
                    <a:pt x="1312" y="1"/>
                    <a:pt x="86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6"/>
            <p:cNvSpPr/>
            <p:nvPr/>
          </p:nvSpPr>
          <p:spPr>
            <a:xfrm>
              <a:off x="3771800" y="1758800"/>
              <a:ext cx="56175" cy="171825"/>
            </a:xfrm>
            <a:custGeom>
              <a:avLst/>
              <a:gdLst/>
              <a:ahLst/>
              <a:cxnLst/>
              <a:rect l="l" t="t" r="r" b="b"/>
              <a:pathLst>
                <a:path w="2247" h="6873" extrusionOk="0">
                  <a:moveTo>
                    <a:pt x="1122" y="0"/>
                  </a:moveTo>
                  <a:cubicBezTo>
                    <a:pt x="487" y="0"/>
                    <a:pt x="1" y="562"/>
                    <a:pt x="90" y="1191"/>
                  </a:cubicBezTo>
                  <a:lnTo>
                    <a:pt x="480" y="6229"/>
                  </a:lnTo>
                  <a:cubicBezTo>
                    <a:pt x="480" y="6585"/>
                    <a:pt x="769" y="6873"/>
                    <a:pt x="1124" y="6873"/>
                  </a:cubicBezTo>
                  <a:cubicBezTo>
                    <a:pt x="1479" y="6873"/>
                    <a:pt x="1767" y="6585"/>
                    <a:pt x="1767" y="6229"/>
                  </a:cubicBezTo>
                  <a:lnTo>
                    <a:pt x="2157" y="1191"/>
                  </a:lnTo>
                  <a:cubicBezTo>
                    <a:pt x="2247" y="562"/>
                    <a:pt x="1759" y="0"/>
                    <a:pt x="1126" y="0"/>
                  </a:cubicBezTo>
                  <a:cubicBezTo>
                    <a:pt x="1125" y="0"/>
                    <a:pt x="1124" y="0"/>
                    <a:pt x="1124" y="0"/>
                  </a:cubicBezTo>
                  <a:cubicBezTo>
                    <a:pt x="1123" y="0"/>
                    <a:pt x="1123" y="0"/>
                    <a:pt x="1122"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36"/>
          <p:cNvSpPr/>
          <p:nvPr/>
        </p:nvSpPr>
        <p:spPr>
          <a:xfrm>
            <a:off x="7575025" y="437176"/>
            <a:ext cx="600494" cy="592235"/>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6"/>
          <p:cNvSpPr/>
          <p:nvPr/>
        </p:nvSpPr>
        <p:spPr>
          <a:xfrm>
            <a:off x="8120585" y="447818"/>
            <a:ext cx="341305" cy="341168"/>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6"/>
          <p:cNvSpPr/>
          <p:nvPr/>
        </p:nvSpPr>
        <p:spPr>
          <a:xfrm>
            <a:off x="8413959" y="828791"/>
            <a:ext cx="284310" cy="282891"/>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sp>
        <p:nvSpPr>
          <p:cNvPr id="2440" name="Google Shape;2440;p38"/>
          <p:cNvSpPr txBox="1">
            <a:spLocks noGrp="1"/>
          </p:cNvSpPr>
          <p:nvPr>
            <p:ph type="title"/>
          </p:nvPr>
        </p:nvSpPr>
        <p:spPr>
          <a:xfrm>
            <a:off x="720006" y="2902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Example JWE</a:t>
            </a:r>
            <a:endParaRPr/>
          </a:p>
        </p:txBody>
      </p:sp>
      <p:grpSp>
        <p:nvGrpSpPr>
          <p:cNvPr id="2460" name="Google Shape;2460;p38"/>
          <p:cNvGrpSpPr/>
          <p:nvPr/>
        </p:nvGrpSpPr>
        <p:grpSpPr>
          <a:xfrm>
            <a:off x="720000" y="527405"/>
            <a:ext cx="1234182" cy="980640"/>
            <a:chOff x="1412024" y="975722"/>
            <a:chExt cx="1234182" cy="980640"/>
          </a:xfrm>
        </p:grpSpPr>
        <p:sp>
          <p:nvSpPr>
            <p:cNvPr id="2461" name="Google Shape;2461;p38"/>
            <p:cNvSpPr/>
            <p:nvPr/>
          </p:nvSpPr>
          <p:spPr>
            <a:xfrm rot="-1892976">
              <a:off x="1516065" y="1294232"/>
              <a:ext cx="561628" cy="556317"/>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rot="-1892976">
              <a:off x="1791076" y="1036886"/>
              <a:ext cx="324976" cy="322760"/>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8"/>
            <p:cNvSpPr/>
            <p:nvPr/>
          </p:nvSpPr>
          <p:spPr>
            <a:xfrm rot="-1892976">
              <a:off x="2259640" y="1148576"/>
              <a:ext cx="325472" cy="325459"/>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stretch>
            <a:fillRect/>
          </a:stretch>
        </p:blipFill>
        <p:spPr>
          <a:xfrm>
            <a:off x="2234457" y="1086814"/>
            <a:ext cx="4675098" cy="37757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252762" y="2125231"/>
            <a:ext cx="4266724" cy="127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chemeClr val="accent1"/>
                </a:solidFill>
              </a:rPr>
              <a:t>CẤU TRÚC CỦA</a:t>
            </a:r>
            <a:r>
              <a:rPr lang="vi-VN" smtClean="0">
                <a:solidFill>
                  <a:schemeClr val="accent1"/>
                </a:solidFill>
              </a:rPr>
              <a:t> JWE</a:t>
            </a:r>
            <a:endParaRPr>
              <a:solidFill>
                <a:schemeClr val="accent1"/>
              </a:solidFill>
            </a:endParaRPr>
          </a:p>
        </p:txBody>
      </p:sp>
      <p:sp>
        <p:nvSpPr>
          <p:cNvPr id="1597" name="Google Shape;1597;p34"/>
          <p:cNvSpPr txBox="1">
            <a:spLocks noGrp="1"/>
          </p:cNvSpPr>
          <p:nvPr>
            <p:ph type="title" idx="2"/>
          </p:nvPr>
        </p:nvSpPr>
        <p:spPr>
          <a:xfrm>
            <a:off x="3173401" y="1246292"/>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02</a:t>
            </a:r>
            <a:endParaRPr/>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515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cxnSp>
        <p:nvCxnSpPr>
          <p:cNvPr id="3788" name="Google Shape;3788;p52"/>
          <p:cNvCxnSpPr>
            <a:stCxn id="3789" idx="1"/>
            <a:endCxn id="3790" idx="3"/>
          </p:cNvCxnSpPr>
          <p:nvPr/>
        </p:nvCxnSpPr>
        <p:spPr>
          <a:xfrm>
            <a:off x="1180551" y="837961"/>
            <a:ext cx="0" cy="1401900"/>
          </a:xfrm>
          <a:prstGeom prst="straightConnector1">
            <a:avLst/>
          </a:prstGeom>
          <a:noFill/>
          <a:ln w="9525" cap="flat" cmpd="sng">
            <a:solidFill>
              <a:schemeClr val="dk2"/>
            </a:solidFill>
            <a:prstDash val="solid"/>
            <a:round/>
            <a:headEnd type="none" w="med" len="med"/>
            <a:tailEnd type="none" w="med" len="med"/>
          </a:ln>
        </p:spPr>
      </p:cxnSp>
      <p:sp>
        <p:nvSpPr>
          <p:cNvPr id="3792" name="Google Shape;3792;p52"/>
          <p:cNvSpPr/>
          <p:nvPr/>
        </p:nvSpPr>
        <p:spPr>
          <a:xfrm rot="-5400000">
            <a:off x="4356401" y="-443248"/>
            <a:ext cx="670500" cy="6036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p:cNvSpPr txBox="1"/>
          <p:nvPr/>
        </p:nvSpPr>
        <p:spPr>
          <a:xfrm>
            <a:off x="3390900" y="2266349"/>
            <a:ext cx="4319051" cy="657000"/>
          </a:xfrm>
          <a:prstGeom prst="rect">
            <a:avLst/>
          </a:prstGeom>
          <a:noFill/>
          <a:ln>
            <a:noFill/>
          </a:ln>
        </p:spPr>
        <p:txBody>
          <a:bodyPr spcFirstLastPara="1" wrap="square" lIns="91425" tIns="91425" rIns="91425" bIns="91425" anchor="ctr" anchorCtr="0">
            <a:noAutofit/>
          </a:bodyPr>
          <a:lstStyle/>
          <a:p>
            <a:pPr lvl="0" algn="just">
              <a:lnSpc>
                <a:spcPct val="115000"/>
              </a:lnSpc>
            </a:pPr>
            <a:r>
              <a:rPr lang="vi-VN" sz="1200" smtClean="0">
                <a:solidFill>
                  <a:schemeClr val="bg1"/>
                </a:solidFill>
              </a:rPr>
              <a:t>Đảm </a:t>
            </a:r>
            <a:r>
              <a:rPr lang="vi-VN" sz="1200">
                <a:solidFill>
                  <a:schemeClr val="bg1"/>
                </a:solidFill>
              </a:rPr>
              <a:t>bảo rằng cùng một khóa đối xứng không tạo ra cùng một chuỗi mã hóa cho cùng một dữ liệu mỗi lần mã hóa.</a:t>
            </a:r>
            <a:r>
              <a:rPr lang="en" sz="1200" smtClean="0">
                <a:solidFill>
                  <a:schemeClr val="bg1"/>
                </a:solidFill>
                <a:latin typeface="Roboto"/>
                <a:ea typeface="Roboto"/>
                <a:cs typeface="Roboto"/>
                <a:sym typeface="Roboto"/>
              </a:rPr>
              <a:t> </a:t>
            </a:r>
            <a:endParaRPr sz="1200">
              <a:solidFill>
                <a:schemeClr val="bg1"/>
              </a:solidFill>
              <a:latin typeface="Roboto"/>
              <a:ea typeface="Roboto"/>
              <a:cs typeface="Roboto"/>
              <a:sym typeface="Roboto"/>
            </a:endParaRPr>
          </a:p>
        </p:txBody>
      </p:sp>
      <p:sp>
        <p:nvSpPr>
          <p:cNvPr id="3794" name="Google Shape;3794;p52"/>
          <p:cNvSpPr txBox="1"/>
          <p:nvPr/>
        </p:nvSpPr>
        <p:spPr>
          <a:xfrm>
            <a:off x="1795526" y="2266358"/>
            <a:ext cx="1564376"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a:solidFill>
                  <a:srgbClr val="FFFFFF"/>
                </a:solidFill>
                <a:latin typeface="+mn-lt"/>
                <a:ea typeface="Exo 2"/>
                <a:cs typeface="Exo 2"/>
                <a:sym typeface="Exo 2"/>
              </a:rPr>
              <a:t>Initialization Vector (IV)</a:t>
            </a:r>
            <a:endParaRPr b="1">
              <a:solidFill>
                <a:srgbClr val="FFFFFF"/>
              </a:solidFill>
              <a:latin typeface="+mn-lt"/>
              <a:ea typeface="Exo 2"/>
              <a:cs typeface="Exo 2"/>
              <a:sym typeface="Exo 2"/>
            </a:endParaRPr>
          </a:p>
        </p:txBody>
      </p:sp>
      <p:sp>
        <p:nvSpPr>
          <p:cNvPr id="3790" name="Google Shape;3790;p52"/>
          <p:cNvSpPr/>
          <p:nvPr/>
        </p:nvSpPr>
        <p:spPr>
          <a:xfrm rot="-5400000">
            <a:off x="845301" y="2229161"/>
            <a:ext cx="670500" cy="691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a:off x="954651" y="2382761"/>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3</a:t>
            </a:r>
            <a:endParaRPr sz="1800" b="1">
              <a:solidFill>
                <a:srgbClr val="FFFFFF"/>
              </a:solidFill>
              <a:latin typeface="Exo 2"/>
              <a:ea typeface="Exo 2"/>
              <a:cs typeface="Exo 2"/>
              <a:sym typeface="Exo 2"/>
            </a:endParaRPr>
          </a:p>
        </p:txBody>
      </p:sp>
      <p:cxnSp>
        <p:nvCxnSpPr>
          <p:cNvPr id="3796" name="Google Shape;3796;p52"/>
          <p:cNvCxnSpPr/>
          <p:nvPr/>
        </p:nvCxnSpPr>
        <p:spPr>
          <a:xfrm>
            <a:off x="3359384" y="2333261"/>
            <a:ext cx="0" cy="444600"/>
          </a:xfrm>
          <a:prstGeom prst="straightConnector1">
            <a:avLst/>
          </a:prstGeom>
          <a:noFill/>
          <a:ln w="38100" cap="flat" cmpd="sng">
            <a:solidFill>
              <a:srgbClr val="FFFFFF"/>
            </a:solidFill>
            <a:prstDash val="solid"/>
            <a:round/>
            <a:headEnd type="none" w="sm" len="sm"/>
            <a:tailEnd type="none" w="sm" len="sm"/>
          </a:ln>
        </p:spPr>
      </p:cxnSp>
      <p:sp>
        <p:nvSpPr>
          <p:cNvPr id="3797" name="Google Shape;3797;p52"/>
          <p:cNvSpPr/>
          <p:nvPr/>
        </p:nvSpPr>
        <p:spPr>
          <a:xfrm rot="-5400000">
            <a:off x="4356401" y="-1479423"/>
            <a:ext cx="670500" cy="60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txBox="1"/>
          <p:nvPr/>
        </p:nvSpPr>
        <p:spPr>
          <a:xfrm>
            <a:off x="3506803" y="1230174"/>
            <a:ext cx="4203148"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z="1200">
                <a:solidFill>
                  <a:schemeClr val="lt1"/>
                </a:solidFill>
                <a:latin typeface="IBM Plex Sans"/>
                <a:ea typeface="IBM Plex Sans"/>
                <a:cs typeface="IBM Plex Sans"/>
                <a:sym typeface="IBM Plex Sans"/>
              </a:rPr>
              <a:t> Là khóa bí mật </a:t>
            </a:r>
            <a:r>
              <a:rPr lang="vi-VN" sz="1200" smtClean="0">
                <a:solidFill>
                  <a:schemeClr val="lt1"/>
                </a:solidFill>
                <a:latin typeface="IBM Plex Sans"/>
                <a:ea typeface="IBM Plex Sans"/>
                <a:cs typeface="IBM Plex Sans"/>
                <a:sym typeface="IBM Plex Sans"/>
              </a:rPr>
              <a:t>đã được </a:t>
            </a:r>
            <a:r>
              <a:rPr lang="vi-VN" sz="1200">
                <a:solidFill>
                  <a:schemeClr val="lt1"/>
                </a:solidFill>
                <a:latin typeface="IBM Plex Sans"/>
                <a:ea typeface="IBM Plex Sans"/>
                <a:cs typeface="IBM Plex Sans"/>
                <a:sym typeface="IBM Plex Sans"/>
              </a:rPr>
              <a:t>mã hóa bằng khóa công khai của người </a:t>
            </a:r>
            <a:r>
              <a:rPr lang="vi-VN" sz="1200" smtClean="0">
                <a:solidFill>
                  <a:schemeClr val="lt1"/>
                </a:solidFill>
                <a:latin typeface="IBM Plex Sans"/>
                <a:ea typeface="IBM Plex Sans"/>
                <a:cs typeface="IBM Plex Sans"/>
                <a:sym typeface="IBM Plex Sans"/>
              </a:rPr>
              <a:t>nhận.</a:t>
            </a:r>
            <a:endParaRPr sz="1200">
              <a:solidFill>
                <a:schemeClr val="lt1"/>
              </a:solidFill>
              <a:latin typeface="Roboto"/>
              <a:ea typeface="Roboto"/>
              <a:cs typeface="Roboto"/>
              <a:sym typeface="Roboto"/>
            </a:endParaRPr>
          </a:p>
        </p:txBody>
      </p:sp>
      <p:sp>
        <p:nvSpPr>
          <p:cNvPr id="3799" name="Google Shape;3799;p52"/>
          <p:cNvSpPr txBox="1"/>
          <p:nvPr/>
        </p:nvSpPr>
        <p:spPr>
          <a:xfrm>
            <a:off x="1795526" y="1230183"/>
            <a:ext cx="1564376"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a:solidFill>
                  <a:srgbClr val="FFFFFF"/>
                </a:solidFill>
                <a:latin typeface="+mn-lt"/>
                <a:ea typeface="Exo 2"/>
                <a:cs typeface="Exo 2"/>
                <a:sym typeface="Exo 2"/>
              </a:rPr>
              <a:t>Encrypted Key</a:t>
            </a:r>
            <a:endParaRPr b="1">
              <a:solidFill>
                <a:srgbClr val="FFFFFF"/>
              </a:solidFill>
              <a:latin typeface="+mn-lt"/>
              <a:ea typeface="Exo 2"/>
              <a:cs typeface="Exo 2"/>
              <a:sym typeface="Exo 2"/>
            </a:endParaRPr>
          </a:p>
        </p:txBody>
      </p:sp>
      <p:sp>
        <p:nvSpPr>
          <p:cNvPr id="3800" name="Google Shape;3800;p52"/>
          <p:cNvSpPr/>
          <p:nvPr/>
        </p:nvSpPr>
        <p:spPr>
          <a:xfrm rot="-5400000">
            <a:off x="845301" y="1192986"/>
            <a:ext cx="670500" cy="691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p:cNvSpPr/>
          <p:nvPr/>
        </p:nvSpPr>
        <p:spPr>
          <a:xfrm>
            <a:off x="954651" y="1346586"/>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2</a:t>
            </a:r>
            <a:endParaRPr sz="1800" b="1">
              <a:solidFill>
                <a:srgbClr val="FFFFFF"/>
              </a:solidFill>
              <a:latin typeface="Exo 2"/>
              <a:ea typeface="Exo 2"/>
              <a:cs typeface="Exo 2"/>
              <a:sym typeface="Exo 2"/>
            </a:endParaRPr>
          </a:p>
        </p:txBody>
      </p:sp>
      <p:cxnSp>
        <p:nvCxnSpPr>
          <p:cNvPr id="3802" name="Google Shape;3802;p52"/>
          <p:cNvCxnSpPr/>
          <p:nvPr/>
        </p:nvCxnSpPr>
        <p:spPr>
          <a:xfrm>
            <a:off x="3359902" y="1297086"/>
            <a:ext cx="0" cy="444600"/>
          </a:xfrm>
          <a:prstGeom prst="straightConnector1">
            <a:avLst/>
          </a:prstGeom>
          <a:noFill/>
          <a:ln w="38100" cap="flat" cmpd="sng">
            <a:solidFill>
              <a:srgbClr val="FFFFFF"/>
            </a:solidFill>
            <a:prstDash val="solid"/>
            <a:round/>
            <a:headEnd type="none" w="sm" len="sm"/>
            <a:tailEnd type="none" w="sm" len="sm"/>
          </a:ln>
        </p:spPr>
      </p:cxnSp>
      <p:sp>
        <p:nvSpPr>
          <p:cNvPr id="3803" name="Google Shape;3803;p52"/>
          <p:cNvSpPr/>
          <p:nvPr/>
        </p:nvSpPr>
        <p:spPr>
          <a:xfrm rot="-5400000">
            <a:off x="4356401" y="-2515598"/>
            <a:ext cx="670500" cy="6036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p:cNvSpPr txBox="1"/>
          <p:nvPr/>
        </p:nvSpPr>
        <p:spPr>
          <a:xfrm>
            <a:off x="3513075" y="193999"/>
            <a:ext cx="4196876" cy="657000"/>
          </a:xfrm>
          <a:prstGeom prst="rect">
            <a:avLst/>
          </a:prstGeom>
          <a:noFill/>
          <a:ln>
            <a:noFill/>
          </a:ln>
        </p:spPr>
        <p:txBody>
          <a:bodyPr spcFirstLastPara="1" wrap="square" lIns="91425" tIns="91425" rIns="91425" bIns="91425" anchor="ctr" anchorCtr="0">
            <a:noAutofit/>
          </a:bodyPr>
          <a:lstStyle/>
          <a:p>
            <a:pPr lvl="0" algn="just">
              <a:lnSpc>
                <a:spcPct val="115000"/>
              </a:lnSpc>
            </a:pPr>
            <a:r>
              <a:rPr lang="vi-VN" sz="1200">
                <a:solidFill>
                  <a:schemeClr val="lt1"/>
                </a:solidFill>
                <a:latin typeface="IBM Plex Sans"/>
                <a:ea typeface="IBM Plex Sans"/>
                <a:cs typeface="IBM Plex Sans"/>
                <a:sym typeface="IBM Plex Sans"/>
              </a:rPr>
              <a:t>Chứa thông tin về thuật toán mã hóa, thuật toán khóa, cấu trúc dữ liệu, v.v.</a:t>
            </a:r>
            <a:endParaRPr sz="1200">
              <a:solidFill>
                <a:schemeClr val="lt1"/>
              </a:solidFill>
              <a:latin typeface="Roboto"/>
              <a:ea typeface="Roboto"/>
              <a:cs typeface="Roboto"/>
              <a:sym typeface="Roboto"/>
            </a:endParaRPr>
          </a:p>
        </p:txBody>
      </p:sp>
      <p:sp>
        <p:nvSpPr>
          <p:cNvPr id="3805" name="Google Shape;3805;p52"/>
          <p:cNvSpPr txBox="1"/>
          <p:nvPr/>
        </p:nvSpPr>
        <p:spPr>
          <a:xfrm>
            <a:off x="1795526" y="194008"/>
            <a:ext cx="1595374"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mtClean="0">
                <a:solidFill>
                  <a:schemeClr val="bg1"/>
                </a:solidFill>
              </a:rPr>
              <a:t>Protected Header</a:t>
            </a:r>
            <a:endParaRPr sz="2000" b="1">
              <a:solidFill>
                <a:schemeClr val="bg1"/>
              </a:solidFill>
              <a:latin typeface="Exo 2"/>
              <a:ea typeface="Exo 2"/>
              <a:cs typeface="Exo 2"/>
              <a:sym typeface="Exo 2"/>
            </a:endParaRPr>
          </a:p>
        </p:txBody>
      </p:sp>
      <p:sp>
        <p:nvSpPr>
          <p:cNvPr id="3789" name="Google Shape;3789;p52"/>
          <p:cNvSpPr/>
          <p:nvPr/>
        </p:nvSpPr>
        <p:spPr>
          <a:xfrm rot="-5400000">
            <a:off x="845301" y="156811"/>
            <a:ext cx="670500" cy="691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a:off x="954651" y="310411"/>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Exo 2"/>
                <a:ea typeface="Exo 2"/>
                <a:cs typeface="Exo 2"/>
                <a:sym typeface="Exo 2"/>
              </a:rPr>
              <a:t>1</a:t>
            </a:r>
            <a:endParaRPr sz="1800" b="1">
              <a:solidFill>
                <a:srgbClr val="FFFFFF"/>
              </a:solidFill>
              <a:latin typeface="Exo 2"/>
              <a:ea typeface="Exo 2"/>
              <a:cs typeface="Exo 2"/>
              <a:sym typeface="Exo 2"/>
            </a:endParaRPr>
          </a:p>
        </p:txBody>
      </p:sp>
      <p:cxnSp>
        <p:nvCxnSpPr>
          <p:cNvPr id="3807" name="Google Shape;3807;p52"/>
          <p:cNvCxnSpPr/>
          <p:nvPr/>
        </p:nvCxnSpPr>
        <p:spPr>
          <a:xfrm>
            <a:off x="3390900" y="260911"/>
            <a:ext cx="0" cy="444600"/>
          </a:xfrm>
          <a:prstGeom prst="straightConnector1">
            <a:avLst/>
          </a:prstGeom>
          <a:noFill/>
          <a:ln w="38100" cap="flat" cmpd="sng">
            <a:solidFill>
              <a:srgbClr val="FFFFFF"/>
            </a:solidFill>
            <a:prstDash val="solid"/>
            <a:round/>
            <a:headEnd type="none" w="sm" len="sm"/>
            <a:tailEnd type="none" w="sm" len="sm"/>
          </a:ln>
        </p:spPr>
      </p:cxnSp>
      <p:grpSp>
        <p:nvGrpSpPr>
          <p:cNvPr id="3808" name="Google Shape;3808;p52"/>
          <p:cNvGrpSpPr/>
          <p:nvPr/>
        </p:nvGrpSpPr>
        <p:grpSpPr>
          <a:xfrm>
            <a:off x="7856851" y="621756"/>
            <a:ext cx="1239903" cy="744541"/>
            <a:chOff x="2164425" y="1666775"/>
            <a:chExt cx="1063655" cy="638707"/>
          </a:xfrm>
        </p:grpSpPr>
        <p:sp>
          <p:nvSpPr>
            <p:cNvPr id="3809" name="Google Shape;3809;p52"/>
            <p:cNvSpPr/>
            <p:nvPr/>
          </p:nvSpPr>
          <p:spPr>
            <a:xfrm>
              <a:off x="2164425" y="1666775"/>
              <a:ext cx="568658" cy="560809"/>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2"/>
            <p:cNvSpPr/>
            <p:nvPr/>
          </p:nvSpPr>
          <p:spPr>
            <a:xfrm>
              <a:off x="2681037" y="1676852"/>
              <a:ext cx="323210" cy="32306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a:off x="2958844" y="2037602"/>
              <a:ext cx="269237" cy="267880"/>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792;p52"/>
          <p:cNvSpPr/>
          <p:nvPr/>
        </p:nvSpPr>
        <p:spPr>
          <a:xfrm rot="16200000">
            <a:off x="4356401" y="1615607"/>
            <a:ext cx="670500" cy="6036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3;p52"/>
          <p:cNvSpPr txBox="1"/>
          <p:nvPr/>
        </p:nvSpPr>
        <p:spPr>
          <a:xfrm>
            <a:off x="3390900" y="4325204"/>
            <a:ext cx="4009057"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z="1200">
                <a:solidFill>
                  <a:schemeClr val="bg1"/>
                </a:solidFill>
                <a:latin typeface="+mn-lt"/>
                <a:ea typeface="IBM Plex Sans"/>
                <a:cs typeface="IBM Plex Sans"/>
                <a:sym typeface="IBM Plex Sans"/>
              </a:rPr>
              <a:t>Là một giá trị để xác minh tính toàn vẹn của dữ liệu</a:t>
            </a:r>
            <a:endParaRPr lang="vi-VN" sz="1200">
              <a:solidFill>
                <a:schemeClr val="bg1"/>
              </a:solidFill>
              <a:latin typeface="+mn-lt"/>
              <a:ea typeface="Roboto"/>
              <a:cs typeface="Roboto"/>
              <a:sym typeface="Roboto"/>
            </a:endParaRPr>
          </a:p>
        </p:txBody>
      </p:sp>
      <p:sp>
        <p:nvSpPr>
          <p:cNvPr id="28" name="Google Shape;3794;p52"/>
          <p:cNvSpPr txBox="1"/>
          <p:nvPr/>
        </p:nvSpPr>
        <p:spPr>
          <a:xfrm>
            <a:off x="1795526" y="4325213"/>
            <a:ext cx="1555720"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a:solidFill>
                  <a:srgbClr val="FFFFFF"/>
                </a:solidFill>
                <a:latin typeface="+mn-lt"/>
                <a:ea typeface="Exo 2"/>
                <a:cs typeface="Exo 2"/>
                <a:sym typeface="Exo 2"/>
              </a:rPr>
              <a:t>Authentication</a:t>
            </a:r>
            <a:r>
              <a:rPr lang="vi-VN" sz="2000" b="1">
                <a:solidFill>
                  <a:srgbClr val="FFFFFF"/>
                </a:solidFill>
                <a:latin typeface="Exo 2"/>
                <a:ea typeface="Exo 2"/>
                <a:cs typeface="Exo 2"/>
                <a:sym typeface="Exo 2"/>
              </a:rPr>
              <a:t> </a:t>
            </a:r>
            <a:r>
              <a:rPr lang="vi-VN" b="1">
                <a:solidFill>
                  <a:srgbClr val="FFFFFF"/>
                </a:solidFill>
                <a:latin typeface="+mn-lt"/>
                <a:ea typeface="Exo 2"/>
                <a:cs typeface="Exo 2"/>
                <a:sym typeface="Exo 2"/>
              </a:rPr>
              <a:t>Tag</a:t>
            </a:r>
            <a:endParaRPr b="1">
              <a:solidFill>
                <a:srgbClr val="FFFFFF"/>
              </a:solidFill>
              <a:latin typeface="+mn-lt"/>
              <a:ea typeface="Exo 2"/>
              <a:cs typeface="Exo 2"/>
              <a:sym typeface="Exo 2"/>
            </a:endParaRPr>
          </a:p>
        </p:txBody>
      </p:sp>
      <p:cxnSp>
        <p:nvCxnSpPr>
          <p:cNvPr id="31" name="Google Shape;3796;p52"/>
          <p:cNvCxnSpPr/>
          <p:nvPr/>
        </p:nvCxnSpPr>
        <p:spPr>
          <a:xfrm>
            <a:off x="3351246" y="4441607"/>
            <a:ext cx="0" cy="444600"/>
          </a:xfrm>
          <a:prstGeom prst="straightConnector1">
            <a:avLst/>
          </a:prstGeom>
          <a:noFill/>
          <a:ln w="38100" cap="flat" cmpd="sng">
            <a:solidFill>
              <a:srgbClr val="FFFFFF"/>
            </a:solidFill>
            <a:prstDash val="solid"/>
            <a:round/>
            <a:headEnd type="none" w="sm" len="sm"/>
            <a:tailEnd type="none" w="sm" len="sm"/>
          </a:ln>
        </p:spPr>
      </p:cxnSp>
      <p:sp>
        <p:nvSpPr>
          <p:cNvPr id="32" name="Google Shape;3797;p52"/>
          <p:cNvSpPr/>
          <p:nvPr/>
        </p:nvSpPr>
        <p:spPr>
          <a:xfrm rot="16200000">
            <a:off x="4356401" y="579432"/>
            <a:ext cx="670500" cy="60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98;p52"/>
          <p:cNvSpPr txBox="1"/>
          <p:nvPr/>
        </p:nvSpPr>
        <p:spPr>
          <a:xfrm>
            <a:off x="3390900" y="3289029"/>
            <a:ext cx="4009057"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sz="1200">
                <a:solidFill>
                  <a:schemeClr val="bg1"/>
                </a:solidFill>
              </a:rPr>
              <a:t>Là dữ liệu đã được mã hóa</a:t>
            </a:r>
            <a:endParaRPr sz="1200">
              <a:solidFill>
                <a:schemeClr val="bg1"/>
              </a:solidFill>
              <a:latin typeface="Roboto"/>
              <a:ea typeface="Roboto"/>
              <a:cs typeface="Roboto"/>
              <a:sym typeface="Roboto"/>
            </a:endParaRPr>
          </a:p>
        </p:txBody>
      </p:sp>
      <p:sp>
        <p:nvSpPr>
          <p:cNvPr id="34" name="Google Shape;3799;p52"/>
          <p:cNvSpPr txBox="1"/>
          <p:nvPr/>
        </p:nvSpPr>
        <p:spPr>
          <a:xfrm>
            <a:off x="1795526" y="3289038"/>
            <a:ext cx="1563858" cy="657000"/>
          </a:xfrm>
          <a:prstGeom prst="rect">
            <a:avLst/>
          </a:prstGeom>
          <a:noFill/>
          <a:ln>
            <a:noFill/>
          </a:ln>
        </p:spPr>
        <p:txBody>
          <a:bodyPr spcFirstLastPara="1" wrap="square" lIns="91425" tIns="91425" rIns="91425" bIns="91425" anchor="ctr" anchorCtr="0">
            <a:noAutofit/>
          </a:bodyPr>
          <a:lstStyle/>
          <a:p>
            <a:pPr lvl="0">
              <a:lnSpc>
                <a:spcPct val="115000"/>
              </a:lnSpc>
            </a:pPr>
            <a:r>
              <a:rPr lang="vi-VN" b="1" smtClean="0">
                <a:solidFill>
                  <a:srgbClr val="FFFFFF"/>
                </a:solidFill>
                <a:latin typeface="+mn-lt"/>
                <a:ea typeface="Exo 2"/>
                <a:cs typeface="Exo 2"/>
                <a:sym typeface="Exo 2"/>
              </a:rPr>
              <a:t>Ciphertext</a:t>
            </a:r>
            <a:endParaRPr b="1">
              <a:solidFill>
                <a:srgbClr val="FFFFFF"/>
              </a:solidFill>
              <a:latin typeface="+mn-lt"/>
              <a:ea typeface="Exo 2"/>
              <a:cs typeface="Exo 2"/>
              <a:sym typeface="Exo 2"/>
            </a:endParaRPr>
          </a:p>
        </p:txBody>
      </p:sp>
      <p:cxnSp>
        <p:nvCxnSpPr>
          <p:cNvPr id="37" name="Google Shape;3802;p52"/>
          <p:cNvCxnSpPr/>
          <p:nvPr/>
        </p:nvCxnSpPr>
        <p:spPr>
          <a:xfrm>
            <a:off x="3351246" y="3355932"/>
            <a:ext cx="0" cy="444600"/>
          </a:xfrm>
          <a:prstGeom prst="straightConnector1">
            <a:avLst/>
          </a:prstGeom>
          <a:noFill/>
          <a:ln w="38100" cap="flat" cmpd="sng">
            <a:solidFill>
              <a:srgbClr val="FFFFFF"/>
            </a:solidFill>
            <a:prstDash val="solid"/>
            <a:round/>
            <a:headEnd type="none" w="sm" len="sm"/>
            <a:tailEnd type="none" w="sm" len="sm"/>
          </a:ln>
        </p:spPr>
      </p:cxnSp>
      <p:cxnSp>
        <p:nvCxnSpPr>
          <p:cNvPr id="40" name="Google Shape;3788;p52"/>
          <p:cNvCxnSpPr>
            <a:endCxn id="41" idx="3"/>
          </p:cNvCxnSpPr>
          <p:nvPr/>
        </p:nvCxnSpPr>
        <p:spPr>
          <a:xfrm>
            <a:off x="1180551" y="2896807"/>
            <a:ext cx="0" cy="1401900"/>
          </a:xfrm>
          <a:prstGeom prst="straightConnector1">
            <a:avLst/>
          </a:prstGeom>
          <a:noFill/>
          <a:ln w="9525" cap="flat" cmpd="sng">
            <a:solidFill>
              <a:schemeClr val="dk2"/>
            </a:solidFill>
            <a:prstDash val="solid"/>
            <a:round/>
            <a:headEnd type="none" w="med" len="med"/>
            <a:tailEnd type="none" w="med" len="med"/>
          </a:ln>
        </p:spPr>
      </p:cxnSp>
      <p:sp>
        <p:nvSpPr>
          <p:cNvPr id="41" name="Google Shape;3790;p52"/>
          <p:cNvSpPr/>
          <p:nvPr/>
        </p:nvSpPr>
        <p:spPr>
          <a:xfrm rot="16200000">
            <a:off x="845301" y="4288007"/>
            <a:ext cx="670500" cy="691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95;p52"/>
          <p:cNvSpPr/>
          <p:nvPr/>
        </p:nvSpPr>
        <p:spPr>
          <a:xfrm>
            <a:off x="954651" y="4441607"/>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a:solidFill>
                  <a:srgbClr val="FFFFFF"/>
                </a:solidFill>
                <a:latin typeface="Exo 2"/>
                <a:ea typeface="Exo 2"/>
                <a:cs typeface="Exo 2"/>
                <a:sym typeface="Exo 2"/>
              </a:rPr>
              <a:t>5</a:t>
            </a:r>
            <a:endParaRPr sz="1800" b="1">
              <a:solidFill>
                <a:srgbClr val="FFFFFF"/>
              </a:solidFill>
              <a:latin typeface="Exo 2"/>
              <a:ea typeface="Exo 2"/>
              <a:cs typeface="Exo 2"/>
              <a:sym typeface="Exo 2"/>
            </a:endParaRPr>
          </a:p>
        </p:txBody>
      </p:sp>
      <p:sp>
        <p:nvSpPr>
          <p:cNvPr id="43" name="Google Shape;3800;p52"/>
          <p:cNvSpPr/>
          <p:nvPr/>
        </p:nvSpPr>
        <p:spPr>
          <a:xfrm rot="16200000">
            <a:off x="845301" y="3251832"/>
            <a:ext cx="670500" cy="691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01;p52"/>
          <p:cNvSpPr/>
          <p:nvPr/>
        </p:nvSpPr>
        <p:spPr>
          <a:xfrm>
            <a:off x="954651" y="3405432"/>
            <a:ext cx="451800" cy="39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a:solidFill>
                  <a:srgbClr val="FFFFFF"/>
                </a:solidFill>
                <a:latin typeface="Exo 2"/>
                <a:ea typeface="Exo 2"/>
                <a:cs typeface="Exo 2"/>
                <a:sym typeface="Exo 2"/>
              </a:rPr>
              <a:t>4</a:t>
            </a:r>
            <a:endParaRPr sz="1800" b="1">
              <a:solidFill>
                <a:srgbClr val="FFFFFF"/>
              </a:solidFill>
              <a:latin typeface="Exo 2"/>
              <a:ea typeface="Exo 2"/>
              <a:cs typeface="Exo 2"/>
              <a:sym typeface="Exo 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sp>
        <p:nvSpPr>
          <p:cNvPr id="2440" name="Google Shape;2440;p38"/>
          <p:cNvSpPr txBox="1">
            <a:spLocks noGrp="1"/>
          </p:cNvSpPr>
          <p:nvPr>
            <p:ph type="title"/>
          </p:nvPr>
        </p:nvSpPr>
        <p:spPr>
          <a:xfrm>
            <a:off x="720006" y="2902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Example JWE</a:t>
            </a:r>
            <a:endParaRPr/>
          </a:p>
        </p:txBody>
      </p:sp>
      <p:grpSp>
        <p:nvGrpSpPr>
          <p:cNvPr id="2460" name="Google Shape;2460;p38"/>
          <p:cNvGrpSpPr/>
          <p:nvPr/>
        </p:nvGrpSpPr>
        <p:grpSpPr>
          <a:xfrm>
            <a:off x="720000" y="527405"/>
            <a:ext cx="1234182" cy="980640"/>
            <a:chOff x="1412024" y="975722"/>
            <a:chExt cx="1234182" cy="980640"/>
          </a:xfrm>
        </p:grpSpPr>
        <p:sp>
          <p:nvSpPr>
            <p:cNvPr id="2461" name="Google Shape;2461;p38"/>
            <p:cNvSpPr/>
            <p:nvPr/>
          </p:nvSpPr>
          <p:spPr>
            <a:xfrm rot="-1892976">
              <a:off x="1516065" y="1294232"/>
              <a:ext cx="561628" cy="556317"/>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rot="-1892976">
              <a:off x="1791076" y="1036886"/>
              <a:ext cx="324976" cy="322760"/>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8"/>
            <p:cNvSpPr/>
            <p:nvPr/>
          </p:nvSpPr>
          <p:spPr>
            <a:xfrm rot="-1892976">
              <a:off x="2259640" y="1148576"/>
              <a:ext cx="325472" cy="325459"/>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stretch>
            <a:fillRect/>
          </a:stretch>
        </p:blipFill>
        <p:spPr>
          <a:xfrm>
            <a:off x="2234457" y="1086814"/>
            <a:ext cx="4675098" cy="3775786"/>
          </a:xfrm>
          <a:prstGeom prst="rect">
            <a:avLst/>
          </a:prstGeom>
        </p:spPr>
      </p:pic>
    </p:spTree>
    <p:extLst>
      <p:ext uri="{BB962C8B-B14F-4D97-AF65-F5344CB8AC3E}">
        <p14:creationId xmlns:p14="http://schemas.microsoft.com/office/powerpoint/2010/main" val="1125473595"/>
      </p:ext>
    </p:extLst>
  </p:cSld>
  <p:clrMapOvr>
    <a:masterClrMapping/>
  </p:clrMapOvr>
</p:sld>
</file>

<file path=ppt/theme/theme1.xml><?xml version="1.0" encoding="utf-8"?>
<a:theme xmlns:a="http://schemas.openxmlformats.org/drawingml/2006/main" name="Ethical Hacking Workshop">
  <a:themeElements>
    <a:clrScheme name="Simple Light">
      <a:dk1>
        <a:srgbClr val="091B33"/>
      </a:dk1>
      <a:lt1>
        <a:srgbClr val="FFFFFF"/>
      </a:lt1>
      <a:dk2>
        <a:srgbClr val="6B49ED"/>
      </a:dk2>
      <a:lt2>
        <a:srgbClr val="D2D7FF"/>
      </a:lt2>
      <a:accent1>
        <a:srgbClr val="EC5A00"/>
      </a:accent1>
      <a:accent2>
        <a:srgbClr val="FFA403"/>
      </a:accent2>
      <a:accent3>
        <a:srgbClr val="EF9A60"/>
      </a:accent3>
      <a:accent4>
        <a:srgbClr val="FFE1E0"/>
      </a:accent4>
      <a:accent5>
        <a:srgbClr val="D9DDFF"/>
      </a:accent5>
      <a:accent6>
        <a:srgbClr val="FFFFFF"/>
      </a:accent6>
      <a:hlink>
        <a:srgbClr val="091B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1338</Words>
  <Application>Microsoft Office PowerPoint</Application>
  <PresentationFormat>On-screen Show (16:9)</PresentationFormat>
  <Paragraphs>176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Bebas Neue</vt:lpstr>
      <vt:lpstr>Exo 2</vt:lpstr>
      <vt:lpstr>Exo 2 ExtraBold</vt:lpstr>
      <vt:lpstr>IBM Plex Sans</vt:lpstr>
      <vt:lpstr>Open Sans</vt:lpstr>
      <vt:lpstr>Roboto</vt:lpstr>
      <vt:lpstr>Ethical Hacking Workshop</vt:lpstr>
      <vt:lpstr>JWE (JSON Web Encryption) and JWS (JSON Web Signature) </vt:lpstr>
      <vt:lpstr>TABLE OF CONTENTS</vt:lpstr>
      <vt:lpstr>GIỚI THIỆU JWE</vt:lpstr>
      <vt:lpstr>JWE (JSON Web Encryption)</vt:lpstr>
      <vt:lpstr>REQUEST FOR COMMENTS</vt:lpstr>
      <vt:lpstr>Example JWE</vt:lpstr>
      <vt:lpstr>CẤU TRÚC CỦA JWE</vt:lpstr>
      <vt:lpstr>PowerPoint Presentation</vt:lpstr>
      <vt:lpstr>Example JWE</vt:lpstr>
      <vt:lpstr>PowerPoint Presentation</vt:lpstr>
      <vt:lpstr>CÁCH HOẠT ĐỘNG CỦA  JWE</vt:lpstr>
      <vt:lpstr>PowerPoint Presentation</vt:lpstr>
      <vt:lpstr>PowerPoint Presentation</vt:lpstr>
      <vt:lpstr>PowerPoint Presentation</vt:lpstr>
      <vt:lpstr>LỢI ÍCH CỦA JWE</vt:lpstr>
      <vt:lpstr>PowerPoint Presentation</vt:lpstr>
      <vt:lpstr>GỚI THIỆU  JWS</vt:lpstr>
      <vt:lpstr>PowerPoint Presentation</vt:lpstr>
      <vt:lpstr>CẤU TRÚC CỦA JWS</vt:lpstr>
      <vt:lpstr>PowerPoint Presentation</vt:lpstr>
      <vt:lpstr>CÁCH HOẠT ĐỘNG CỦA  JWE</vt:lpstr>
      <vt:lpstr>PowerPoint Presentation</vt:lpstr>
      <vt:lpstr>PowerPoint Presentation</vt:lpstr>
      <vt:lpstr>PowerPoint Presentation</vt:lpstr>
      <vt:lpstr>LỢI ÍCH CỦA JWS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JWE (JSON Web Encryption) and JWS (JSON Web Signature) </dc:title>
  <cp:lastModifiedBy>Khải</cp:lastModifiedBy>
  <cp:revision>26</cp:revision>
  <dcterms:modified xsi:type="dcterms:W3CDTF">2023-06-19T19:11:05Z</dcterms:modified>
</cp:coreProperties>
</file>