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687EA-AB91-2BC0-D144-6BF975AC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5DE21EA-D8B1-01F3-590F-F2AD7C78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2B58E05-E97E-9940-9E0F-54895D3F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945EC5B-C83D-4258-3639-B8CD0921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6241BA-238B-659A-312B-B261FCE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504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4ADB01-CB67-8279-5098-4F2CD0E8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E1ED071-14E3-0657-7546-8DCFC77B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6C16CF-7617-A3F4-807C-DE5FA4CE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239B438-053E-8BB8-14C6-76968CB3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99E5C2-CB94-1A6D-5080-910B714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577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975DC0E-1046-30F9-3DC4-2BDCD6718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B63557E-C9F6-CEB3-2E53-F52DAAF85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06D4D8-80B3-8DE1-197F-FD644915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BC1794-9A67-2065-95FD-FDB2B1CB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2AD215-6431-9F9E-DB57-BDA31445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333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4B6294-7FD8-CF3A-3360-B7766A8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C87DB9-CD48-817A-2CAA-70A926D3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CA2118-8608-AF4A-197F-E7E8260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204C5D1-D990-E872-FE3A-D68D02DD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9F8961E-E4EC-5531-ADE0-C6B84E79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269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60B0C3-7940-5B38-61B9-11F165C6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1AA8635-D783-373C-7216-5E6C762D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835194-7FFB-DFA5-8A27-897BA5BF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C63AD56-7723-27A5-A643-186312B6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D4A4DF0-C495-E1F3-CD79-A39DB1E3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03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3C7C60-5242-E9AF-D00A-85CCDFFD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046CD95-7CDB-6993-6B97-98A8149AC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44A74C8-C623-F6EC-42EC-39E84B8CD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D3B9CDE-EAE4-6543-4041-C30CE612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DEA6220-24AC-9FAF-7926-D976305B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DAA525D-B33B-290F-6007-4219A1D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386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ADC8BA-A3C9-E931-84C8-570623DB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9D5404D-99A6-C98A-371F-E46CBD02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EA24400-2F4E-5A1D-53A6-DE04355B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B207975-FF39-9CE9-C404-784B0981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4E6E6BA-4897-9A27-A1B8-0A0BC97F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EFCFA9E-6223-E3E1-5B37-76F9A941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DD47B09-7AFA-7683-EDFA-FDE4A1EF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118E097-3A72-287E-A420-643ABF1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10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C3AF4B-ACD1-1297-8DFA-10398DC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56587FE-8CEA-7A1A-6BF5-0329590A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C0753B-F304-0B10-DBA3-47583727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6371FF8-DC63-B893-E98B-1D753C43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574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383E3F2-AD84-99BC-4C74-B47D8F96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B6E9357-3D0B-EBAB-1EC2-C1E5EB8B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09FEB9B-338F-B1DF-53D1-FAB40CB2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655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32DA7E-D5B1-5633-41C8-29E54A27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298415-8E45-70EB-0484-92136F3C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C6E8436-7D31-9B28-186F-9B1E4E876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F59CDED-C447-148A-A512-9D47F242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2E3A8A7-56EA-6CE4-3277-44A722A7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A2A8C52-7F3D-4791-28B6-FC7D105D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49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C9D34C-2027-8ECF-C2EC-925A5576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6F6A5D3-3F97-19F4-89AD-443A6E218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471A9F0-7E16-7B0A-5AC9-9AB79AB2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FB135D-42B6-E9AD-CF85-53066CFE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88FDAC1-F6F7-A81A-9107-07B257AE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C658FED-17F6-6B42-2CF5-AF78E713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92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DA1A351-F4B8-99F9-0E08-24900C6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976973-2ACC-019D-273B-FBA0A03E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DE9C07-8E1C-F315-04F8-0C792D0C4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A1747-4A76-4F26-9462-8FE7712EFD22}" type="datetimeFigureOut">
              <a:rPr lang="vi-VN" smtClean="0"/>
              <a:t>17/04/2024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A9C997E-CD25-8513-553D-70ABF0B41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7F7F58E-9C9A-5BD3-D46C-CF185495D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F3B8B-9E23-4EA0-B116-A47FB81D5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3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F808A6-1A3A-D37C-0402-A7C45F37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78930A9-3934-4375-629F-13D6BDD08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25659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Lương Trần</dc:creator>
  <cp:lastModifiedBy>Lương Trần</cp:lastModifiedBy>
  <cp:revision>1</cp:revision>
  <dcterms:created xsi:type="dcterms:W3CDTF">2024-04-17T02:41:12Z</dcterms:created>
  <dcterms:modified xsi:type="dcterms:W3CDTF">2024-04-17T02:41:28Z</dcterms:modified>
</cp:coreProperties>
</file>