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3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B47C-DC68-4BB0-967A-D4E3CAA02E7C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BA78B5-B84D-44E0-8D3A-B0F28E61E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AC41C4-FC97-4B27-8D27-3BA12903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2DC379-CD81-448E-91D5-2F52548FB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9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E57A1F-2F1A-4FC0-8D45-B4827DDD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Scoliosis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1D0584-CB70-442D-9F72-F02E1720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2419" cy="3545365"/>
          </a:xfrm>
        </p:spPr>
        <p:txBody>
          <a:bodyPr>
            <a:normAutofit/>
          </a:bodyPr>
          <a:lstStyle/>
          <a:p>
            <a:r>
              <a:rPr lang="en-US" dirty="0"/>
              <a:t>According to the American Academy of Neurological Surgeons, scoliosis affects approximately six to nine million people in the United States, accounting for about 2-3 percent of the population (AANS).</a:t>
            </a:r>
          </a:p>
          <a:p>
            <a:r>
              <a:rPr lang="en-US" dirty="0"/>
              <a:t>Furthermore, the primary age of onset for scoliosis, according to the same source, is 10-15 years old, and it affects both genders equally.</a:t>
            </a:r>
          </a:p>
          <a:p>
            <a:pPr marL="0" indent="0">
              <a:buNone/>
            </a:pPr>
            <a:r>
              <a:rPr lang="en-US" dirty="0"/>
              <a:t>=&gt; Solution: use ergonomic chairs to fix user’s posture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1F9EC57-45CC-4563-A19B-8A4C4AEE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30" y="1497702"/>
            <a:ext cx="29718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4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1512D-9943-4CE8-885B-72DB3C25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1" y="804519"/>
            <a:ext cx="10522194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2: Current ergonomic chairs are lacking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E40F91-D1CD-4F1B-9AB3-17F5F77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9831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b"/>
              </a:rPr>
              <a:t>Since users are not fully aware of the different features and adjustments, they do not use the chair in an optimal ergonomic way. =&gt; Too user-dependent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b"/>
              </a:rPr>
              <a:t>Meantime, users have no clue about the postures that he or she adopted without being given explicit feedback and instruction.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ffb"/>
              </a:rPr>
              <a:t>=&gt;Users go back to wrong sitting posture on different chair.</a:t>
            </a:r>
            <a:endParaRPr lang="en-US" b="0" i="0" dirty="0">
              <a:solidFill>
                <a:srgbClr val="000000"/>
              </a:solidFill>
              <a:effectLst/>
              <a:latin typeface="ffb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b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b"/>
            </a:endParaRP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B809BB3-E532-4AB1-A264-870F828C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13" y="4364722"/>
            <a:ext cx="3820171" cy="215566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DBC939F-FF35-46F7-8C75-6951C4CB7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45" y="4093400"/>
            <a:ext cx="3613809" cy="26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B3CB18-8C4F-4A7C-96D8-52F694AA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B14798-5DE5-41F4-A109-90A4C427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08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Combine the pre-existing ergonomic chair design with all its features for correcting posture</a:t>
            </a:r>
          </a:p>
          <a:p>
            <a:pPr marL="0" indent="0">
              <a:buNone/>
            </a:pPr>
            <a:r>
              <a:rPr lang="en-US" dirty="0"/>
              <a:t>with the analytic power of Artificial Intelligent to automatically adjust the chair base on information recorded when the user sit to give the user a comfortable and healthy experience while giving feedback and advice to user to improve their sitting posture in the future.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</a:t>
            </a:r>
            <a:r>
              <a:rPr lang="en-US" sz="9600" dirty="0"/>
              <a:t>+          =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3209107-D0B8-4A65-B1AE-0CD00B7B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088926"/>
            <a:ext cx="2278402" cy="227840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66EB255-7447-471C-8F85-C3909CA80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88" y="4190260"/>
            <a:ext cx="2522769" cy="216833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3885DD17-D1BC-4682-9494-523F64A99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31" y="4106172"/>
            <a:ext cx="2383499" cy="20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7988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210</Words>
  <Application>Microsoft Office PowerPoint</Application>
  <PresentationFormat>Màn hình rộng</PresentationFormat>
  <Paragraphs>16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Arial</vt:lpstr>
      <vt:lpstr>ffb</vt:lpstr>
      <vt:lpstr>Gill Sans MT</vt:lpstr>
      <vt:lpstr>Times New Roman</vt:lpstr>
      <vt:lpstr>Bộ sưu tập</vt:lpstr>
      <vt:lpstr>Team project</vt:lpstr>
      <vt:lpstr>Problem 1: Scoliosis</vt:lpstr>
      <vt:lpstr>Problem 2: Current ergonomic chairs are lacking 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le quan</dc:creator>
  <cp:lastModifiedBy>le quan</cp:lastModifiedBy>
  <cp:revision>3</cp:revision>
  <dcterms:created xsi:type="dcterms:W3CDTF">2022-01-01T09:19:56Z</dcterms:created>
  <dcterms:modified xsi:type="dcterms:W3CDTF">2022-01-01T10:05:38Z</dcterms:modified>
</cp:coreProperties>
</file>