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045E-AC0A-4ACB-B617-FF9E16A9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052" y="1119845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4436-B338-48E4-885A-258FC3374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3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1F1-7751-464F-808E-781BACFD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9" y="503512"/>
            <a:ext cx="9906000" cy="1477961"/>
          </a:xfrm>
        </p:spPr>
        <p:txBody>
          <a:bodyPr/>
          <a:lstStyle/>
          <a:p>
            <a:r>
              <a:rPr lang="en-US" dirty="0"/>
              <a:t>AI integrated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FAA6-6276-47FD-9E6C-6F5B118E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509153"/>
            <a:ext cx="8288988" cy="160020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back of consumer’s body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 to fix correct position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adjustments as body movements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E9DD-8551-4182-B300-AECBC095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49057" y="2532991"/>
            <a:ext cx="1051026" cy="64783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AAED0D-AD54-4A08-9B76-3EF453054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0019" y="3569533"/>
            <a:ext cx="2651990" cy="265199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191A80-DF49-4800-AF84-2EC1B2A51C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0639" y="3575630"/>
            <a:ext cx="2658086" cy="2645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3B509-EF0F-41FC-AF90-E1D0080C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6" y="3575630"/>
            <a:ext cx="2182557" cy="264589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B02A73-ACE8-438D-828B-78B27D5AE271}"/>
              </a:ext>
            </a:extLst>
          </p:cNvPr>
          <p:cNvSpPr/>
          <p:nvPr/>
        </p:nvSpPr>
        <p:spPr>
          <a:xfrm>
            <a:off x="4337120" y="4623633"/>
            <a:ext cx="978408" cy="72521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E3CB-8A87-429C-A70C-36593CB4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79" y="279611"/>
            <a:ext cx="9906000" cy="1477961"/>
          </a:xfrm>
        </p:spPr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EE6D-D518-491F-8BF2-D39A9BFF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979" y="1757572"/>
            <a:ext cx="9186042" cy="125889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wide range of adjustability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Headrest &amp; tilt comfortably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542D6-2734-457F-BFD6-99086B4F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07622" y="3132889"/>
            <a:ext cx="704184" cy="29611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51B2733F-819A-4A75-96C6-B695A1101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2978" y="3428999"/>
            <a:ext cx="4468579" cy="2502404"/>
          </a:xfrm>
          <a:prstGeom prst="rect">
            <a:avLst/>
          </a:prstGeom>
        </p:spPr>
      </p:pic>
      <p:pic>
        <p:nvPicPr>
          <p:cNvPr id="19" name="Content Placeholder 7">
            <a:extLst>
              <a:ext uri="{FF2B5EF4-FFF2-40B4-BE49-F238E27FC236}">
                <a16:creationId xmlns:a16="http://schemas.microsoft.com/office/drawing/2014/main" id="{3B471E41-0A51-4ED5-B1DC-611A821D67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2987" y="3428999"/>
            <a:ext cx="4468578" cy="25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Circuit</vt:lpstr>
      <vt:lpstr>Innovation</vt:lpstr>
      <vt:lpstr>AI integrated specification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Dat Bui</dc:creator>
  <cp:lastModifiedBy>Dat Bui</cp:lastModifiedBy>
  <cp:revision>1</cp:revision>
  <dcterms:created xsi:type="dcterms:W3CDTF">2022-01-03T00:38:57Z</dcterms:created>
  <dcterms:modified xsi:type="dcterms:W3CDTF">2022-01-03T02:35:56Z</dcterms:modified>
</cp:coreProperties>
</file>