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arlow SemiCondensed Bold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lacial Indifference Bold" panose="020B0604020202020204" charset="0"/>
      <p:regular r:id="rId13"/>
    </p:embeddedFont>
    <p:embeddedFont>
      <p:font typeface="HK Grotesk Light Bold" panose="020B0604020202020204" charset="0"/>
      <p:regular r:id="rId14"/>
    </p:embeddedFont>
    <p:embeddedFont>
      <p:font typeface="HK Modular" panose="020B0604020202020204" charset="0"/>
      <p:regular r:id="rId15"/>
    </p:embeddedFont>
    <p:embeddedFont>
      <p:font typeface="IBM Plex Sans Condensed" panose="020B0506050203000203" pitchFamily="34" charset="0"/>
      <p:regular r:id="rId16"/>
    </p:embeddedFont>
    <p:embeddedFont>
      <p:font typeface="Mokoto Glitch 1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032250" y="6347214"/>
            <a:ext cx="10223500" cy="63500"/>
            <a:chOff x="0" y="0"/>
            <a:chExt cx="20447000" cy="12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47000" cy="127000"/>
            </a:xfrm>
            <a:custGeom>
              <a:avLst/>
              <a:gdLst/>
              <a:ahLst/>
              <a:cxnLst/>
              <a:rect l="l" t="t" r="r" b="b"/>
              <a:pathLst>
                <a:path w="20447000" h="127000">
                  <a:moveTo>
                    <a:pt x="190500" y="0"/>
                  </a:moveTo>
                  <a:cubicBezTo>
                    <a:pt x="225552" y="0"/>
                    <a:pt x="254000" y="28448"/>
                    <a:pt x="254000" y="63500"/>
                  </a:cubicBezTo>
                  <a:cubicBezTo>
                    <a:pt x="254000" y="98552"/>
                    <a:pt x="225552" y="127000"/>
                    <a:pt x="190500" y="127000"/>
                  </a:cubicBezTo>
                  <a:cubicBezTo>
                    <a:pt x="155448" y="127000"/>
                    <a:pt x="127000" y="98552"/>
                    <a:pt x="127000" y="63500"/>
                  </a:cubicBezTo>
                  <a:cubicBezTo>
                    <a:pt x="127000" y="28448"/>
                    <a:pt x="155448" y="0"/>
                    <a:pt x="190500" y="0"/>
                  </a:cubicBezTo>
                  <a:close/>
                  <a:moveTo>
                    <a:pt x="317500" y="0"/>
                  </a:moveTo>
                  <a:cubicBezTo>
                    <a:pt x="352552" y="0"/>
                    <a:pt x="381000" y="28448"/>
                    <a:pt x="381000" y="63500"/>
                  </a:cubicBezTo>
                  <a:cubicBezTo>
                    <a:pt x="381000" y="98552"/>
                    <a:pt x="352552" y="127000"/>
                    <a:pt x="317500" y="127000"/>
                  </a:cubicBezTo>
                  <a:cubicBezTo>
                    <a:pt x="282448" y="127000"/>
                    <a:pt x="254000" y="98552"/>
                    <a:pt x="254000" y="63500"/>
                  </a:cubicBezTo>
                  <a:cubicBezTo>
                    <a:pt x="254000" y="28448"/>
                    <a:pt x="282448" y="0"/>
                    <a:pt x="317500" y="0"/>
                  </a:cubicBezTo>
                  <a:close/>
                  <a:moveTo>
                    <a:pt x="444500" y="0"/>
                  </a:moveTo>
                  <a:cubicBezTo>
                    <a:pt x="479552" y="0"/>
                    <a:pt x="508000" y="28448"/>
                    <a:pt x="508000" y="63500"/>
                  </a:cubicBezTo>
                  <a:cubicBezTo>
                    <a:pt x="508000" y="98552"/>
                    <a:pt x="479552" y="127000"/>
                    <a:pt x="444500" y="127000"/>
                  </a:cubicBezTo>
                  <a:cubicBezTo>
                    <a:pt x="409448" y="127000"/>
                    <a:pt x="381000" y="98552"/>
                    <a:pt x="381000" y="63500"/>
                  </a:cubicBezTo>
                  <a:cubicBezTo>
                    <a:pt x="381000" y="28448"/>
                    <a:pt x="409448" y="0"/>
                    <a:pt x="444500" y="0"/>
                  </a:cubicBezTo>
                  <a:close/>
                  <a:moveTo>
                    <a:pt x="571500" y="0"/>
                  </a:moveTo>
                  <a:cubicBezTo>
                    <a:pt x="606552" y="0"/>
                    <a:pt x="635000" y="28448"/>
                    <a:pt x="635000" y="63500"/>
                  </a:cubicBezTo>
                  <a:cubicBezTo>
                    <a:pt x="635000" y="98552"/>
                    <a:pt x="606552" y="127000"/>
                    <a:pt x="571500" y="127000"/>
                  </a:cubicBezTo>
                  <a:cubicBezTo>
                    <a:pt x="536448" y="127000"/>
                    <a:pt x="508000" y="98552"/>
                    <a:pt x="508000" y="63500"/>
                  </a:cubicBezTo>
                  <a:cubicBezTo>
                    <a:pt x="508000" y="28448"/>
                    <a:pt x="536448" y="0"/>
                    <a:pt x="571500" y="0"/>
                  </a:cubicBezTo>
                  <a:close/>
                  <a:moveTo>
                    <a:pt x="698500" y="0"/>
                  </a:moveTo>
                  <a:cubicBezTo>
                    <a:pt x="733552" y="0"/>
                    <a:pt x="762000" y="28448"/>
                    <a:pt x="762000" y="63500"/>
                  </a:cubicBezTo>
                  <a:cubicBezTo>
                    <a:pt x="762000" y="98552"/>
                    <a:pt x="733552" y="127000"/>
                    <a:pt x="698500" y="127000"/>
                  </a:cubicBezTo>
                  <a:cubicBezTo>
                    <a:pt x="663448" y="127000"/>
                    <a:pt x="635000" y="98552"/>
                    <a:pt x="635000" y="63500"/>
                  </a:cubicBezTo>
                  <a:cubicBezTo>
                    <a:pt x="635000" y="28448"/>
                    <a:pt x="663448" y="0"/>
                    <a:pt x="698500" y="0"/>
                  </a:cubicBezTo>
                  <a:close/>
                  <a:moveTo>
                    <a:pt x="825500" y="0"/>
                  </a:moveTo>
                  <a:cubicBezTo>
                    <a:pt x="860552" y="0"/>
                    <a:pt x="889000" y="28448"/>
                    <a:pt x="889000" y="63500"/>
                  </a:cubicBezTo>
                  <a:cubicBezTo>
                    <a:pt x="889000" y="98552"/>
                    <a:pt x="860552" y="127000"/>
                    <a:pt x="825500" y="127000"/>
                  </a:cubicBezTo>
                  <a:cubicBezTo>
                    <a:pt x="790448" y="127000"/>
                    <a:pt x="762000" y="98552"/>
                    <a:pt x="762000" y="63500"/>
                  </a:cubicBezTo>
                  <a:cubicBezTo>
                    <a:pt x="762000" y="28448"/>
                    <a:pt x="790448" y="0"/>
                    <a:pt x="825500" y="0"/>
                  </a:cubicBezTo>
                  <a:close/>
                  <a:moveTo>
                    <a:pt x="952500" y="0"/>
                  </a:moveTo>
                  <a:cubicBezTo>
                    <a:pt x="987552" y="0"/>
                    <a:pt x="1016000" y="28448"/>
                    <a:pt x="1016000" y="63500"/>
                  </a:cubicBezTo>
                  <a:cubicBezTo>
                    <a:pt x="1016000" y="98552"/>
                    <a:pt x="987552" y="127000"/>
                    <a:pt x="952500" y="127000"/>
                  </a:cubicBezTo>
                  <a:cubicBezTo>
                    <a:pt x="917448" y="127000"/>
                    <a:pt x="889000" y="98552"/>
                    <a:pt x="889000" y="63500"/>
                  </a:cubicBezTo>
                  <a:cubicBezTo>
                    <a:pt x="889000" y="28448"/>
                    <a:pt x="917448" y="0"/>
                    <a:pt x="952500" y="0"/>
                  </a:cubicBezTo>
                  <a:close/>
                  <a:moveTo>
                    <a:pt x="1079500" y="0"/>
                  </a:moveTo>
                  <a:cubicBezTo>
                    <a:pt x="1114552" y="0"/>
                    <a:pt x="1143000" y="28448"/>
                    <a:pt x="1143000" y="63500"/>
                  </a:cubicBezTo>
                  <a:cubicBezTo>
                    <a:pt x="1143000" y="98552"/>
                    <a:pt x="1114552" y="127000"/>
                    <a:pt x="1079500" y="127000"/>
                  </a:cubicBezTo>
                  <a:cubicBezTo>
                    <a:pt x="1044448" y="127000"/>
                    <a:pt x="1016000" y="98552"/>
                    <a:pt x="1016000" y="63500"/>
                  </a:cubicBezTo>
                  <a:cubicBezTo>
                    <a:pt x="1016000" y="28448"/>
                    <a:pt x="1044448" y="0"/>
                    <a:pt x="1079500" y="0"/>
                  </a:cubicBezTo>
                  <a:close/>
                  <a:moveTo>
                    <a:pt x="1206500" y="0"/>
                  </a:moveTo>
                  <a:cubicBezTo>
                    <a:pt x="1241552" y="0"/>
                    <a:pt x="1270000" y="28448"/>
                    <a:pt x="1270000" y="63500"/>
                  </a:cubicBezTo>
                  <a:cubicBezTo>
                    <a:pt x="1270000" y="98552"/>
                    <a:pt x="1241552" y="127000"/>
                    <a:pt x="1206500" y="127000"/>
                  </a:cubicBezTo>
                  <a:cubicBezTo>
                    <a:pt x="1171448" y="127000"/>
                    <a:pt x="1143000" y="98552"/>
                    <a:pt x="1143000" y="63500"/>
                  </a:cubicBezTo>
                  <a:cubicBezTo>
                    <a:pt x="1143000" y="28448"/>
                    <a:pt x="1171448" y="0"/>
                    <a:pt x="1206500" y="0"/>
                  </a:cubicBezTo>
                  <a:close/>
                  <a:moveTo>
                    <a:pt x="1333500" y="0"/>
                  </a:moveTo>
                  <a:cubicBezTo>
                    <a:pt x="1368552" y="0"/>
                    <a:pt x="1397000" y="28448"/>
                    <a:pt x="1397000" y="63500"/>
                  </a:cubicBezTo>
                  <a:cubicBezTo>
                    <a:pt x="1397000" y="98552"/>
                    <a:pt x="1368552" y="127000"/>
                    <a:pt x="1333500" y="127000"/>
                  </a:cubicBezTo>
                  <a:cubicBezTo>
                    <a:pt x="1298448" y="127000"/>
                    <a:pt x="1270000" y="98552"/>
                    <a:pt x="1270000" y="63500"/>
                  </a:cubicBezTo>
                  <a:cubicBezTo>
                    <a:pt x="1270000" y="28448"/>
                    <a:pt x="1298448" y="0"/>
                    <a:pt x="1333500" y="0"/>
                  </a:cubicBezTo>
                  <a:close/>
                  <a:moveTo>
                    <a:pt x="1460500" y="0"/>
                  </a:moveTo>
                  <a:cubicBezTo>
                    <a:pt x="1495552" y="0"/>
                    <a:pt x="1524000" y="28448"/>
                    <a:pt x="1524000" y="63500"/>
                  </a:cubicBezTo>
                  <a:cubicBezTo>
                    <a:pt x="1524000" y="98552"/>
                    <a:pt x="1495552" y="127000"/>
                    <a:pt x="1460500" y="127000"/>
                  </a:cubicBezTo>
                  <a:cubicBezTo>
                    <a:pt x="1425448" y="127000"/>
                    <a:pt x="1397000" y="98552"/>
                    <a:pt x="1397000" y="63500"/>
                  </a:cubicBezTo>
                  <a:cubicBezTo>
                    <a:pt x="1397000" y="28448"/>
                    <a:pt x="1425448" y="0"/>
                    <a:pt x="1460500" y="0"/>
                  </a:cubicBezTo>
                  <a:close/>
                  <a:moveTo>
                    <a:pt x="1587500" y="0"/>
                  </a:moveTo>
                  <a:cubicBezTo>
                    <a:pt x="1622552" y="0"/>
                    <a:pt x="1651000" y="28448"/>
                    <a:pt x="1651000" y="63500"/>
                  </a:cubicBezTo>
                  <a:cubicBezTo>
                    <a:pt x="1651000" y="98552"/>
                    <a:pt x="1622552" y="127000"/>
                    <a:pt x="1587500" y="127000"/>
                  </a:cubicBezTo>
                  <a:cubicBezTo>
                    <a:pt x="1552448" y="127000"/>
                    <a:pt x="1524000" y="98552"/>
                    <a:pt x="1524000" y="63500"/>
                  </a:cubicBezTo>
                  <a:cubicBezTo>
                    <a:pt x="1524000" y="28448"/>
                    <a:pt x="1552448" y="0"/>
                    <a:pt x="1587500" y="0"/>
                  </a:cubicBezTo>
                  <a:close/>
                  <a:moveTo>
                    <a:pt x="1714500" y="0"/>
                  </a:moveTo>
                  <a:cubicBezTo>
                    <a:pt x="1749552" y="0"/>
                    <a:pt x="1778000" y="28448"/>
                    <a:pt x="1778000" y="63500"/>
                  </a:cubicBezTo>
                  <a:cubicBezTo>
                    <a:pt x="1778000" y="98552"/>
                    <a:pt x="1749552" y="127000"/>
                    <a:pt x="1714500" y="127000"/>
                  </a:cubicBezTo>
                  <a:cubicBezTo>
                    <a:pt x="1679448" y="127000"/>
                    <a:pt x="1651000" y="98552"/>
                    <a:pt x="1651000" y="63500"/>
                  </a:cubicBezTo>
                  <a:cubicBezTo>
                    <a:pt x="1651000" y="28448"/>
                    <a:pt x="1679448" y="0"/>
                    <a:pt x="1714500" y="0"/>
                  </a:cubicBezTo>
                  <a:close/>
                  <a:moveTo>
                    <a:pt x="1841500" y="0"/>
                  </a:moveTo>
                  <a:cubicBezTo>
                    <a:pt x="1876552" y="0"/>
                    <a:pt x="1905000" y="28448"/>
                    <a:pt x="1905000" y="63500"/>
                  </a:cubicBezTo>
                  <a:cubicBezTo>
                    <a:pt x="1905000" y="98552"/>
                    <a:pt x="1876552" y="127000"/>
                    <a:pt x="1841500" y="127000"/>
                  </a:cubicBezTo>
                  <a:cubicBezTo>
                    <a:pt x="1806448" y="127000"/>
                    <a:pt x="1778000" y="98552"/>
                    <a:pt x="1778000" y="63500"/>
                  </a:cubicBezTo>
                  <a:cubicBezTo>
                    <a:pt x="1778000" y="28448"/>
                    <a:pt x="1806448" y="0"/>
                    <a:pt x="1841500" y="0"/>
                  </a:cubicBezTo>
                  <a:close/>
                  <a:moveTo>
                    <a:pt x="1968500" y="0"/>
                  </a:moveTo>
                  <a:cubicBezTo>
                    <a:pt x="2003552" y="0"/>
                    <a:pt x="2032000" y="28448"/>
                    <a:pt x="2032000" y="63500"/>
                  </a:cubicBezTo>
                  <a:cubicBezTo>
                    <a:pt x="2032000" y="98552"/>
                    <a:pt x="2003552" y="127000"/>
                    <a:pt x="1968500" y="127000"/>
                  </a:cubicBezTo>
                  <a:cubicBezTo>
                    <a:pt x="1933448" y="127000"/>
                    <a:pt x="1905000" y="98552"/>
                    <a:pt x="1905000" y="63500"/>
                  </a:cubicBezTo>
                  <a:cubicBezTo>
                    <a:pt x="1905000" y="28448"/>
                    <a:pt x="1933448" y="0"/>
                    <a:pt x="1968500" y="0"/>
                  </a:cubicBezTo>
                  <a:close/>
                  <a:moveTo>
                    <a:pt x="2095500" y="0"/>
                  </a:moveTo>
                  <a:cubicBezTo>
                    <a:pt x="2130552" y="0"/>
                    <a:pt x="2159000" y="28448"/>
                    <a:pt x="2159000" y="63500"/>
                  </a:cubicBezTo>
                  <a:cubicBezTo>
                    <a:pt x="2159000" y="98552"/>
                    <a:pt x="2130552" y="127000"/>
                    <a:pt x="2095500" y="127000"/>
                  </a:cubicBezTo>
                  <a:cubicBezTo>
                    <a:pt x="2060448" y="127000"/>
                    <a:pt x="2032000" y="98552"/>
                    <a:pt x="2032000" y="63500"/>
                  </a:cubicBezTo>
                  <a:cubicBezTo>
                    <a:pt x="2032000" y="28448"/>
                    <a:pt x="2060448" y="0"/>
                    <a:pt x="2095500" y="0"/>
                  </a:cubicBezTo>
                  <a:close/>
                  <a:moveTo>
                    <a:pt x="2222500" y="0"/>
                  </a:moveTo>
                  <a:cubicBezTo>
                    <a:pt x="2257552" y="0"/>
                    <a:pt x="2286000" y="28448"/>
                    <a:pt x="2286000" y="63500"/>
                  </a:cubicBezTo>
                  <a:cubicBezTo>
                    <a:pt x="2286000" y="98552"/>
                    <a:pt x="2257552" y="127000"/>
                    <a:pt x="2222500" y="127000"/>
                  </a:cubicBezTo>
                  <a:cubicBezTo>
                    <a:pt x="2187448" y="127000"/>
                    <a:pt x="2159000" y="98552"/>
                    <a:pt x="2159000" y="63500"/>
                  </a:cubicBezTo>
                  <a:cubicBezTo>
                    <a:pt x="2159000" y="28448"/>
                    <a:pt x="2187448" y="0"/>
                    <a:pt x="2222500" y="0"/>
                  </a:cubicBezTo>
                  <a:close/>
                  <a:moveTo>
                    <a:pt x="2349500" y="0"/>
                  </a:moveTo>
                  <a:cubicBezTo>
                    <a:pt x="2384552" y="0"/>
                    <a:pt x="2413000" y="28448"/>
                    <a:pt x="2413000" y="63500"/>
                  </a:cubicBezTo>
                  <a:cubicBezTo>
                    <a:pt x="2413000" y="98552"/>
                    <a:pt x="2384552" y="127000"/>
                    <a:pt x="2349500" y="127000"/>
                  </a:cubicBezTo>
                  <a:cubicBezTo>
                    <a:pt x="2314448" y="127000"/>
                    <a:pt x="2286000" y="98552"/>
                    <a:pt x="2286000" y="63500"/>
                  </a:cubicBezTo>
                  <a:cubicBezTo>
                    <a:pt x="2286000" y="28448"/>
                    <a:pt x="2314448" y="0"/>
                    <a:pt x="2349500" y="0"/>
                  </a:cubicBezTo>
                  <a:close/>
                  <a:moveTo>
                    <a:pt x="2476500" y="0"/>
                  </a:moveTo>
                  <a:cubicBezTo>
                    <a:pt x="2511552" y="0"/>
                    <a:pt x="2540000" y="28448"/>
                    <a:pt x="2540000" y="63500"/>
                  </a:cubicBezTo>
                  <a:cubicBezTo>
                    <a:pt x="2540000" y="98552"/>
                    <a:pt x="2511552" y="127000"/>
                    <a:pt x="2476500" y="127000"/>
                  </a:cubicBezTo>
                  <a:cubicBezTo>
                    <a:pt x="2441448" y="127000"/>
                    <a:pt x="2413000" y="98552"/>
                    <a:pt x="2413000" y="63500"/>
                  </a:cubicBezTo>
                  <a:cubicBezTo>
                    <a:pt x="2413000" y="28448"/>
                    <a:pt x="2441448" y="0"/>
                    <a:pt x="2476500" y="0"/>
                  </a:cubicBezTo>
                  <a:close/>
                  <a:moveTo>
                    <a:pt x="2603500" y="0"/>
                  </a:moveTo>
                  <a:cubicBezTo>
                    <a:pt x="2638552" y="0"/>
                    <a:pt x="2667000" y="28448"/>
                    <a:pt x="2667000" y="63500"/>
                  </a:cubicBezTo>
                  <a:cubicBezTo>
                    <a:pt x="2667000" y="98552"/>
                    <a:pt x="2638552" y="127000"/>
                    <a:pt x="2603500" y="127000"/>
                  </a:cubicBezTo>
                  <a:cubicBezTo>
                    <a:pt x="2568448" y="127000"/>
                    <a:pt x="2540000" y="98552"/>
                    <a:pt x="2540000" y="63500"/>
                  </a:cubicBezTo>
                  <a:cubicBezTo>
                    <a:pt x="2540000" y="28448"/>
                    <a:pt x="2568448" y="0"/>
                    <a:pt x="2603500" y="0"/>
                  </a:cubicBezTo>
                  <a:close/>
                  <a:moveTo>
                    <a:pt x="2730500" y="0"/>
                  </a:moveTo>
                  <a:cubicBezTo>
                    <a:pt x="2765552" y="0"/>
                    <a:pt x="2794000" y="28448"/>
                    <a:pt x="2794000" y="63500"/>
                  </a:cubicBezTo>
                  <a:cubicBezTo>
                    <a:pt x="2794000" y="98552"/>
                    <a:pt x="2765552" y="127000"/>
                    <a:pt x="2730500" y="127000"/>
                  </a:cubicBezTo>
                  <a:cubicBezTo>
                    <a:pt x="2695448" y="127000"/>
                    <a:pt x="2667000" y="98552"/>
                    <a:pt x="2667000" y="63500"/>
                  </a:cubicBezTo>
                  <a:cubicBezTo>
                    <a:pt x="2667000" y="28448"/>
                    <a:pt x="2695448" y="0"/>
                    <a:pt x="2730500" y="0"/>
                  </a:cubicBezTo>
                  <a:close/>
                  <a:moveTo>
                    <a:pt x="2857500" y="0"/>
                  </a:moveTo>
                  <a:cubicBezTo>
                    <a:pt x="2892552" y="0"/>
                    <a:pt x="2921000" y="28448"/>
                    <a:pt x="2921000" y="63500"/>
                  </a:cubicBezTo>
                  <a:cubicBezTo>
                    <a:pt x="2921000" y="98552"/>
                    <a:pt x="2892552" y="127000"/>
                    <a:pt x="2857500" y="127000"/>
                  </a:cubicBezTo>
                  <a:cubicBezTo>
                    <a:pt x="2822448" y="127000"/>
                    <a:pt x="2794000" y="98552"/>
                    <a:pt x="2794000" y="63500"/>
                  </a:cubicBezTo>
                  <a:cubicBezTo>
                    <a:pt x="2794000" y="28448"/>
                    <a:pt x="2822448" y="0"/>
                    <a:pt x="2857500" y="0"/>
                  </a:cubicBezTo>
                  <a:close/>
                  <a:moveTo>
                    <a:pt x="2984500" y="0"/>
                  </a:moveTo>
                  <a:cubicBezTo>
                    <a:pt x="3019552" y="0"/>
                    <a:pt x="3048000" y="28448"/>
                    <a:pt x="3048000" y="63500"/>
                  </a:cubicBezTo>
                  <a:cubicBezTo>
                    <a:pt x="3048000" y="98552"/>
                    <a:pt x="3019552" y="127000"/>
                    <a:pt x="2984500" y="127000"/>
                  </a:cubicBezTo>
                  <a:cubicBezTo>
                    <a:pt x="2949448" y="127000"/>
                    <a:pt x="2921000" y="98552"/>
                    <a:pt x="2921000" y="63500"/>
                  </a:cubicBezTo>
                  <a:cubicBezTo>
                    <a:pt x="2921000" y="28448"/>
                    <a:pt x="2949448" y="0"/>
                    <a:pt x="2984500" y="0"/>
                  </a:cubicBezTo>
                  <a:close/>
                  <a:moveTo>
                    <a:pt x="3111500" y="0"/>
                  </a:moveTo>
                  <a:cubicBezTo>
                    <a:pt x="3146552" y="0"/>
                    <a:pt x="3175000" y="28448"/>
                    <a:pt x="3175000" y="63500"/>
                  </a:cubicBezTo>
                  <a:cubicBezTo>
                    <a:pt x="3175000" y="98552"/>
                    <a:pt x="3146552" y="127000"/>
                    <a:pt x="3111500" y="127000"/>
                  </a:cubicBezTo>
                  <a:cubicBezTo>
                    <a:pt x="3076448" y="127000"/>
                    <a:pt x="3048000" y="98552"/>
                    <a:pt x="3048000" y="63500"/>
                  </a:cubicBezTo>
                  <a:cubicBezTo>
                    <a:pt x="3048000" y="28448"/>
                    <a:pt x="3076448" y="0"/>
                    <a:pt x="3111500" y="0"/>
                  </a:cubicBezTo>
                  <a:close/>
                  <a:moveTo>
                    <a:pt x="3238500" y="0"/>
                  </a:moveTo>
                  <a:cubicBezTo>
                    <a:pt x="3273552" y="0"/>
                    <a:pt x="3302000" y="28448"/>
                    <a:pt x="3302000" y="63500"/>
                  </a:cubicBezTo>
                  <a:cubicBezTo>
                    <a:pt x="3302000" y="98552"/>
                    <a:pt x="3273552" y="127000"/>
                    <a:pt x="3238500" y="127000"/>
                  </a:cubicBezTo>
                  <a:cubicBezTo>
                    <a:pt x="3203448" y="127000"/>
                    <a:pt x="3175000" y="98552"/>
                    <a:pt x="3175000" y="63500"/>
                  </a:cubicBezTo>
                  <a:cubicBezTo>
                    <a:pt x="3175000" y="28448"/>
                    <a:pt x="3203448" y="0"/>
                    <a:pt x="3238500" y="0"/>
                  </a:cubicBezTo>
                  <a:close/>
                  <a:moveTo>
                    <a:pt x="3365500" y="0"/>
                  </a:moveTo>
                  <a:cubicBezTo>
                    <a:pt x="3400552" y="0"/>
                    <a:pt x="3429000" y="28448"/>
                    <a:pt x="3429000" y="63500"/>
                  </a:cubicBezTo>
                  <a:cubicBezTo>
                    <a:pt x="3429000" y="98552"/>
                    <a:pt x="3400552" y="127000"/>
                    <a:pt x="3365500" y="127000"/>
                  </a:cubicBezTo>
                  <a:cubicBezTo>
                    <a:pt x="3330448" y="127000"/>
                    <a:pt x="3302000" y="98552"/>
                    <a:pt x="3302000" y="63500"/>
                  </a:cubicBezTo>
                  <a:cubicBezTo>
                    <a:pt x="3302000" y="28448"/>
                    <a:pt x="3330448" y="0"/>
                    <a:pt x="3365500" y="0"/>
                  </a:cubicBezTo>
                  <a:close/>
                  <a:moveTo>
                    <a:pt x="3492500" y="0"/>
                  </a:moveTo>
                  <a:cubicBezTo>
                    <a:pt x="3527552" y="0"/>
                    <a:pt x="3556000" y="28448"/>
                    <a:pt x="3556000" y="63500"/>
                  </a:cubicBezTo>
                  <a:cubicBezTo>
                    <a:pt x="3556000" y="98552"/>
                    <a:pt x="3527552" y="127000"/>
                    <a:pt x="3492500" y="127000"/>
                  </a:cubicBezTo>
                  <a:cubicBezTo>
                    <a:pt x="3457448" y="127000"/>
                    <a:pt x="3429000" y="98552"/>
                    <a:pt x="3429000" y="63500"/>
                  </a:cubicBezTo>
                  <a:cubicBezTo>
                    <a:pt x="3429000" y="28448"/>
                    <a:pt x="3457448" y="0"/>
                    <a:pt x="3492500" y="0"/>
                  </a:cubicBezTo>
                  <a:close/>
                  <a:moveTo>
                    <a:pt x="3619500" y="0"/>
                  </a:moveTo>
                  <a:cubicBezTo>
                    <a:pt x="3654552" y="0"/>
                    <a:pt x="3683000" y="28448"/>
                    <a:pt x="3683000" y="63500"/>
                  </a:cubicBezTo>
                  <a:cubicBezTo>
                    <a:pt x="3683000" y="98552"/>
                    <a:pt x="3654552" y="127000"/>
                    <a:pt x="3619500" y="127000"/>
                  </a:cubicBezTo>
                  <a:cubicBezTo>
                    <a:pt x="3584448" y="127000"/>
                    <a:pt x="3556000" y="98552"/>
                    <a:pt x="3556000" y="63500"/>
                  </a:cubicBezTo>
                  <a:cubicBezTo>
                    <a:pt x="3556000" y="28448"/>
                    <a:pt x="3584448" y="0"/>
                    <a:pt x="3619500" y="0"/>
                  </a:cubicBezTo>
                  <a:close/>
                  <a:moveTo>
                    <a:pt x="3746500" y="0"/>
                  </a:moveTo>
                  <a:cubicBezTo>
                    <a:pt x="3781552" y="0"/>
                    <a:pt x="3810000" y="28448"/>
                    <a:pt x="3810000" y="63500"/>
                  </a:cubicBezTo>
                  <a:cubicBezTo>
                    <a:pt x="3810000" y="98552"/>
                    <a:pt x="3781552" y="127000"/>
                    <a:pt x="3746500" y="127000"/>
                  </a:cubicBezTo>
                  <a:cubicBezTo>
                    <a:pt x="3711448" y="127000"/>
                    <a:pt x="3683000" y="98552"/>
                    <a:pt x="3683000" y="63500"/>
                  </a:cubicBezTo>
                  <a:cubicBezTo>
                    <a:pt x="3683000" y="28448"/>
                    <a:pt x="3711448" y="0"/>
                    <a:pt x="3746500" y="0"/>
                  </a:cubicBezTo>
                  <a:close/>
                  <a:moveTo>
                    <a:pt x="3873500" y="0"/>
                  </a:moveTo>
                  <a:cubicBezTo>
                    <a:pt x="3908552" y="0"/>
                    <a:pt x="3937000" y="28448"/>
                    <a:pt x="3937000" y="63500"/>
                  </a:cubicBezTo>
                  <a:cubicBezTo>
                    <a:pt x="3937000" y="98552"/>
                    <a:pt x="3908552" y="127000"/>
                    <a:pt x="3873500" y="127000"/>
                  </a:cubicBezTo>
                  <a:cubicBezTo>
                    <a:pt x="3838448" y="127000"/>
                    <a:pt x="3810000" y="98552"/>
                    <a:pt x="3810000" y="63500"/>
                  </a:cubicBezTo>
                  <a:cubicBezTo>
                    <a:pt x="3810000" y="28448"/>
                    <a:pt x="3838448" y="0"/>
                    <a:pt x="3873500" y="0"/>
                  </a:cubicBezTo>
                  <a:close/>
                  <a:moveTo>
                    <a:pt x="4000500" y="0"/>
                  </a:moveTo>
                  <a:cubicBezTo>
                    <a:pt x="4035552" y="0"/>
                    <a:pt x="4064000" y="28448"/>
                    <a:pt x="4064000" y="63500"/>
                  </a:cubicBezTo>
                  <a:cubicBezTo>
                    <a:pt x="4064000" y="98552"/>
                    <a:pt x="4035552" y="127000"/>
                    <a:pt x="4000500" y="127000"/>
                  </a:cubicBezTo>
                  <a:cubicBezTo>
                    <a:pt x="3965448" y="127000"/>
                    <a:pt x="3937000" y="98552"/>
                    <a:pt x="3937000" y="63500"/>
                  </a:cubicBezTo>
                  <a:cubicBezTo>
                    <a:pt x="3937000" y="28448"/>
                    <a:pt x="3965448" y="0"/>
                    <a:pt x="4000500" y="0"/>
                  </a:cubicBezTo>
                  <a:close/>
                  <a:moveTo>
                    <a:pt x="4127500" y="0"/>
                  </a:moveTo>
                  <a:cubicBezTo>
                    <a:pt x="4162552" y="0"/>
                    <a:pt x="4191000" y="28448"/>
                    <a:pt x="4191000" y="63500"/>
                  </a:cubicBezTo>
                  <a:cubicBezTo>
                    <a:pt x="4191000" y="98552"/>
                    <a:pt x="4162552" y="127000"/>
                    <a:pt x="4127500" y="127000"/>
                  </a:cubicBezTo>
                  <a:cubicBezTo>
                    <a:pt x="4092448" y="127000"/>
                    <a:pt x="4064000" y="98552"/>
                    <a:pt x="4064000" y="63500"/>
                  </a:cubicBezTo>
                  <a:cubicBezTo>
                    <a:pt x="4064000" y="28448"/>
                    <a:pt x="4092448" y="0"/>
                    <a:pt x="4127500" y="0"/>
                  </a:cubicBezTo>
                  <a:close/>
                  <a:moveTo>
                    <a:pt x="4254500" y="0"/>
                  </a:moveTo>
                  <a:cubicBezTo>
                    <a:pt x="4289552" y="0"/>
                    <a:pt x="4318000" y="28448"/>
                    <a:pt x="4318000" y="63500"/>
                  </a:cubicBezTo>
                  <a:cubicBezTo>
                    <a:pt x="4318000" y="98552"/>
                    <a:pt x="4289552" y="127000"/>
                    <a:pt x="4254500" y="127000"/>
                  </a:cubicBezTo>
                  <a:cubicBezTo>
                    <a:pt x="4219448" y="127000"/>
                    <a:pt x="4191000" y="98552"/>
                    <a:pt x="4191000" y="63500"/>
                  </a:cubicBezTo>
                  <a:cubicBezTo>
                    <a:pt x="4191000" y="28448"/>
                    <a:pt x="4219448" y="0"/>
                    <a:pt x="4254500" y="0"/>
                  </a:cubicBezTo>
                  <a:close/>
                  <a:moveTo>
                    <a:pt x="4381500" y="0"/>
                  </a:moveTo>
                  <a:cubicBezTo>
                    <a:pt x="4416552" y="0"/>
                    <a:pt x="4445000" y="28448"/>
                    <a:pt x="4445000" y="63500"/>
                  </a:cubicBezTo>
                  <a:cubicBezTo>
                    <a:pt x="4445000" y="98552"/>
                    <a:pt x="4416552" y="127000"/>
                    <a:pt x="4381500" y="127000"/>
                  </a:cubicBezTo>
                  <a:cubicBezTo>
                    <a:pt x="4346448" y="127000"/>
                    <a:pt x="4318000" y="98552"/>
                    <a:pt x="4318000" y="63500"/>
                  </a:cubicBezTo>
                  <a:cubicBezTo>
                    <a:pt x="4318000" y="28448"/>
                    <a:pt x="4346448" y="0"/>
                    <a:pt x="4381500" y="0"/>
                  </a:cubicBezTo>
                  <a:close/>
                  <a:moveTo>
                    <a:pt x="4508500" y="0"/>
                  </a:moveTo>
                  <a:cubicBezTo>
                    <a:pt x="4543552" y="0"/>
                    <a:pt x="4572000" y="28448"/>
                    <a:pt x="4572000" y="63500"/>
                  </a:cubicBezTo>
                  <a:cubicBezTo>
                    <a:pt x="4572000" y="98552"/>
                    <a:pt x="4543552" y="127000"/>
                    <a:pt x="4508500" y="127000"/>
                  </a:cubicBezTo>
                  <a:cubicBezTo>
                    <a:pt x="4473448" y="127000"/>
                    <a:pt x="4445000" y="98552"/>
                    <a:pt x="4445000" y="63500"/>
                  </a:cubicBezTo>
                  <a:cubicBezTo>
                    <a:pt x="4445000" y="28448"/>
                    <a:pt x="4473448" y="0"/>
                    <a:pt x="4508500" y="0"/>
                  </a:cubicBezTo>
                  <a:close/>
                  <a:moveTo>
                    <a:pt x="4635500" y="0"/>
                  </a:moveTo>
                  <a:cubicBezTo>
                    <a:pt x="4670552" y="0"/>
                    <a:pt x="4699000" y="28448"/>
                    <a:pt x="4699000" y="63500"/>
                  </a:cubicBezTo>
                  <a:cubicBezTo>
                    <a:pt x="4699000" y="98552"/>
                    <a:pt x="4670552" y="127000"/>
                    <a:pt x="4635500" y="127000"/>
                  </a:cubicBezTo>
                  <a:cubicBezTo>
                    <a:pt x="4600448" y="127000"/>
                    <a:pt x="4572000" y="98552"/>
                    <a:pt x="4572000" y="63500"/>
                  </a:cubicBezTo>
                  <a:cubicBezTo>
                    <a:pt x="4572000" y="28448"/>
                    <a:pt x="4600448" y="0"/>
                    <a:pt x="4635500" y="0"/>
                  </a:cubicBezTo>
                  <a:close/>
                  <a:moveTo>
                    <a:pt x="4762500" y="0"/>
                  </a:moveTo>
                  <a:cubicBezTo>
                    <a:pt x="4797552" y="0"/>
                    <a:pt x="4826000" y="28448"/>
                    <a:pt x="4826000" y="63500"/>
                  </a:cubicBezTo>
                  <a:cubicBezTo>
                    <a:pt x="4826000" y="98552"/>
                    <a:pt x="4797552" y="127000"/>
                    <a:pt x="4762500" y="127000"/>
                  </a:cubicBezTo>
                  <a:cubicBezTo>
                    <a:pt x="4727448" y="127000"/>
                    <a:pt x="4699000" y="98552"/>
                    <a:pt x="4699000" y="63500"/>
                  </a:cubicBezTo>
                  <a:cubicBezTo>
                    <a:pt x="4699000" y="28448"/>
                    <a:pt x="4727448" y="0"/>
                    <a:pt x="4762500" y="0"/>
                  </a:cubicBezTo>
                  <a:close/>
                  <a:moveTo>
                    <a:pt x="4889500" y="0"/>
                  </a:moveTo>
                  <a:cubicBezTo>
                    <a:pt x="4924552" y="0"/>
                    <a:pt x="4953000" y="28448"/>
                    <a:pt x="4953000" y="63500"/>
                  </a:cubicBezTo>
                  <a:cubicBezTo>
                    <a:pt x="4953000" y="98552"/>
                    <a:pt x="4924552" y="127000"/>
                    <a:pt x="4889500" y="127000"/>
                  </a:cubicBezTo>
                  <a:cubicBezTo>
                    <a:pt x="4854448" y="127000"/>
                    <a:pt x="4826000" y="98552"/>
                    <a:pt x="4826000" y="63500"/>
                  </a:cubicBezTo>
                  <a:cubicBezTo>
                    <a:pt x="4826000" y="28448"/>
                    <a:pt x="4854448" y="0"/>
                    <a:pt x="4889500" y="0"/>
                  </a:cubicBezTo>
                  <a:close/>
                  <a:moveTo>
                    <a:pt x="5016500" y="0"/>
                  </a:moveTo>
                  <a:cubicBezTo>
                    <a:pt x="5051552" y="0"/>
                    <a:pt x="5080000" y="28448"/>
                    <a:pt x="5080000" y="63500"/>
                  </a:cubicBezTo>
                  <a:cubicBezTo>
                    <a:pt x="5080000" y="98552"/>
                    <a:pt x="5051552" y="127000"/>
                    <a:pt x="5016500" y="127000"/>
                  </a:cubicBezTo>
                  <a:cubicBezTo>
                    <a:pt x="4981448" y="127000"/>
                    <a:pt x="4953000" y="98552"/>
                    <a:pt x="4953000" y="63500"/>
                  </a:cubicBezTo>
                  <a:cubicBezTo>
                    <a:pt x="4953000" y="28448"/>
                    <a:pt x="4981448" y="0"/>
                    <a:pt x="5016500" y="0"/>
                  </a:cubicBezTo>
                  <a:close/>
                  <a:moveTo>
                    <a:pt x="5143500" y="0"/>
                  </a:moveTo>
                  <a:cubicBezTo>
                    <a:pt x="5178552" y="0"/>
                    <a:pt x="5207000" y="28448"/>
                    <a:pt x="5207000" y="63500"/>
                  </a:cubicBezTo>
                  <a:cubicBezTo>
                    <a:pt x="5207000" y="98552"/>
                    <a:pt x="5178552" y="127000"/>
                    <a:pt x="5143500" y="127000"/>
                  </a:cubicBezTo>
                  <a:cubicBezTo>
                    <a:pt x="5108448" y="127000"/>
                    <a:pt x="5080000" y="98552"/>
                    <a:pt x="5080000" y="63500"/>
                  </a:cubicBezTo>
                  <a:cubicBezTo>
                    <a:pt x="5080000" y="28448"/>
                    <a:pt x="5108448" y="0"/>
                    <a:pt x="5143500" y="0"/>
                  </a:cubicBezTo>
                  <a:close/>
                  <a:moveTo>
                    <a:pt x="5270500" y="0"/>
                  </a:moveTo>
                  <a:cubicBezTo>
                    <a:pt x="5305552" y="0"/>
                    <a:pt x="5334000" y="28448"/>
                    <a:pt x="5334000" y="63500"/>
                  </a:cubicBezTo>
                  <a:cubicBezTo>
                    <a:pt x="5334000" y="98552"/>
                    <a:pt x="5305552" y="127000"/>
                    <a:pt x="5270500" y="127000"/>
                  </a:cubicBezTo>
                  <a:cubicBezTo>
                    <a:pt x="5235448" y="127000"/>
                    <a:pt x="5207000" y="98552"/>
                    <a:pt x="5207000" y="63500"/>
                  </a:cubicBezTo>
                  <a:cubicBezTo>
                    <a:pt x="5207000" y="28448"/>
                    <a:pt x="5235448" y="0"/>
                    <a:pt x="5270500" y="0"/>
                  </a:cubicBezTo>
                  <a:close/>
                  <a:moveTo>
                    <a:pt x="5397500" y="0"/>
                  </a:moveTo>
                  <a:cubicBezTo>
                    <a:pt x="5432552" y="0"/>
                    <a:pt x="5461000" y="28448"/>
                    <a:pt x="5461000" y="63500"/>
                  </a:cubicBezTo>
                  <a:cubicBezTo>
                    <a:pt x="5461000" y="98552"/>
                    <a:pt x="5432552" y="127000"/>
                    <a:pt x="5397500" y="127000"/>
                  </a:cubicBezTo>
                  <a:cubicBezTo>
                    <a:pt x="5362448" y="127000"/>
                    <a:pt x="5334000" y="98552"/>
                    <a:pt x="5334000" y="63500"/>
                  </a:cubicBezTo>
                  <a:cubicBezTo>
                    <a:pt x="5334000" y="28448"/>
                    <a:pt x="5362448" y="0"/>
                    <a:pt x="5397500" y="0"/>
                  </a:cubicBezTo>
                  <a:close/>
                  <a:moveTo>
                    <a:pt x="5524500" y="0"/>
                  </a:moveTo>
                  <a:cubicBezTo>
                    <a:pt x="5559552" y="0"/>
                    <a:pt x="5588000" y="28448"/>
                    <a:pt x="5588000" y="63500"/>
                  </a:cubicBezTo>
                  <a:cubicBezTo>
                    <a:pt x="5588000" y="98552"/>
                    <a:pt x="5559552" y="127000"/>
                    <a:pt x="5524500" y="127000"/>
                  </a:cubicBezTo>
                  <a:cubicBezTo>
                    <a:pt x="5489448" y="127000"/>
                    <a:pt x="5461000" y="98552"/>
                    <a:pt x="5461000" y="63500"/>
                  </a:cubicBezTo>
                  <a:cubicBezTo>
                    <a:pt x="5461000" y="28448"/>
                    <a:pt x="5489448" y="0"/>
                    <a:pt x="5524500" y="0"/>
                  </a:cubicBezTo>
                  <a:close/>
                  <a:moveTo>
                    <a:pt x="5651500" y="0"/>
                  </a:moveTo>
                  <a:cubicBezTo>
                    <a:pt x="5686552" y="0"/>
                    <a:pt x="5715000" y="28448"/>
                    <a:pt x="5715000" y="63500"/>
                  </a:cubicBezTo>
                  <a:cubicBezTo>
                    <a:pt x="5715000" y="98552"/>
                    <a:pt x="5686552" y="127000"/>
                    <a:pt x="5651500" y="127000"/>
                  </a:cubicBezTo>
                  <a:cubicBezTo>
                    <a:pt x="5616448" y="127000"/>
                    <a:pt x="5588000" y="98552"/>
                    <a:pt x="5588000" y="63500"/>
                  </a:cubicBezTo>
                  <a:cubicBezTo>
                    <a:pt x="5588000" y="28448"/>
                    <a:pt x="5616448" y="0"/>
                    <a:pt x="5651500" y="0"/>
                  </a:cubicBezTo>
                  <a:close/>
                  <a:moveTo>
                    <a:pt x="5778500" y="0"/>
                  </a:moveTo>
                  <a:cubicBezTo>
                    <a:pt x="5813552" y="0"/>
                    <a:pt x="5842000" y="28448"/>
                    <a:pt x="5842000" y="63500"/>
                  </a:cubicBezTo>
                  <a:cubicBezTo>
                    <a:pt x="5842000" y="98552"/>
                    <a:pt x="5813552" y="127000"/>
                    <a:pt x="5778500" y="127000"/>
                  </a:cubicBezTo>
                  <a:cubicBezTo>
                    <a:pt x="5743448" y="127000"/>
                    <a:pt x="5715000" y="98552"/>
                    <a:pt x="5715000" y="63500"/>
                  </a:cubicBezTo>
                  <a:cubicBezTo>
                    <a:pt x="5715000" y="28448"/>
                    <a:pt x="5743448" y="0"/>
                    <a:pt x="5778500" y="0"/>
                  </a:cubicBezTo>
                  <a:close/>
                  <a:moveTo>
                    <a:pt x="5905500" y="0"/>
                  </a:moveTo>
                  <a:cubicBezTo>
                    <a:pt x="5940552" y="0"/>
                    <a:pt x="5969000" y="28448"/>
                    <a:pt x="5969000" y="63500"/>
                  </a:cubicBezTo>
                  <a:cubicBezTo>
                    <a:pt x="5969000" y="98552"/>
                    <a:pt x="5940552" y="127000"/>
                    <a:pt x="5905500" y="127000"/>
                  </a:cubicBezTo>
                  <a:cubicBezTo>
                    <a:pt x="5870448" y="127000"/>
                    <a:pt x="5842000" y="98552"/>
                    <a:pt x="5842000" y="63500"/>
                  </a:cubicBezTo>
                  <a:cubicBezTo>
                    <a:pt x="5842000" y="28448"/>
                    <a:pt x="5870448" y="0"/>
                    <a:pt x="5905500" y="0"/>
                  </a:cubicBezTo>
                  <a:close/>
                  <a:moveTo>
                    <a:pt x="6032500" y="0"/>
                  </a:moveTo>
                  <a:cubicBezTo>
                    <a:pt x="6067552" y="0"/>
                    <a:pt x="6096000" y="28448"/>
                    <a:pt x="6096000" y="63500"/>
                  </a:cubicBezTo>
                  <a:cubicBezTo>
                    <a:pt x="6096000" y="98552"/>
                    <a:pt x="6067552" y="127000"/>
                    <a:pt x="6032500" y="127000"/>
                  </a:cubicBezTo>
                  <a:cubicBezTo>
                    <a:pt x="5997448" y="127000"/>
                    <a:pt x="5969000" y="98552"/>
                    <a:pt x="5969000" y="63500"/>
                  </a:cubicBezTo>
                  <a:cubicBezTo>
                    <a:pt x="5969000" y="28448"/>
                    <a:pt x="5997448" y="0"/>
                    <a:pt x="6032500" y="0"/>
                  </a:cubicBezTo>
                  <a:close/>
                  <a:moveTo>
                    <a:pt x="6159500" y="0"/>
                  </a:moveTo>
                  <a:cubicBezTo>
                    <a:pt x="6194552" y="0"/>
                    <a:pt x="6223000" y="28448"/>
                    <a:pt x="6223000" y="63500"/>
                  </a:cubicBezTo>
                  <a:cubicBezTo>
                    <a:pt x="6223000" y="98552"/>
                    <a:pt x="6194552" y="127000"/>
                    <a:pt x="6159500" y="127000"/>
                  </a:cubicBezTo>
                  <a:cubicBezTo>
                    <a:pt x="6124448" y="127000"/>
                    <a:pt x="6096000" y="98552"/>
                    <a:pt x="6096000" y="63500"/>
                  </a:cubicBezTo>
                  <a:cubicBezTo>
                    <a:pt x="6096000" y="28448"/>
                    <a:pt x="6124448" y="0"/>
                    <a:pt x="6159500" y="0"/>
                  </a:cubicBezTo>
                  <a:close/>
                  <a:moveTo>
                    <a:pt x="6286500" y="0"/>
                  </a:moveTo>
                  <a:cubicBezTo>
                    <a:pt x="6321552" y="0"/>
                    <a:pt x="6350000" y="28448"/>
                    <a:pt x="6350000" y="63500"/>
                  </a:cubicBezTo>
                  <a:cubicBezTo>
                    <a:pt x="6350000" y="98552"/>
                    <a:pt x="6321552" y="127000"/>
                    <a:pt x="6286500" y="127000"/>
                  </a:cubicBezTo>
                  <a:cubicBezTo>
                    <a:pt x="6251448" y="127000"/>
                    <a:pt x="6223000" y="98552"/>
                    <a:pt x="6223000" y="63500"/>
                  </a:cubicBezTo>
                  <a:cubicBezTo>
                    <a:pt x="6223000" y="28448"/>
                    <a:pt x="6251448" y="0"/>
                    <a:pt x="6286500" y="0"/>
                  </a:cubicBezTo>
                  <a:close/>
                  <a:moveTo>
                    <a:pt x="6413500" y="0"/>
                  </a:moveTo>
                  <a:cubicBezTo>
                    <a:pt x="6448552" y="0"/>
                    <a:pt x="6477000" y="28448"/>
                    <a:pt x="6477000" y="63500"/>
                  </a:cubicBezTo>
                  <a:cubicBezTo>
                    <a:pt x="6477000" y="98552"/>
                    <a:pt x="6448552" y="127000"/>
                    <a:pt x="6413500" y="127000"/>
                  </a:cubicBezTo>
                  <a:cubicBezTo>
                    <a:pt x="6378448" y="127000"/>
                    <a:pt x="6350000" y="98552"/>
                    <a:pt x="6350000" y="63500"/>
                  </a:cubicBezTo>
                  <a:cubicBezTo>
                    <a:pt x="6350000" y="28448"/>
                    <a:pt x="6378448" y="0"/>
                    <a:pt x="6413500" y="0"/>
                  </a:cubicBezTo>
                  <a:close/>
                  <a:moveTo>
                    <a:pt x="6540500" y="0"/>
                  </a:moveTo>
                  <a:cubicBezTo>
                    <a:pt x="6575552" y="0"/>
                    <a:pt x="6604000" y="28448"/>
                    <a:pt x="6604000" y="63500"/>
                  </a:cubicBezTo>
                  <a:cubicBezTo>
                    <a:pt x="6604000" y="98552"/>
                    <a:pt x="6575552" y="127000"/>
                    <a:pt x="6540500" y="127000"/>
                  </a:cubicBezTo>
                  <a:cubicBezTo>
                    <a:pt x="6505448" y="127000"/>
                    <a:pt x="6477000" y="98552"/>
                    <a:pt x="6477000" y="63500"/>
                  </a:cubicBezTo>
                  <a:cubicBezTo>
                    <a:pt x="6477000" y="28448"/>
                    <a:pt x="6505448" y="0"/>
                    <a:pt x="6540500" y="0"/>
                  </a:cubicBezTo>
                  <a:close/>
                  <a:moveTo>
                    <a:pt x="6667500" y="0"/>
                  </a:moveTo>
                  <a:cubicBezTo>
                    <a:pt x="6702552" y="0"/>
                    <a:pt x="6731000" y="28448"/>
                    <a:pt x="6731000" y="63500"/>
                  </a:cubicBezTo>
                  <a:cubicBezTo>
                    <a:pt x="6731000" y="98552"/>
                    <a:pt x="6702552" y="127000"/>
                    <a:pt x="6667500" y="127000"/>
                  </a:cubicBezTo>
                  <a:cubicBezTo>
                    <a:pt x="6632448" y="127000"/>
                    <a:pt x="6604000" y="98552"/>
                    <a:pt x="6604000" y="63500"/>
                  </a:cubicBezTo>
                  <a:cubicBezTo>
                    <a:pt x="6604000" y="28448"/>
                    <a:pt x="6632448" y="0"/>
                    <a:pt x="6667500" y="0"/>
                  </a:cubicBezTo>
                  <a:close/>
                  <a:moveTo>
                    <a:pt x="6794500" y="0"/>
                  </a:moveTo>
                  <a:cubicBezTo>
                    <a:pt x="6829552" y="0"/>
                    <a:pt x="6858000" y="28448"/>
                    <a:pt x="6858000" y="63500"/>
                  </a:cubicBezTo>
                  <a:cubicBezTo>
                    <a:pt x="6858000" y="98552"/>
                    <a:pt x="6829552" y="127000"/>
                    <a:pt x="6794500" y="127000"/>
                  </a:cubicBezTo>
                  <a:cubicBezTo>
                    <a:pt x="6759448" y="127000"/>
                    <a:pt x="6731000" y="98552"/>
                    <a:pt x="6731000" y="63500"/>
                  </a:cubicBezTo>
                  <a:cubicBezTo>
                    <a:pt x="6731000" y="28448"/>
                    <a:pt x="6759448" y="0"/>
                    <a:pt x="6794500" y="0"/>
                  </a:cubicBezTo>
                  <a:close/>
                  <a:moveTo>
                    <a:pt x="6921500" y="0"/>
                  </a:moveTo>
                  <a:cubicBezTo>
                    <a:pt x="6956552" y="0"/>
                    <a:pt x="6985000" y="28448"/>
                    <a:pt x="6985000" y="63500"/>
                  </a:cubicBezTo>
                  <a:cubicBezTo>
                    <a:pt x="6985000" y="98552"/>
                    <a:pt x="6956552" y="127000"/>
                    <a:pt x="6921500" y="127000"/>
                  </a:cubicBezTo>
                  <a:cubicBezTo>
                    <a:pt x="6886448" y="127000"/>
                    <a:pt x="6858000" y="98552"/>
                    <a:pt x="6858000" y="63500"/>
                  </a:cubicBezTo>
                  <a:cubicBezTo>
                    <a:pt x="6858000" y="28448"/>
                    <a:pt x="6886448" y="0"/>
                    <a:pt x="6921500" y="0"/>
                  </a:cubicBezTo>
                  <a:close/>
                  <a:moveTo>
                    <a:pt x="7048500" y="0"/>
                  </a:moveTo>
                  <a:cubicBezTo>
                    <a:pt x="7083552" y="0"/>
                    <a:pt x="7112000" y="28448"/>
                    <a:pt x="7112000" y="63500"/>
                  </a:cubicBezTo>
                  <a:cubicBezTo>
                    <a:pt x="7112000" y="98552"/>
                    <a:pt x="7083552" y="127000"/>
                    <a:pt x="7048500" y="127000"/>
                  </a:cubicBezTo>
                  <a:cubicBezTo>
                    <a:pt x="7013448" y="127000"/>
                    <a:pt x="6985000" y="98552"/>
                    <a:pt x="6985000" y="63500"/>
                  </a:cubicBezTo>
                  <a:cubicBezTo>
                    <a:pt x="6985000" y="28448"/>
                    <a:pt x="7013448" y="0"/>
                    <a:pt x="7048500" y="0"/>
                  </a:cubicBezTo>
                  <a:close/>
                  <a:moveTo>
                    <a:pt x="7175500" y="0"/>
                  </a:moveTo>
                  <a:cubicBezTo>
                    <a:pt x="7210552" y="0"/>
                    <a:pt x="7239000" y="28448"/>
                    <a:pt x="7239000" y="63500"/>
                  </a:cubicBezTo>
                  <a:cubicBezTo>
                    <a:pt x="7239000" y="98552"/>
                    <a:pt x="7210552" y="127000"/>
                    <a:pt x="7175500" y="127000"/>
                  </a:cubicBezTo>
                  <a:cubicBezTo>
                    <a:pt x="7140448" y="127000"/>
                    <a:pt x="7112000" y="98552"/>
                    <a:pt x="7112000" y="63500"/>
                  </a:cubicBezTo>
                  <a:cubicBezTo>
                    <a:pt x="7112000" y="28448"/>
                    <a:pt x="7140448" y="0"/>
                    <a:pt x="7175500" y="0"/>
                  </a:cubicBezTo>
                  <a:close/>
                  <a:moveTo>
                    <a:pt x="7302500" y="0"/>
                  </a:moveTo>
                  <a:cubicBezTo>
                    <a:pt x="7337552" y="0"/>
                    <a:pt x="7366000" y="28448"/>
                    <a:pt x="7366000" y="63500"/>
                  </a:cubicBezTo>
                  <a:cubicBezTo>
                    <a:pt x="7366000" y="98552"/>
                    <a:pt x="7337552" y="127000"/>
                    <a:pt x="7302500" y="127000"/>
                  </a:cubicBezTo>
                  <a:cubicBezTo>
                    <a:pt x="7267448" y="127000"/>
                    <a:pt x="7239000" y="98552"/>
                    <a:pt x="7239000" y="63500"/>
                  </a:cubicBezTo>
                  <a:cubicBezTo>
                    <a:pt x="7239000" y="28448"/>
                    <a:pt x="7267448" y="0"/>
                    <a:pt x="7302500" y="0"/>
                  </a:cubicBezTo>
                  <a:close/>
                  <a:moveTo>
                    <a:pt x="7429500" y="0"/>
                  </a:moveTo>
                  <a:cubicBezTo>
                    <a:pt x="7464552" y="0"/>
                    <a:pt x="7493000" y="28448"/>
                    <a:pt x="7493000" y="63500"/>
                  </a:cubicBezTo>
                  <a:cubicBezTo>
                    <a:pt x="7493000" y="98552"/>
                    <a:pt x="7464552" y="127000"/>
                    <a:pt x="7429500" y="127000"/>
                  </a:cubicBezTo>
                  <a:cubicBezTo>
                    <a:pt x="7394448" y="127000"/>
                    <a:pt x="7366000" y="98552"/>
                    <a:pt x="7366000" y="63500"/>
                  </a:cubicBezTo>
                  <a:cubicBezTo>
                    <a:pt x="7366000" y="28448"/>
                    <a:pt x="7394448" y="0"/>
                    <a:pt x="7429500" y="0"/>
                  </a:cubicBezTo>
                  <a:close/>
                  <a:moveTo>
                    <a:pt x="7556500" y="0"/>
                  </a:moveTo>
                  <a:cubicBezTo>
                    <a:pt x="7591552" y="0"/>
                    <a:pt x="7620000" y="28448"/>
                    <a:pt x="7620000" y="63500"/>
                  </a:cubicBezTo>
                  <a:cubicBezTo>
                    <a:pt x="7620000" y="98552"/>
                    <a:pt x="7591552" y="127000"/>
                    <a:pt x="7556500" y="127000"/>
                  </a:cubicBezTo>
                  <a:cubicBezTo>
                    <a:pt x="7521448" y="127000"/>
                    <a:pt x="7493000" y="98552"/>
                    <a:pt x="7493000" y="63500"/>
                  </a:cubicBezTo>
                  <a:cubicBezTo>
                    <a:pt x="7493000" y="28448"/>
                    <a:pt x="7521448" y="0"/>
                    <a:pt x="7556500" y="0"/>
                  </a:cubicBezTo>
                  <a:close/>
                  <a:moveTo>
                    <a:pt x="7683500" y="0"/>
                  </a:moveTo>
                  <a:cubicBezTo>
                    <a:pt x="7718552" y="0"/>
                    <a:pt x="7747000" y="28448"/>
                    <a:pt x="7747000" y="63500"/>
                  </a:cubicBezTo>
                  <a:cubicBezTo>
                    <a:pt x="7747000" y="98552"/>
                    <a:pt x="7718552" y="127000"/>
                    <a:pt x="7683500" y="127000"/>
                  </a:cubicBezTo>
                  <a:cubicBezTo>
                    <a:pt x="7648448" y="127000"/>
                    <a:pt x="7620000" y="98552"/>
                    <a:pt x="7620000" y="63500"/>
                  </a:cubicBezTo>
                  <a:cubicBezTo>
                    <a:pt x="7620000" y="28448"/>
                    <a:pt x="7648448" y="0"/>
                    <a:pt x="7683500" y="0"/>
                  </a:cubicBezTo>
                  <a:close/>
                  <a:moveTo>
                    <a:pt x="7810500" y="0"/>
                  </a:moveTo>
                  <a:cubicBezTo>
                    <a:pt x="7845552" y="0"/>
                    <a:pt x="7874000" y="28448"/>
                    <a:pt x="7874000" y="63500"/>
                  </a:cubicBezTo>
                  <a:cubicBezTo>
                    <a:pt x="7874000" y="98552"/>
                    <a:pt x="7845552" y="127000"/>
                    <a:pt x="7810500" y="127000"/>
                  </a:cubicBezTo>
                  <a:cubicBezTo>
                    <a:pt x="7775448" y="127000"/>
                    <a:pt x="7747000" y="98552"/>
                    <a:pt x="7747000" y="63500"/>
                  </a:cubicBezTo>
                  <a:cubicBezTo>
                    <a:pt x="7747000" y="28448"/>
                    <a:pt x="7775448" y="0"/>
                    <a:pt x="7810500" y="0"/>
                  </a:cubicBezTo>
                  <a:close/>
                  <a:moveTo>
                    <a:pt x="7937500" y="0"/>
                  </a:moveTo>
                  <a:cubicBezTo>
                    <a:pt x="7972552" y="0"/>
                    <a:pt x="8001000" y="28448"/>
                    <a:pt x="8001000" y="63500"/>
                  </a:cubicBezTo>
                  <a:cubicBezTo>
                    <a:pt x="8001000" y="98552"/>
                    <a:pt x="7972552" y="127000"/>
                    <a:pt x="7937500" y="127000"/>
                  </a:cubicBezTo>
                  <a:cubicBezTo>
                    <a:pt x="7902448" y="127000"/>
                    <a:pt x="7874000" y="98552"/>
                    <a:pt x="7874000" y="63500"/>
                  </a:cubicBezTo>
                  <a:cubicBezTo>
                    <a:pt x="7874000" y="28448"/>
                    <a:pt x="7902448" y="0"/>
                    <a:pt x="7937500" y="0"/>
                  </a:cubicBezTo>
                  <a:close/>
                  <a:moveTo>
                    <a:pt x="8064500" y="0"/>
                  </a:moveTo>
                  <a:cubicBezTo>
                    <a:pt x="8099552" y="0"/>
                    <a:pt x="8128000" y="28448"/>
                    <a:pt x="8128000" y="63500"/>
                  </a:cubicBezTo>
                  <a:cubicBezTo>
                    <a:pt x="8128000" y="98552"/>
                    <a:pt x="8099552" y="127000"/>
                    <a:pt x="8064500" y="127000"/>
                  </a:cubicBezTo>
                  <a:cubicBezTo>
                    <a:pt x="8029448" y="127000"/>
                    <a:pt x="8001000" y="98552"/>
                    <a:pt x="8001000" y="63500"/>
                  </a:cubicBezTo>
                  <a:cubicBezTo>
                    <a:pt x="8001000" y="28448"/>
                    <a:pt x="8029448" y="0"/>
                    <a:pt x="8064500" y="0"/>
                  </a:cubicBezTo>
                  <a:close/>
                  <a:moveTo>
                    <a:pt x="8191500" y="0"/>
                  </a:moveTo>
                  <a:cubicBezTo>
                    <a:pt x="8226552" y="0"/>
                    <a:pt x="8255000" y="28448"/>
                    <a:pt x="8255000" y="63500"/>
                  </a:cubicBezTo>
                  <a:cubicBezTo>
                    <a:pt x="8255000" y="98552"/>
                    <a:pt x="8226552" y="127000"/>
                    <a:pt x="8191500" y="127000"/>
                  </a:cubicBezTo>
                  <a:cubicBezTo>
                    <a:pt x="8156448" y="127000"/>
                    <a:pt x="8128000" y="98552"/>
                    <a:pt x="8128000" y="63500"/>
                  </a:cubicBezTo>
                  <a:cubicBezTo>
                    <a:pt x="8128000" y="28448"/>
                    <a:pt x="8156448" y="0"/>
                    <a:pt x="8191500" y="0"/>
                  </a:cubicBezTo>
                  <a:close/>
                  <a:moveTo>
                    <a:pt x="8318500" y="0"/>
                  </a:moveTo>
                  <a:cubicBezTo>
                    <a:pt x="8353552" y="0"/>
                    <a:pt x="8382000" y="28448"/>
                    <a:pt x="8382000" y="63500"/>
                  </a:cubicBezTo>
                  <a:cubicBezTo>
                    <a:pt x="8382000" y="98552"/>
                    <a:pt x="8353552" y="127000"/>
                    <a:pt x="8318500" y="127000"/>
                  </a:cubicBezTo>
                  <a:cubicBezTo>
                    <a:pt x="8283448" y="127000"/>
                    <a:pt x="8255000" y="98552"/>
                    <a:pt x="8255000" y="63500"/>
                  </a:cubicBezTo>
                  <a:cubicBezTo>
                    <a:pt x="8255000" y="28448"/>
                    <a:pt x="8283448" y="0"/>
                    <a:pt x="8318500" y="0"/>
                  </a:cubicBezTo>
                  <a:close/>
                  <a:moveTo>
                    <a:pt x="8445500" y="0"/>
                  </a:moveTo>
                  <a:cubicBezTo>
                    <a:pt x="8480552" y="0"/>
                    <a:pt x="8509000" y="28448"/>
                    <a:pt x="8509000" y="63500"/>
                  </a:cubicBezTo>
                  <a:cubicBezTo>
                    <a:pt x="8509000" y="98552"/>
                    <a:pt x="8480552" y="127000"/>
                    <a:pt x="8445500" y="127000"/>
                  </a:cubicBezTo>
                  <a:cubicBezTo>
                    <a:pt x="8410448" y="127000"/>
                    <a:pt x="8382000" y="98552"/>
                    <a:pt x="8382000" y="63500"/>
                  </a:cubicBezTo>
                  <a:cubicBezTo>
                    <a:pt x="8382000" y="28448"/>
                    <a:pt x="8410448" y="0"/>
                    <a:pt x="8445500" y="0"/>
                  </a:cubicBezTo>
                  <a:close/>
                  <a:moveTo>
                    <a:pt x="8572500" y="0"/>
                  </a:moveTo>
                  <a:cubicBezTo>
                    <a:pt x="8607552" y="0"/>
                    <a:pt x="8636000" y="28448"/>
                    <a:pt x="8636000" y="63500"/>
                  </a:cubicBezTo>
                  <a:cubicBezTo>
                    <a:pt x="8636000" y="98552"/>
                    <a:pt x="8607552" y="127000"/>
                    <a:pt x="8572500" y="127000"/>
                  </a:cubicBezTo>
                  <a:cubicBezTo>
                    <a:pt x="8537448" y="127000"/>
                    <a:pt x="8509000" y="98552"/>
                    <a:pt x="8509000" y="63500"/>
                  </a:cubicBezTo>
                  <a:cubicBezTo>
                    <a:pt x="8509000" y="28448"/>
                    <a:pt x="8537448" y="0"/>
                    <a:pt x="8572500" y="0"/>
                  </a:cubicBezTo>
                  <a:close/>
                  <a:moveTo>
                    <a:pt x="8699500" y="0"/>
                  </a:moveTo>
                  <a:cubicBezTo>
                    <a:pt x="8734552" y="0"/>
                    <a:pt x="8763000" y="28448"/>
                    <a:pt x="8763000" y="63500"/>
                  </a:cubicBezTo>
                  <a:cubicBezTo>
                    <a:pt x="8763000" y="98552"/>
                    <a:pt x="8734552" y="127000"/>
                    <a:pt x="8699500" y="127000"/>
                  </a:cubicBezTo>
                  <a:cubicBezTo>
                    <a:pt x="8664448" y="127000"/>
                    <a:pt x="8636000" y="98552"/>
                    <a:pt x="8636000" y="63500"/>
                  </a:cubicBezTo>
                  <a:cubicBezTo>
                    <a:pt x="8636000" y="28448"/>
                    <a:pt x="8664448" y="0"/>
                    <a:pt x="8699500" y="0"/>
                  </a:cubicBezTo>
                  <a:close/>
                  <a:moveTo>
                    <a:pt x="8826500" y="0"/>
                  </a:moveTo>
                  <a:cubicBezTo>
                    <a:pt x="8861552" y="0"/>
                    <a:pt x="8890000" y="28448"/>
                    <a:pt x="8890000" y="63500"/>
                  </a:cubicBezTo>
                  <a:cubicBezTo>
                    <a:pt x="8890000" y="98552"/>
                    <a:pt x="8861552" y="127000"/>
                    <a:pt x="8826500" y="127000"/>
                  </a:cubicBezTo>
                  <a:cubicBezTo>
                    <a:pt x="8791448" y="127000"/>
                    <a:pt x="8763000" y="98552"/>
                    <a:pt x="8763000" y="63500"/>
                  </a:cubicBezTo>
                  <a:cubicBezTo>
                    <a:pt x="8763000" y="28448"/>
                    <a:pt x="8791448" y="0"/>
                    <a:pt x="8826500" y="0"/>
                  </a:cubicBezTo>
                  <a:close/>
                  <a:moveTo>
                    <a:pt x="8953500" y="0"/>
                  </a:moveTo>
                  <a:cubicBezTo>
                    <a:pt x="8988552" y="0"/>
                    <a:pt x="9017000" y="28448"/>
                    <a:pt x="9017000" y="63500"/>
                  </a:cubicBezTo>
                  <a:cubicBezTo>
                    <a:pt x="9017000" y="98552"/>
                    <a:pt x="8988552" y="127000"/>
                    <a:pt x="8953500" y="127000"/>
                  </a:cubicBezTo>
                  <a:cubicBezTo>
                    <a:pt x="8918448" y="127000"/>
                    <a:pt x="8890000" y="98552"/>
                    <a:pt x="8890000" y="63500"/>
                  </a:cubicBezTo>
                  <a:cubicBezTo>
                    <a:pt x="8890000" y="28448"/>
                    <a:pt x="8918448" y="0"/>
                    <a:pt x="8953500" y="0"/>
                  </a:cubicBezTo>
                  <a:close/>
                  <a:moveTo>
                    <a:pt x="9080500" y="0"/>
                  </a:moveTo>
                  <a:cubicBezTo>
                    <a:pt x="9115552" y="0"/>
                    <a:pt x="9144000" y="28448"/>
                    <a:pt x="9144000" y="63500"/>
                  </a:cubicBezTo>
                  <a:cubicBezTo>
                    <a:pt x="9144000" y="98552"/>
                    <a:pt x="9115552" y="127000"/>
                    <a:pt x="9080500" y="127000"/>
                  </a:cubicBezTo>
                  <a:cubicBezTo>
                    <a:pt x="9045448" y="127000"/>
                    <a:pt x="9017000" y="98552"/>
                    <a:pt x="9017000" y="63500"/>
                  </a:cubicBezTo>
                  <a:cubicBezTo>
                    <a:pt x="9017000" y="28448"/>
                    <a:pt x="9045448" y="0"/>
                    <a:pt x="9080500" y="0"/>
                  </a:cubicBezTo>
                  <a:close/>
                  <a:moveTo>
                    <a:pt x="9207500" y="0"/>
                  </a:moveTo>
                  <a:cubicBezTo>
                    <a:pt x="9242552" y="0"/>
                    <a:pt x="9271000" y="28448"/>
                    <a:pt x="9271000" y="63500"/>
                  </a:cubicBezTo>
                  <a:cubicBezTo>
                    <a:pt x="9271000" y="98552"/>
                    <a:pt x="9242552" y="127000"/>
                    <a:pt x="9207500" y="127000"/>
                  </a:cubicBezTo>
                  <a:cubicBezTo>
                    <a:pt x="9172448" y="127000"/>
                    <a:pt x="9144000" y="98552"/>
                    <a:pt x="9144000" y="63500"/>
                  </a:cubicBezTo>
                  <a:cubicBezTo>
                    <a:pt x="9144000" y="28448"/>
                    <a:pt x="9172448" y="0"/>
                    <a:pt x="9207500" y="0"/>
                  </a:cubicBezTo>
                  <a:close/>
                  <a:moveTo>
                    <a:pt x="9334500" y="0"/>
                  </a:moveTo>
                  <a:cubicBezTo>
                    <a:pt x="9369552" y="0"/>
                    <a:pt x="9398000" y="28448"/>
                    <a:pt x="9398000" y="63500"/>
                  </a:cubicBezTo>
                  <a:cubicBezTo>
                    <a:pt x="9398000" y="98552"/>
                    <a:pt x="9369552" y="127000"/>
                    <a:pt x="9334500" y="127000"/>
                  </a:cubicBezTo>
                  <a:cubicBezTo>
                    <a:pt x="9299448" y="127000"/>
                    <a:pt x="9271000" y="98552"/>
                    <a:pt x="9271000" y="63500"/>
                  </a:cubicBezTo>
                  <a:cubicBezTo>
                    <a:pt x="9271000" y="28448"/>
                    <a:pt x="9299448" y="0"/>
                    <a:pt x="9334500" y="0"/>
                  </a:cubicBezTo>
                  <a:close/>
                  <a:moveTo>
                    <a:pt x="9461500" y="0"/>
                  </a:moveTo>
                  <a:cubicBezTo>
                    <a:pt x="9496552" y="0"/>
                    <a:pt x="9525000" y="28448"/>
                    <a:pt x="9525000" y="63500"/>
                  </a:cubicBezTo>
                  <a:cubicBezTo>
                    <a:pt x="9525000" y="98552"/>
                    <a:pt x="9496552" y="127000"/>
                    <a:pt x="9461500" y="127000"/>
                  </a:cubicBezTo>
                  <a:cubicBezTo>
                    <a:pt x="9426448" y="127000"/>
                    <a:pt x="9398000" y="98552"/>
                    <a:pt x="9398000" y="63500"/>
                  </a:cubicBezTo>
                  <a:cubicBezTo>
                    <a:pt x="9398000" y="28448"/>
                    <a:pt x="9426448" y="0"/>
                    <a:pt x="9461500" y="0"/>
                  </a:cubicBezTo>
                  <a:close/>
                  <a:moveTo>
                    <a:pt x="9588500" y="0"/>
                  </a:moveTo>
                  <a:cubicBezTo>
                    <a:pt x="9623552" y="0"/>
                    <a:pt x="9652000" y="28448"/>
                    <a:pt x="9652000" y="63500"/>
                  </a:cubicBezTo>
                  <a:cubicBezTo>
                    <a:pt x="9652000" y="98552"/>
                    <a:pt x="9623552" y="127000"/>
                    <a:pt x="9588500" y="127000"/>
                  </a:cubicBezTo>
                  <a:cubicBezTo>
                    <a:pt x="9553448" y="127000"/>
                    <a:pt x="9525000" y="98552"/>
                    <a:pt x="9525000" y="63500"/>
                  </a:cubicBezTo>
                  <a:cubicBezTo>
                    <a:pt x="9525000" y="28448"/>
                    <a:pt x="9553448" y="0"/>
                    <a:pt x="9588500" y="0"/>
                  </a:cubicBezTo>
                  <a:close/>
                  <a:moveTo>
                    <a:pt x="9715500" y="0"/>
                  </a:moveTo>
                  <a:cubicBezTo>
                    <a:pt x="9750552" y="0"/>
                    <a:pt x="9779000" y="28448"/>
                    <a:pt x="9779000" y="63500"/>
                  </a:cubicBezTo>
                  <a:cubicBezTo>
                    <a:pt x="9779000" y="98552"/>
                    <a:pt x="9750552" y="127000"/>
                    <a:pt x="9715500" y="127000"/>
                  </a:cubicBezTo>
                  <a:cubicBezTo>
                    <a:pt x="9680448" y="127000"/>
                    <a:pt x="9652000" y="98552"/>
                    <a:pt x="9652000" y="63500"/>
                  </a:cubicBezTo>
                  <a:cubicBezTo>
                    <a:pt x="9652000" y="28448"/>
                    <a:pt x="9680448" y="0"/>
                    <a:pt x="9715500" y="0"/>
                  </a:cubicBezTo>
                  <a:close/>
                  <a:moveTo>
                    <a:pt x="9842500" y="0"/>
                  </a:moveTo>
                  <a:cubicBezTo>
                    <a:pt x="9877552" y="0"/>
                    <a:pt x="9906000" y="28448"/>
                    <a:pt x="9906000" y="63500"/>
                  </a:cubicBezTo>
                  <a:cubicBezTo>
                    <a:pt x="9906000" y="98552"/>
                    <a:pt x="9877552" y="127000"/>
                    <a:pt x="9842500" y="127000"/>
                  </a:cubicBezTo>
                  <a:cubicBezTo>
                    <a:pt x="9807448" y="127000"/>
                    <a:pt x="9779000" y="98552"/>
                    <a:pt x="9779000" y="63500"/>
                  </a:cubicBezTo>
                  <a:cubicBezTo>
                    <a:pt x="9779000" y="28448"/>
                    <a:pt x="9807448" y="0"/>
                    <a:pt x="9842500" y="0"/>
                  </a:cubicBezTo>
                  <a:close/>
                  <a:moveTo>
                    <a:pt x="9969500" y="0"/>
                  </a:moveTo>
                  <a:cubicBezTo>
                    <a:pt x="10004552" y="0"/>
                    <a:pt x="10033000" y="28448"/>
                    <a:pt x="10033000" y="63500"/>
                  </a:cubicBezTo>
                  <a:cubicBezTo>
                    <a:pt x="10033000" y="98552"/>
                    <a:pt x="10004552" y="127000"/>
                    <a:pt x="9969500" y="127000"/>
                  </a:cubicBezTo>
                  <a:cubicBezTo>
                    <a:pt x="9934448" y="127000"/>
                    <a:pt x="9906000" y="98552"/>
                    <a:pt x="9906000" y="63500"/>
                  </a:cubicBezTo>
                  <a:cubicBezTo>
                    <a:pt x="9906000" y="28448"/>
                    <a:pt x="9934448" y="0"/>
                    <a:pt x="9969500" y="0"/>
                  </a:cubicBezTo>
                  <a:close/>
                  <a:moveTo>
                    <a:pt x="10096500" y="0"/>
                  </a:moveTo>
                  <a:cubicBezTo>
                    <a:pt x="10131552" y="0"/>
                    <a:pt x="10160000" y="28448"/>
                    <a:pt x="10160000" y="63500"/>
                  </a:cubicBezTo>
                  <a:cubicBezTo>
                    <a:pt x="10160000" y="98552"/>
                    <a:pt x="10131552" y="127000"/>
                    <a:pt x="10096500" y="127000"/>
                  </a:cubicBezTo>
                  <a:cubicBezTo>
                    <a:pt x="10061448" y="127000"/>
                    <a:pt x="10033000" y="98552"/>
                    <a:pt x="10033000" y="63500"/>
                  </a:cubicBezTo>
                  <a:cubicBezTo>
                    <a:pt x="10033000" y="28448"/>
                    <a:pt x="10061448" y="0"/>
                    <a:pt x="10096500" y="0"/>
                  </a:cubicBezTo>
                  <a:close/>
                  <a:moveTo>
                    <a:pt x="10223500" y="0"/>
                  </a:moveTo>
                  <a:cubicBezTo>
                    <a:pt x="10258552" y="0"/>
                    <a:pt x="10287000" y="28448"/>
                    <a:pt x="10287000" y="63500"/>
                  </a:cubicBezTo>
                  <a:cubicBezTo>
                    <a:pt x="10287000" y="98552"/>
                    <a:pt x="10258552" y="127000"/>
                    <a:pt x="10223500" y="127000"/>
                  </a:cubicBezTo>
                  <a:cubicBezTo>
                    <a:pt x="10188448" y="127000"/>
                    <a:pt x="10160000" y="98552"/>
                    <a:pt x="10160000" y="63500"/>
                  </a:cubicBezTo>
                  <a:cubicBezTo>
                    <a:pt x="10160000" y="28448"/>
                    <a:pt x="10188448" y="0"/>
                    <a:pt x="10223500" y="0"/>
                  </a:cubicBezTo>
                  <a:close/>
                  <a:moveTo>
                    <a:pt x="10350500" y="0"/>
                  </a:moveTo>
                  <a:cubicBezTo>
                    <a:pt x="10385552" y="0"/>
                    <a:pt x="10414000" y="28448"/>
                    <a:pt x="10414000" y="63500"/>
                  </a:cubicBezTo>
                  <a:cubicBezTo>
                    <a:pt x="10414000" y="98552"/>
                    <a:pt x="10385552" y="127000"/>
                    <a:pt x="10350500" y="127000"/>
                  </a:cubicBezTo>
                  <a:cubicBezTo>
                    <a:pt x="10315448" y="127000"/>
                    <a:pt x="10287000" y="98552"/>
                    <a:pt x="10287000" y="63500"/>
                  </a:cubicBezTo>
                  <a:cubicBezTo>
                    <a:pt x="10287000" y="28448"/>
                    <a:pt x="10315448" y="0"/>
                    <a:pt x="10350500" y="0"/>
                  </a:cubicBezTo>
                  <a:close/>
                  <a:moveTo>
                    <a:pt x="10477500" y="0"/>
                  </a:moveTo>
                  <a:cubicBezTo>
                    <a:pt x="10512552" y="0"/>
                    <a:pt x="10541000" y="28448"/>
                    <a:pt x="10541000" y="63500"/>
                  </a:cubicBezTo>
                  <a:cubicBezTo>
                    <a:pt x="10541000" y="98552"/>
                    <a:pt x="10512552" y="127000"/>
                    <a:pt x="10477500" y="127000"/>
                  </a:cubicBezTo>
                  <a:cubicBezTo>
                    <a:pt x="10442448" y="127000"/>
                    <a:pt x="10414000" y="98552"/>
                    <a:pt x="10414000" y="63500"/>
                  </a:cubicBezTo>
                  <a:cubicBezTo>
                    <a:pt x="10414000" y="28448"/>
                    <a:pt x="10442448" y="0"/>
                    <a:pt x="10477500" y="0"/>
                  </a:cubicBezTo>
                  <a:close/>
                  <a:moveTo>
                    <a:pt x="10604500" y="0"/>
                  </a:moveTo>
                  <a:cubicBezTo>
                    <a:pt x="10639552" y="0"/>
                    <a:pt x="10668000" y="28448"/>
                    <a:pt x="10668000" y="63500"/>
                  </a:cubicBezTo>
                  <a:cubicBezTo>
                    <a:pt x="10668000" y="98552"/>
                    <a:pt x="10639552" y="127000"/>
                    <a:pt x="10604500" y="127000"/>
                  </a:cubicBezTo>
                  <a:cubicBezTo>
                    <a:pt x="10569448" y="127000"/>
                    <a:pt x="10541000" y="98552"/>
                    <a:pt x="10541000" y="63500"/>
                  </a:cubicBezTo>
                  <a:cubicBezTo>
                    <a:pt x="10541000" y="28448"/>
                    <a:pt x="10569448" y="0"/>
                    <a:pt x="10604500" y="0"/>
                  </a:cubicBezTo>
                  <a:close/>
                  <a:moveTo>
                    <a:pt x="10731500" y="0"/>
                  </a:moveTo>
                  <a:cubicBezTo>
                    <a:pt x="10766552" y="0"/>
                    <a:pt x="10795000" y="28448"/>
                    <a:pt x="10795000" y="63500"/>
                  </a:cubicBezTo>
                  <a:cubicBezTo>
                    <a:pt x="10795000" y="98552"/>
                    <a:pt x="10766552" y="127000"/>
                    <a:pt x="10731500" y="127000"/>
                  </a:cubicBezTo>
                  <a:cubicBezTo>
                    <a:pt x="10696448" y="127000"/>
                    <a:pt x="10668000" y="98552"/>
                    <a:pt x="10668000" y="63500"/>
                  </a:cubicBezTo>
                  <a:cubicBezTo>
                    <a:pt x="10668000" y="28448"/>
                    <a:pt x="10696448" y="0"/>
                    <a:pt x="10731500" y="0"/>
                  </a:cubicBezTo>
                  <a:close/>
                  <a:moveTo>
                    <a:pt x="10858500" y="0"/>
                  </a:moveTo>
                  <a:cubicBezTo>
                    <a:pt x="10893552" y="0"/>
                    <a:pt x="10922000" y="28448"/>
                    <a:pt x="10922000" y="63500"/>
                  </a:cubicBezTo>
                  <a:cubicBezTo>
                    <a:pt x="10922000" y="98552"/>
                    <a:pt x="10893552" y="127000"/>
                    <a:pt x="10858500" y="127000"/>
                  </a:cubicBezTo>
                  <a:cubicBezTo>
                    <a:pt x="10823448" y="127000"/>
                    <a:pt x="10795000" y="98552"/>
                    <a:pt x="10795000" y="63500"/>
                  </a:cubicBezTo>
                  <a:cubicBezTo>
                    <a:pt x="10795000" y="28448"/>
                    <a:pt x="10823448" y="0"/>
                    <a:pt x="10858500" y="0"/>
                  </a:cubicBezTo>
                  <a:close/>
                  <a:moveTo>
                    <a:pt x="10985500" y="0"/>
                  </a:moveTo>
                  <a:cubicBezTo>
                    <a:pt x="11020552" y="0"/>
                    <a:pt x="11049000" y="28448"/>
                    <a:pt x="11049000" y="63500"/>
                  </a:cubicBezTo>
                  <a:cubicBezTo>
                    <a:pt x="11049000" y="98552"/>
                    <a:pt x="11020552" y="127000"/>
                    <a:pt x="10985500" y="127000"/>
                  </a:cubicBezTo>
                  <a:cubicBezTo>
                    <a:pt x="10950448" y="127000"/>
                    <a:pt x="10922000" y="98552"/>
                    <a:pt x="10922000" y="63500"/>
                  </a:cubicBezTo>
                  <a:cubicBezTo>
                    <a:pt x="10922000" y="28448"/>
                    <a:pt x="10950448" y="0"/>
                    <a:pt x="10985500" y="0"/>
                  </a:cubicBezTo>
                  <a:close/>
                  <a:moveTo>
                    <a:pt x="11112500" y="0"/>
                  </a:moveTo>
                  <a:cubicBezTo>
                    <a:pt x="11147552" y="0"/>
                    <a:pt x="11176000" y="28448"/>
                    <a:pt x="11176000" y="63500"/>
                  </a:cubicBezTo>
                  <a:cubicBezTo>
                    <a:pt x="11176000" y="98552"/>
                    <a:pt x="11147552" y="127000"/>
                    <a:pt x="11112500" y="127000"/>
                  </a:cubicBezTo>
                  <a:cubicBezTo>
                    <a:pt x="11077448" y="127000"/>
                    <a:pt x="11049000" y="98552"/>
                    <a:pt x="11049000" y="63500"/>
                  </a:cubicBezTo>
                  <a:cubicBezTo>
                    <a:pt x="11049000" y="28448"/>
                    <a:pt x="11077448" y="0"/>
                    <a:pt x="11112500" y="0"/>
                  </a:cubicBezTo>
                  <a:close/>
                  <a:moveTo>
                    <a:pt x="11239500" y="0"/>
                  </a:moveTo>
                  <a:cubicBezTo>
                    <a:pt x="11274552" y="0"/>
                    <a:pt x="11303000" y="28448"/>
                    <a:pt x="11303000" y="63500"/>
                  </a:cubicBezTo>
                  <a:cubicBezTo>
                    <a:pt x="11303000" y="98552"/>
                    <a:pt x="11274552" y="127000"/>
                    <a:pt x="11239500" y="127000"/>
                  </a:cubicBezTo>
                  <a:cubicBezTo>
                    <a:pt x="11204448" y="127000"/>
                    <a:pt x="11176000" y="98552"/>
                    <a:pt x="11176000" y="63500"/>
                  </a:cubicBezTo>
                  <a:cubicBezTo>
                    <a:pt x="11176000" y="28448"/>
                    <a:pt x="11204448" y="0"/>
                    <a:pt x="11239500" y="0"/>
                  </a:cubicBezTo>
                  <a:close/>
                  <a:moveTo>
                    <a:pt x="11366500" y="0"/>
                  </a:moveTo>
                  <a:cubicBezTo>
                    <a:pt x="11401552" y="0"/>
                    <a:pt x="11430000" y="28448"/>
                    <a:pt x="11430000" y="63500"/>
                  </a:cubicBezTo>
                  <a:cubicBezTo>
                    <a:pt x="11430000" y="98552"/>
                    <a:pt x="11401552" y="127000"/>
                    <a:pt x="11366500" y="127000"/>
                  </a:cubicBezTo>
                  <a:cubicBezTo>
                    <a:pt x="11331448" y="127000"/>
                    <a:pt x="11303000" y="98552"/>
                    <a:pt x="11303000" y="63500"/>
                  </a:cubicBezTo>
                  <a:cubicBezTo>
                    <a:pt x="11303000" y="28448"/>
                    <a:pt x="11331448" y="0"/>
                    <a:pt x="11366500" y="0"/>
                  </a:cubicBezTo>
                  <a:close/>
                  <a:moveTo>
                    <a:pt x="11493500" y="0"/>
                  </a:moveTo>
                  <a:cubicBezTo>
                    <a:pt x="11528552" y="0"/>
                    <a:pt x="11557000" y="28448"/>
                    <a:pt x="11557000" y="63500"/>
                  </a:cubicBezTo>
                  <a:cubicBezTo>
                    <a:pt x="11557000" y="98552"/>
                    <a:pt x="11528552" y="127000"/>
                    <a:pt x="11493500" y="127000"/>
                  </a:cubicBezTo>
                  <a:cubicBezTo>
                    <a:pt x="11458448" y="127000"/>
                    <a:pt x="11430000" y="98552"/>
                    <a:pt x="11430000" y="63500"/>
                  </a:cubicBezTo>
                  <a:cubicBezTo>
                    <a:pt x="11430000" y="28448"/>
                    <a:pt x="11458448" y="0"/>
                    <a:pt x="11493500" y="0"/>
                  </a:cubicBezTo>
                  <a:close/>
                  <a:moveTo>
                    <a:pt x="11620500" y="0"/>
                  </a:moveTo>
                  <a:cubicBezTo>
                    <a:pt x="11655552" y="0"/>
                    <a:pt x="11684000" y="28448"/>
                    <a:pt x="11684000" y="63500"/>
                  </a:cubicBezTo>
                  <a:cubicBezTo>
                    <a:pt x="11684000" y="98552"/>
                    <a:pt x="11655552" y="127000"/>
                    <a:pt x="11620500" y="127000"/>
                  </a:cubicBezTo>
                  <a:cubicBezTo>
                    <a:pt x="11585448" y="127000"/>
                    <a:pt x="11557000" y="98552"/>
                    <a:pt x="11557000" y="63500"/>
                  </a:cubicBezTo>
                  <a:cubicBezTo>
                    <a:pt x="11557000" y="28448"/>
                    <a:pt x="11585448" y="0"/>
                    <a:pt x="11620500" y="0"/>
                  </a:cubicBezTo>
                  <a:close/>
                  <a:moveTo>
                    <a:pt x="11747500" y="0"/>
                  </a:moveTo>
                  <a:cubicBezTo>
                    <a:pt x="11782552" y="0"/>
                    <a:pt x="11811000" y="28448"/>
                    <a:pt x="11811000" y="63500"/>
                  </a:cubicBezTo>
                  <a:cubicBezTo>
                    <a:pt x="11811000" y="98552"/>
                    <a:pt x="11782552" y="127000"/>
                    <a:pt x="11747500" y="127000"/>
                  </a:cubicBezTo>
                  <a:cubicBezTo>
                    <a:pt x="11712448" y="127000"/>
                    <a:pt x="11684000" y="98552"/>
                    <a:pt x="11684000" y="63500"/>
                  </a:cubicBezTo>
                  <a:cubicBezTo>
                    <a:pt x="11684000" y="28448"/>
                    <a:pt x="11712448" y="0"/>
                    <a:pt x="11747500" y="0"/>
                  </a:cubicBezTo>
                  <a:close/>
                  <a:moveTo>
                    <a:pt x="11874500" y="0"/>
                  </a:moveTo>
                  <a:cubicBezTo>
                    <a:pt x="11909552" y="0"/>
                    <a:pt x="11938000" y="28448"/>
                    <a:pt x="11938000" y="63500"/>
                  </a:cubicBezTo>
                  <a:cubicBezTo>
                    <a:pt x="11938000" y="98552"/>
                    <a:pt x="11909552" y="127000"/>
                    <a:pt x="11874500" y="127000"/>
                  </a:cubicBezTo>
                  <a:cubicBezTo>
                    <a:pt x="11839448" y="127000"/>
                    <a:pt x="11811000" y="98552"/>
                    <a:pt x="11811000" y="63500"/>
                  </a:cubicBezTo>
                  <a:cubicBezTo>
                    <a:pt x="11811000" y="28448"/>
                    <a:pt x="11839448" y="0"/>
                    <a:pt x="11874500" y="0"/>
                  </a:cubicBezTo>
                  <a:close/>
                  <a:moveTo>
                    <a:pt x="12001500" y="0"/>
                  </a:moveTo>
                  <a:cubicBezTo>
                    <a:pt x="12036552" y="0"/>
                    <a:pt x="12065000" y="28448"/>
                    <a:pt x="12065000" y="63500"/>
                  </a:cubicBezTo>
                  <a:cubicBezTo>
                    <a:pt x="12065000" y="98552"/>
                    <a:pt x="12036552" y="127000"/>
                    <a:pt x="12001500" y="127000"/>
                  </a:cubicBezTo>
                  <a:cubicBezTo>
                    <a:pt x="11966448" y="127000"/>
                    <a:pt x="11938000" y="98552"/>
                    <a:pt x="11938000" y="63500"/>
                  </a:cubicBezTo>
                  <a:cubicBezTo>
                    <a:pt x="11938000" y="28448"/>
                    <a:pt x="11966448" y="0"/>
                    <a:pt x="12001500" y="0"/>
                  </a:cubicBezTo>
                  <a:close/>
                  <a:moveTo>
                    <a:pt x="12128500" y="0"/>
                  </a:moveTo>
                  <a:cubicBezTo>
                    <a:pt x="12163552" y="0"/>
                    <a:pt x="12192000" y="28448"/>
                    <a:pt x="12192000" y="63500"/>
                  </a:cubicBezTo>
                  <a:cubicBezTo>
                    <a:pt x="12192000" y="98552"/>
                    <a:pt x="12163552" y="127000"/>
                    <a:pt x="12128500" y="127000"/>
                  </a:cubicBezTo>
                  <a:cubicBezTo>
                    <a:pt x="12093448" y="127000"/>
                    <a:pt x="12065000" y="98552"/>
                    <a:pt x="12065000" y="63500"/>
                  </a:cubicBezTo>
                  <a:cubicBezTo>
                    <a:pt x="12065000" y="28448"/>
                    <a:pt x="12093448" y="0"/>
                    <a:pt x="12128500" y="0"/>
                  </a:cubicBezTo>
                  <a:close/>
                  <a:moveTo>
                    <a:pt x="12255500" y="0"/>
                  </a:moveTo>
                  <a:cubicBezTo>
                    <a:pt x="12290552" y="0"/>
                    <a:pt x="12319000" y="28448"/>
                    <a:pt x="12319000" y="63500"/>
                  </a:cubicBezTo>
                  <a:cubicBezTo>
                    <a:pt x="12319000" y="98552"/>
                    <a:pt x="12290552" y="127000"/>
                    <a:pt x="12255500" y="127000"/>
                  </a:cubicBezTo>
                  <a:cubicBezTo>
                    <a:pt x="12220448" y="127000"/>
                    <a:pt x="12192000" y="98552"/>
                    <a:pt x="12192000" y="63500"/>
                  </a:cubicBezTo>
                  <a:cubicBezTo>
                    <a:pt x="12192000" y="28448"/>
                    <a:pt x="12220448" y="0"/>
                    <a:pt x="12255500" y="0"/>
                  </a:cubicBezTo>
                  <a:close/>
                  <a:moveTo>
                    <a:pt x="12382500" y="0"/>
                  </a:moveTo>
                  <a:cubicBezTo>
                    <a:pt x="12417552" y="0"/>
                    <a:pt x="12446000" y="28448"/>
                    <a:pt x="12446000" y="63500"/>
                  </a:cubicBezTo>
                  <a:cubicBezTo>
                    <a:pt x="12446000" y="98552"/>
                    <a:pt x="12417552" y="127000"/>
                    <a:pt x="12382500" y="127000"/>
                  </a:cubicBezTo>
                  <a:cubicBezTo>
                    <a:pt x="12347448" y="127000"/>
                    <a:pt x="12319000" y="98552"/>
                    <a:pt x="12319000" y="63500"/>
                  </a:cubicBezTo>
                  <a:cubicBezTo>
                    <a:pt x="12319000" y="28448"/>
                    <a:pt x="12347448" y="0"/>
                    <a:pt x="12382500" y="0"/>
                  </a:cubicBezTo>
                  <a:close/>
                  <a:moveTo>
                    <a:pt x="12509500" y="0"/>
                  </a:moveTo>
                  <a:cubicBezTo>
                    <a:pt x="12544552" y="0"/>
                    <a:pt x="12573000" y="28448"/>
                    <a:pt x="12573000" y="63500"/>
                  </a:cubicBezTo>
                  <a:cubicBezTo>
                    <a:pt x="12573000" y="98552"/>
                    <a:pt x="12544552" y="127000"/>
                    <a:pt x="12509500" y="127000"/>
                  </a:cubicBezTo>
                  <a:cubicBezTo>
                    <a:pt x="12474448" y="127000"/>
                    <a:pt x="12446000" y="98552"/>
                    <a:pt x="12446000" y="63500"/>
                  </a:cubicBezTo>
                  <a:cubicBezTo>
                    <a:pt x="12446000" y="28448"/>
                    <a:pt x="12474448" y="0"/>
                    <a:pt x="12509500" y="0"/>
                  </a:cubicBezTo>
                  <a:close/>
                  <a:moveTo>
                    <a:pt x="12636500" y="0"/>
                  </a:moveTo>
                  <a:cubicBezTo>
                    <a:pt x="12671552" y="0"/>
                    <a:pt x="12700000" y="28448"/>
                    <a:pt x="12700000" y="63500"/>
                  </a:cubicBezTo>
                  <a:cubicBezTo>
                    <a:pt x="12700000" y="98552"/>
                    <a:pt x="12671552" y="127000"/>
                    <a:pt x="12636500" y="127000"/>
                  </a:cubicBezTo>
                  <a:cubicBezTo>
                    <a:pt x="12601448" y="127000"/>
                    <a:pt x="12573000" y="98552"/>
                    <a:pt x="12573000" y="63500"/>
                  </a:cubicBezTo>
                  <a:cubicBezTo>
                    <a:pt x="12573000" y="28448"/>
                    <a:pt x="12601448" y="0"/>
                    <a:pt x="12636500" y="0"/>
                  </a:cubicBezTo>
                  <a:close/>
                  <a:moveTo>
                    <a:pt x="12763500" y="0"/>
                  </a:moveTo>
                  <a:cubicBezTo>
                    <a:pt x="12798552" y="0"/>
                    <a:pt x="12827000" y="28448"/>
                    <a:pt x="12827000" y="63500"/>
                  </a:cubicBezTo>
                  <a:cubicBezTo>
                    <a:pt x="12827000" y="98552"/>
                    <a:pt x="12798552" y="127000"/>
                    <a:pt x="12763500" y="127000"/>
                  </a:cubicBezTo>
                  <a:cubicBezTo>
                    <a:pt x="12728448" y="127000"/>
                    <a:pt x="12700000" y="98552"/>
                    <a:pt x="12700000" y="63500"/>
                  </a:cubicBezTo>
                  <a:cubicBezTo>
                    <a:pt x="12700000" y="28448"/>
                    <a:pt x="12728448" y="0"/>
                    <a:pt x="12763500" y="0"/>
                  </a:cubicBezTo>
                  <a:close/>
                  <a:moveTo>
                    <a:pt x="12890500" y="0"/>
                  </a:moveTo>
                  <a:cubicBezTo>
                    <a:pt x="12925552" y="0"/>
                    <a:pt x="12954000" y="28448"/>
                    <a:pt x="12954000" y="63500"/>
                  </a:cubicBezTo>
                  <a:cubicBezTo>
                    <a:pt x="12954000" y="98552"/>
                    <a:pt x="12925552" y="127000"/>
                    <a:pt x="12890500" y="127000"/>
                  </a:cubicBezTo>
                  <a:cubicBezTo>
                    <a:pt x="12855448" y="127000"/>
                    <a:pt x="12827000" y="98552"/>
                    <a:pt x="12827000" y="63500"/>
                  </a:cubicBezTo>
                  <a:cubicBezTo>
                    <a:pt x="12827000" y="28448"/>
                    <a:pt x="12855448" y="0"/>
                    <a:pt x="12890500" y="0"/>
                  </a:cubicBezTo>
                  <a:close/>
                  <a:moveTo>
                    <a:pt x="13017500" y="0"/>
                  </a:moveTo>
                  <a:cubicBezTo>
                    <a:pt x="13052552" y="0"/>
                    <a:pt x="13081000" y="28448"/>
                    <a:pt x="13081000" y="63500"/>
                  </a:cubicBezTo>
                  <a:cubicBezTo>
                    <a:pt x="13081000" y="98552"/>
                    <a:pt x="13052552" y="127000"/>
                    <a:pt x="13017500" y="127000"/>
                  </a:cubicBezTo>
                  <a:cubicBezTo>
                    <a:pt x="12982448" y="127000"/>
                    <a:pt x="12954000" y="98552"/>
                    <a:pt x="12954000" y="63500"/>
                  </a:cubicBezTo>
                  <a:cubicBezTo>
                    <a:pt x="12954000" y="28448"/>
                    <a:pt x="12982448" y="0"/>
                    <a:pt x="13017500" y="0"/>
                  </a:cubicBezTo>
                  <a:close/>
                  <a:moveTo>
                    <a:pt x="13144500" y="0"/>
                  </a:moveTo>
                  <a:cubicBezTo>
                    <a:pt x="13179552" y="0"/>
                    <a:pt x="13208000" y="28448"/>
                    <a:pt x="13208000" y="63500"/>
                  </a:cubicBezTo>
                  <a:cubicBezTo>
                    <a:pt x="13208000" y="98552"/>
                    <a:pt x="13179552" y="127000"/>
                    <a:pt x="13144500" y="127000"/>
                  </a:cubicBezTo>
                  <a:cubicBezTo>
                    <a:pt x="13109448" y="127000"/>
                    <a:pt x="13081000" y="98552"/>
                    <a:pt x="13081000" y="63500"/>
                  </a:cubicBezTo>
                  <a:cubicBezTo>
                    <a:pt x="13081000" y="28448"/>
                    <a:pt x="13109448" y="0"/>
                    <a:pt x="13144500" y="0"/>
                  </a:cubicBezTo>
                  <a:close/>
                  <a:moveTo>
                    <a:pt x="13271500" y="0"/>
                  </a:moveTo>
                  <a:cubicBezTo>
                    <a:pt x="13306552" y="0"/>
                    <a:pt x="13335000" y="28448"/>
                    <a:pt x="13335000" y="63500"/>
                  </a:cubicBezTo>
                  <a:cubicBezTo>
                    <a:pt x="13335000" y="98552"/>
                    <a:pt x="13306552" y="127000"/>
                    <a:pt x="13271500" y="127000"/>
                  </a:cubicBezTo>
                  <a:cubicBezTo>
                    <a:pt x="13236448" y="127000"/>
                    <a:pt x="13208000" y="98552"/>
                    <a:pt x="13208000" y="63500"/>
                  </a:cubicBezTo>
                  <a:cubicBezTo>
                    <a:pt x="13208000" y="28448"/>
                    <a:pt x="13236448" y="0"/>
                    <a:pt x="13271500" y="0"/>
                  </a:cubicBezTo>
                  <a:close/>
                  <a:moveTo>
                    <a:pt x="13398500" y="0"/>
                  </a:moveTo>
                  <a:cubicBezTo>
                    <a:pt x="13433552" y="0"/>
                    <a:pt x="13462000" y="28448"/>
                    <a:pt x="13462000" y="63500"/>
                  </a:cubicBezTo>
                  <a:cubicBezTo>
                    <a:pt x="13462000" y="98552"/>
                    <a:pt x="13433552" y="127000"/>
                    <a:pt x="13398500" y="127000"/>
                  </a:cubicBezTo>
                  <a:cubicBezTo>
                    <a:pt x="13363448" y="127000"/>
                    <a:pt x="13335000" y="98552"/>
                    <a:pt x="13335000" y="63500"/>
                  </a:cubicBezTo>
                  <a:cubicBezTo>
                    <a:pt x="13335000" y="28448"/>
                    <a:pt x="13363448" y="0"/>
                    <a:pt x="13398500" y="0"/>
                  </a:cubicBezTo>
                  <a:close/>
                  <a:moveTo>
                    <a:pt x="13525500" y="0"/>
                  </a:moveTo>
                  <a:cubicBezTo>
                    <a:pt x="13560552" y="0"/>
                    <a:pt x="13589000" y="28448"/>
                    <a:pt x="13589000" y="63500"/>
                  </a:cubicBezTo>
                  <a:cubicBezTo>
                    <a:pt x="13589000" y="98552"/>
                    <a:pt x="13560552" y="127000"/>
                    <a:pt x="13525500" y="127000"/>
                  </a:cubicBezTo>
                  <a:cubicBezTo>
                    <a:pt x="13490448" y="127000"/>
                    <a:pt x="13462000" y="98552"/>
                    <a:pt x="13462000" y="63500"/>
                  </a:cubicBezTo>
                  <a:cubicBezTo>
                    <a:pt x="13462000" y="28448"/>
                    <a:pt x="13490448" y="0"/>
                    <a:pt x="13525500" y="0"/>
                  </a:cubicBezTo>
                  <a:close/>
                  <a:moveTo>
                    <a:pt x="13652500" y="0"/>
                  </a:moveTo>
                  <a:cubicBezTo>
                    <a:pt x="13687552" y="0"/>
                    <a:pt x="13716000" y="28448"/>
                    <a:pt x="13716000" y="63500"/>
                  </a:cubicBezTo>
                  <a:cubicBezTo>
                    <a:pt x="13716000" y="98552"/>
                    <a:pt x="13687552" y="127000"/>
                    <a:pt x="13652500" y="127000"/>
                  </a:cubicBezTo>
                  <a:cubicBezTo>
                    <a:pt x="13617448" y="127000"/>
                    <a:pt x="13589000" y="98552"/>
                    <a:pt x="13589000" y="63500"/>
                  </a:cubicBezTo>
                  <a:cubicBezTo>
                    <a:pt x="13589000" y="28448"/>
                    <a:pt x="13617448" y="0"/>
                    <a:pt x="13652500" y="0"/>
                  </a:cubicBezTo>
                  <a:close/>
                  <a:moveTo>
                    <a:pt x="13779500" y="0"/>
                  </a:moveTo>
                  <a:cubicBezTo>
                    <a:pt x="13814552" y="0"/>
                    <a:pt x="13843000" y="28448"/>
                    <a:pt x="13843000" y="63500"/>
                  </a:cubicBezTo>
                  <a:cubicBezTo>
                    <a:pt x="13843000" y="98552"/>
                    <a:pt x="13814552" y="127000"/>
                    <a:pt x="13779500" y="127000"/>
                  </a:cubicBezTo>
                  <a:cubicBezTo>
                    <a:pt x="13744448" y="127000"/>
                    <a:pt x="13716000" y="98552"/>
                    <a:pt x="13716000" y="63500"/>
                  </a:cubicBezTo>
                  <a:cubicBezTo>
                    <a:pt x="13716000" y="28448"/>
                    <a:pt x="13744448" y="0"/>
                    <a:pt x="13779500" y="0"/>
                  </a:cubicBezTo>
                  <a:close/>
                  <a:moveTo>
                    <a:pt x="13906500" y="0"/>
                  </a:moveTo>
                  <a:cubicBezTo>
                    <a:pt x="13941552" y="0"/>
                    <a:pt x="13970000" y="28448"/>
                    <a:pt x="13970000" y="63500"/>
                  </a:cubicBezTo>
                  <a:cubicBezTo>
                    <a:pt x="13970000" y="98552"/>
                    <a:pt x="13941552" y="127000"/>
                    <a:pt x="13906500" y="127000"/>
                  </a:cubicBezTo>
                  <a:cubicBezTo>
                    <a:pt x="13871448" y="127000"/>
                    <a:pt x="13843000" y="98552"/>
                    <a:pt x="13843000" y="63500"/>
                  </a:cubicBezTo>
                  <a:cubicBezTo>
                    <a:pt x="13843000" y="28448"/>
                    <a:pt x="13871448" y="0"/>
                    <a:pt x="13906500" y="0"/>
                  </a:cubicBezTo>
                  <a:close/>
                  <a:moveTo>
                    <a:pt x="14033500" y="0"/>
                  </a:moveTo>
                  <a:cubicBezTo>
                    <a:pt x="14068552" y="0"/>
                    <a:pt x="14097000" y="28448"/>
                    <a:pt x="14097000" y="63500"/>
                  </a:cubicBezTo>
                  <a:cubicBezTo>
                    <a:pt x="14097000" y="98552"/>
                    <a:pt x="14068552" y="127000"/>
                    <a:pt x="14033500" y="127000"/>
                  </a:cubicBezTo>
                  <a:cubicBezTo>
                    <a:pt x="13998448" y="127000"/>
                    <a:pt x="13970000" y="98552"/>
                    <a:pt x="13970000" y="63500"/>
                  </a:cubicBezTo>
                  <a:cubicBezTo>
                    <a:pt x="13970000" y="28448"/>
                    <a:pt x="13998448" y="0"/>
                    <a:pt x="14033500" y="0"/>
                  </a:cubicBezTo>
                  <a:close/>
                  <a:moveTo>
                    <a:pt x="14160500" y="0"/>
                  </a:moveTo>
                  <a:cubicBezTo>
                    <a:pt x="14195552" y="0"/>
                    <a:pt x="14224000" y="28448"/>
                    <a:pt x="14224000" y="63500"/>
                  </a:cubicBezTo>
                  <a:cubicBezTo>
                    <a:pt x="14224000" y="98552"/>
                    <a:pt x="14195552" y="127000"/>
                    <a:pt x="14160500" y="127000"/>
                  </a:cubicBezTo>
                  <a:cubicBezTo>
                    <a:pt x="14125448" y="127000"/>
                    <a:pt x="14097000" y="98552"/>
                    <a:pt x="14097000" y="63500"/>
                  </a:cubicBezTo>
                  <a:cubicBezTo>
                    <a:pt x="14097000" y="28448"/>
                    <a:pt x="14125448" y="0"/>
                    <a:pt x="14160500" y="0"/>
                  </a:cubicBezTo>
                  <a:close/>
                  <a:moveTo>
                    <a:pt x="14287500" y="0"/>
                  </a:moveTo>
                  <a:cubicBezTo>
                    <a:pt x="14322552" y="0"/>
                    <a:pt x="14351000" y="28448"/>
                    <a:pt x="14351000" y="63500"/>
                  </a:cubicBezTo>
                  <a:cubicBezTo>
                    <a:pt x="14351000" y="98552"/>
                    <a:pt x="14322552" y="127000"/>
                    <a:pt x="14287500" y="127000"/>
                  </a:cubicBezTo>
                  <a:cubicBezTo>
                    <a:pt x="14252448" y="127000"/>
                    <a:pt x="14224000" y="98552"/>
                    <a:pt x="14224000" y="63500"/>
                  </a:cubicBezTo>
                  <a:cubicBezTo>
                    <a:pt x="14224000" y="28448"/>
                    <a:pt x="14252448" y="0"/>
                    <a:pt x="14287500" y="0"/>
                  </a:cubicBezTo>
                  <a:close/>
                  <a:moveTo>
                    <a:pt x="14414500" y="0"/>
                  </a:moveTo>
                  <a:cubicBezTo>
                    <a:pt x="14449552" y="0"/>
                    <a:pt x="14478000" y="28448"/>
                    <a:pt x="14478000" y="63500"/>
                  </a:cubicBezTo>
                  <a:cubicBezTo>
                    <a:pt x="14478000" y="98552"/>
                    <a:pt x="14449552" y="127000"/>
                    <a:pt x="14414500" y="127000"/>
                  </a:cubicBezTo>
                  <a:cubicBezTo>
                    <a:pt x="14379448" y="127000"/>
                    <a:pt x="14351000" y="98552"/>
                    <a:pt x="14351000" y="63500"/>
                  </a:cubicBezTo>
                  <a:cubicBezTo>
                    <a:pt x="14351000" y="28448"/>
                    <a:pt x="14379448" y="0"/>
                    <a:pt x="14414500" y="0"/>
                  </a:cubicBezTo>
                  <a:close/>
                  <a:moveTo>
                    <a:pt x="14541500" y="0"/>
                  </a:moveTo>
                  <a:cubicBezTo>
                    <a:pt x="14576552" y="0"/>
                    <a:pt x="14605000" y="28448"/>
                    <a:pt x="14605000" y="63500"/>
                  </a:cubicBezTo>
                  <a:cubicBezTo>
                    <a:pt x="14605000" y="98552"/>
                    <a:pt x="14576552" y="127000"/>
                    <a:pt x="14541500" y="127000"/>
                  </a:cubicBezTo>
                  <a:cubicBezTo>
                    <a:pt x="14506448" y="127000"/>
                    <a:pt x="14478000" y="98552"/>
                    <a:pt x="14478000" y="63500"/>
                  </a:cubicBezTo>
                  <a:cubicBezTo>
                    <a:pt x="14478000" y="28448"/>
                    <a:pt x="14506448" y="0"/>
                    <a:pt x="14541500" y="0"/>
                  </a:cubicBezTo>
                  <a:close/>
                  <a:moveTo>
                    <a:pt x="14668500" y="0"/>
                  </a:moveTo>
                  <a:cubicBezTo>
                    <a:pt x="14703552" y="0"/>
                    <a:pt x="14732000" y="28448"/>
                    <a:pt x="14732000" y="63500"/>
                  </a:cubicBezTo>
                  <a:cubicBezTo>
                    <a:pt x="14732000" y="98552"/>
                    <a:pt x="14703552" y="127000"/>
                    <a:pt x="14668500" y="127000"/>
                  </a:cubicBezTo>
                  <a:cubicBezTo>
                    <a:pt x="14633448" y="127000"/>
                    <a:pt x="14605000" y="98552"/>
                    <a:pt x="14605000" y="63500"/>
                  </a:cubicBezTo>
                  <a:cubicBezTo>
                    <a:pt x="14605000" y="28448"/>
                    <a:pt x="14633448" y="0"/>
                    <a:pt x="14668500" y="0"/>
                  </a:cubicBezTo>
                  <a:close/>
                  <a:moveTo>
                    <a:pt x="14795500" y="0"/>
                  </a:moveTo>
                  <a:cubicBezTo>
                    <a:pt x="14830552" y="0"/>
                    <a:pt x="14859000" y="28448"/>
                    <a:pt x="14859000" y="63500"/>
                  </a:cubicBezTo>
                  <a:cubicBezTo>
                    <a:pt x="14859000" y="98552"/>
                    <a:pt x="14830552" y="127000"/>
                    <a:pt x="14795500" y="127000"/>
                  </a:cubicBezTo>
                  <a:cubicBezTo>
                    <a:pt x="14760448" y="127000"/>
                    <a:pt x="14732000" y="98552"/>
                    <a:pt x="14732000" y="63500"/>
                  </a:cubicBezTo>
                  <a:cubicBezTo>
                    <a:pt x="14732000" y="28448"/>
                    <a:pt x="14760448" y="0"/>
                    <a:pt x="14795500" y="0"/>
                  </a:cubicBezTo>
                  <a:close/>
                  <a:moveTo>
                    <a:pt x="14922500" y="0"/>
                  </a:moveTo>
                  <a:cubicBezTo>
                    <a:pt x="14957552" y="0"/>
                    <a:pt x="14986000" y="28448"/>
                    <a:pt x="14986000" y="63500"/>
                  </a:cubicBezTo>
                  <a:cubicBezTo>
                    <a:pt x="14986000" y="98552"/>
                    <a:pt x="14957552" y="127000"/>
                    <a:pt x="14922500" y="127000"/>
                  </a:cubicBezTo>
                  <a:cubicBezTo>
                    <a:pt x="14887448" y="127000"/>
                    <a:pt x="14859000" y="98552"/>
                    <a:pt x="14859000" y="63500"/>
                  </a:cubicBezTo>
                  <a:cubicBezTo>
                    <a:pt x="14859000" y="28448"/>
                    <a:pt x="14887448" y="0"/>
                    <a:pt x="14922500" y="0"/>
                  </a:cubicBezTo>
                  <a:close/>
                  <a:moveTo>
                    <a:pt x="15049500" y="0"/>
                  </a:moveTo>
                  <a:cubicBezTo>
                    <a:pt x="15084552" y="0"/>
                    <a:pt x="15113000" y="28448"/>
                    <a:pt x="15113000" y="63500"/>
                  </a:cubicBezTo>
                  <a:cubicBezTo>
                    <a:pt x="15113000" y="98552"/>
                    <a:pt x="15084552" y="127000"/>
                    <a:pt x="15049500" y="127000"/>
                  </a:cubicBezTo>
                  <a:cubicBezTo>
                    <a:pt x="15014448" y="127000"/>
                    <a:pt x="14986000" y="98552"/>
                    <a:pt x="14986000" y="63500"/>
                  </a:cubicBezTo>
                  <a:cubicBezTo>
                    <a:pt x="14986000" y="28448"/>
                    <a:pt x="15014448" y="0"/>
                    <a:pt x="15049500" y="0"/>
                  </a:cubicBezTo>
                  <a:close/>
                  <a:moveTo>
                    <a:pt x="15176500" y="0"/>
                  </a:moveTo>
                  <a:cubicBezTo>
                    <a:pt x="15211552" y="0"/>
                    <a:pt x="15240000" y="28448"/>
                    <a:pt x="15240000" y="63500"/>
                  </a:cubicBezTo>
                  <a:cubicBezTo>
                    <a:pt x="15240000" y="98552"/>
                    <a:pt x="15211552" y="127000"/>
                    <a:pt x="15176500" y="127000"/>
                  </a:cubicBezTo>
                  <a:cubicBezTo>
                    <a:pt x="15141448" y="127000"/>
                    <a:pt x="15113000" y="98552"/>
                    <a:pt x="15113000" y="63500"/>
                  </a:cubicBezTo>
                  <a:cubicBezTo>
                    <a:pt x="15113000" y="28448"/>
                    <a:pt x="15141448" y="0"/>
                    <a:pt x="15176500" y="0"/>
                  </a:cubicBezTo>
                  <a:close/>
                  <a:moveTo>
                    <a:pt x="15303500" y="0"/>
                  </a:moveTo>
                  <a:cubicBezTo>
                    <a:pt x="15338552" y="0"/>
                    <a:pt x="15367000" y="28448"/>
                    <a:pt x="15367000" y="63500"/>
                  </a:cubicBezTo>
                  <a:cubicBezTo>
                    <a:pt x="15367000" y="98552"/>
                    <a:pt x="15338552" y="127000"/>
                    <a:pt x="15303500" y="127000"/>
                  </a:cubicBezTo>
                  <a:cubicBezTo>
                    <a:pt x="15268448" y="127000"/>
                    <a:pt x="15240000" y="98552"/>
                    <a:pt x="15240000" y="63500"/>
                  </a:cubicBezTo>
                  <a:cubicBezTo>
                    <a:pt x="15240000" y="28448"/>
                    <a:pt x="15268448" y="0"/>
                    <a:pt x="15303500" y="0"/>
                  </a:cubicBezTo>
                  <a:close/>
                  <a:moveTo>
                    <a:pt x="15430500" y="0"/>
                  </a:moveTo>
                  <a:cubicBezTo>
                    <a:pt x="15465552" y="0"/>
                    <a:pt x="15494000" y="28448"/>
                    <a:pt x="15494000" y="63500"/>
                  </a:cubicBezTo>
                  <a:cubicBezTo>
                    <a:pt x="15494000" y="98552"/>
                    <a:pt x="15465552" y="127000"/>
                    <a:pt x="15430500" y="127000"/>
                  </a:cubicBezTo>
                  <a:cubicBezTo>
                    <a:pt x="15395448" y="127000"/>
                    <a:pt x="15367000" y="98552"/>
                    <a:pt x="15367000" y="63500"/>
                  </a:cubicBezTo>
                  <a:cubicBezTo>
                    <a:pt x="15367000" y="28448"/>
                    <a:pt x="15395448" y="0"/>
                    <a:pt x="15430500" y="0"/>
                  </a:cubicBezTo>
                  <a:close/>
                  <a:moveTo>
                    <a:pt x="15557500" y="0"/>
                  </a:moveTo>
                  <a:cubicBezTo>
                    <a:pt x="15592552" y="0"/>
                    <a:pt x="15621000" y="28448"/>
                    <a:pt x="15621000" y="63500"/>
                  </a:cubicBezTo>
                  <a:cubicBezTo>
                    <a:pt x="15621000" y="98552"/>
                    <a:pt x="15592552" y="127000"/>
                    <a:pt x="15557500" y="127000"/>
                  </a:cubicBezTo>
                  <a:cubicBezTo>
                    <a:pt x="15522448" y="127000"/>
                    <a:pt x="15494000" y="98552"/>
                    <a:pt x="15494000" y="63500"/>
                  </a:cubicBezTo>
                  <a:cubicBezTo>
                    <a:pt x="15494000" y="28448"/>
                    <a:pt x="15522448" y="0"/>
                    <a:pt x="15557500" y="0"/>
                  </a:cubicBezTo>
                  <a:close/>
                  <a:moveTo>
                    <a:pt x="15684500" y="0"/>
                  </a:moveTo>
                  <a:cubicBezTo>
                    <a:pt x="15719552" y="0"/>
                    <a:pt x="15748000" y="28448"/>
                    <a:pt x="15748000" y="63500"/>
                  </a:cubicBezTo>
                  <a:cubicBezTo>
                    <a:pt x="15748000" y="98552"/>
                    <a:pt x="15719552" y="127000"/>
                    <a:pt x="15684500" y="127000"/>
                  </a:cubicBezTo>
                  <a:cubicBezTo>
                    <a:pt x="15649448" y="127000"/>
                    <a:pt x="15621000" y="98552"/>
                    <a:pt x="15621000" y="63500"/>
                  </a:cubicBezTo>
                  <a:cubicBezTo>
                    <a:pt x="15621000" y="28448"/>
                    <a:pt x="15649448" y="0"/>
                    <a:pt x="15684500" y="0"/>
                  </a:cubicBezTo>
                  <a:close/>
                  <a:moveTo>
                    <a:pt x="15811500" y="0"/>
                  </a:moveTo>
                  <a:cubicBezTo>
                    <a:pt x="15846552" y="0"/>
                    <a:pt x="15875000" y="28448"/>
                    <a:pt x="15875000" y="63500"/>
                  </a:cubicBezTo>
                  <a:cubicBezTo>
                    <a:pt x="15875000" y="98552"/>
                    <a:pt x="15846552" y="127000"/>
                    <a:pt x="15811500" y="127000"/>
                  </a:cubicBezTo>
                  <a:cubicBezTo>
                    <a:pt x="15776448" y="127000"/>
                    <a:pt x="15748000" y="98552"/>
                    <a:pt x="15748000" y="63500"/>
                  </a:cubicBezTo>
                  <a:cubicBezTo>
                    <a:pt x="15748000" y="28448"/>
                    <a:pt x="15776448" y="0"/>
                    <a:pt x="15811500" y="0"/>
                  </a:cubicBezTo>
                  <a:close/>
                  <a:moveTo>
                    <a:pt x="15938500" y="0"/>
                  </a:moveTo>
                  <a:cubicBezTo>
                    <a:pt x="15973552" y="0"/>
                    <a:pt x="16002000" y="28448"/>
                    <a:pt x="16002000" y="63500"/>
                  </a:cubicBezTo>
                  <a:cubicBezTo>
                    <a:pt x="16002000" y="98552"/>
                    <a:pt x="15973552" y="127000"/>
                    <a:pt x="15938500" y="127000"/>
                  </a:cubicBezTo>
                  <a:cubicBezTo>
                    <a:pt x="15903448" y="127000"/>
                    <a:pt x="15875000" y="98552"/>
                    <a:pt x="15875000" y="63500"/>
                  </a:cubicBezTo>
                  <a:cubicBezTo>
                    <a:pt x="15875000" y="28448"/>
                    <a:pt x="15903448" y="0"/>
                    <a:pt x="15938500" y="0"/>
                  </a:cubicBezTo>
                  <a:close/>
                  <a:moveTo>
                    <a:pt x="16065500" y="0"/>
                  </a:moveTo>
                  <a:cubicBezTo>
                    <a:pt x="16100552" y="0"/>
                    <a:pt x="16129000" y="28448"/>
                    <a:pt x="16129000" y="63500"/>
                  </a:cubicBezTo>
                  <a:cubicBezTo>
                    <a:pt x="16129000" y="98552"/>
                    <a:pt x="16100552" y="127000"/>
                    <a:pt x="16065500" y="127000"/>
                  </a:cubicBezTo>
                  <a:cubicBezTo>
                    <a:pt x="16030448" y="127000"/>
                    <a:pt x="16002000" y="98552"/>
                    <a:pt x="16002000" y="63500"/>
                  </a:cubicBezTo>
                  <a:cubicBezTo>
                    <a:pt x="16002000" y="28448"/>
                    <a:pt x="16030448" y="0"/>
                    <a:pt x="16065500" y="0"/>
                  </a:cubicBezTo>
                  <a:close/>
                  <a:moveTo>
                    <a:pt x="16192500" y="0"/>
                  </a:moveTo>
                  <a:cubicBezTo>
                    <a:pt x="16227552" y="0"/>
                    <a:pt x="16256000" y="28448"/>
                    <a:pt x="16256000" y="63500"/>
                  </a:cubicBezTo>
                  <a:cubicBezTo>
                    <a:pt x="16256000" y="98552"/>
                    <a:pt x="16227552" y="127000"/>
                    <a:pt x="16192500" y="127000"/>
                  </a:cubicBezTo>
                  <a:cubicBezTo>
                    <a:pt x="16157448" y="127000"/>
                    <a:pt x="16129000" y="98552"/>
                    <a:pt x="16129000" y="63500"/>
                  </a:cubicBezTo>
                  <a:cubicBezTo>
                    <a:pt x="16129000" y="28448"/>
                    <a:pt x="16157448" y="0"/>
                    <a:pt x="16192500" y="0"/>
                  </a:cubicBezTo>
                  <a:close/>
                  <a:moveTo>
                    <a:pt x="16319500" y="0"/>
                  </a:moveTo>
                  <a:cubicBezTo>
                    <a:pt x="16354552" y="0"/>
                    <a:pt x="16383000" y="28448"/>
                    <a:pt x="16383000" y="63500"/>
                  </a:cubicBezTo>
                  <a:cubicBezTo>
                    <a:pt x="16383000" y="98552"/>
                    <a:pt x="16354552" y="127000"/>
                    <a:pt x="16319500" y="127000"/>
                  </a:cubicBezTo>
                  <a:cubicBezTo>
                    <a:pt x="16284448" y="127000"/>
                    <a:pt x="16256000" y="98552"/>
                    <a:pt x="16256000" y="63500"/>
                  </a:cubicBezTo>
                  <a:cubicBezTo>
                    <a:pt x="16256000" y="28448"/>
                    <a:pt x="16284448" y="0"/>
                    <a:pt x="16319500" y="0"/>
                  </a:cubicBezTo>
                  <a:close/>
                  <a:moveTo>
                    <a:pt x="16446500" y="0"/>
                  </a:moveTo>
                  <a:cubicBezTo>
                    <a:pt x="16481552" y="0"/>
                    <a:pt x="16510000" y="28448"/>
                    <a:pt x="16510000" y="63500"/>
                  </a:cubicBezTo>
                  <a:cubicBezTo>
                    <a:pt x="16510000" y="98552"/>
                    <a:pt x="16481552" y="127000"/>
                    <a:pt x="16446500" y="127000"/>
                  </a:cubicBezTo>
                  <a:cubicBezTo>
                    <a:pt x="16411448" y="127000"/>
                    <a:pt x="16383000" y="98552"/>
                    <a:pt x="16383000" y="63500"/>
                  </a:cubicBezTo>
                  <a:cubicBezTo>
                    <a:pt x="16383000" y="28448"/>
                    <a:pt x="16411448" y="0"/>
                    <a:pt x="16446500" y="0"/>
                  </a:cubicBezTo>
                  <a:close/>
                  <a:moveTo>
                    <a:pt x="16573500" y="0"/>
                  </a:moveTo>
                  <a:cubicBezTo>
                    <a:pt x="16608552" y="0"/>
                    <a:pt x="16637000" y="28448"/>
                    <a:pt x="16637000" y="63500"/>
                  </a:cubicBezTo>
                  <a:cubicBezTo>
                    <a:pt x="16637000" y="98552"/>
                    <a:pt x="16608552" y="127000"/>
                    <a:pt x="16573500" y="127000"/>
                  </a:cubicBezTo>
                  <a:cubicBezTo>
                    <a:pt x="16538448" y="127000"/>
                    <a:pt x="16510000" y="98552"/>
                    <a:pt x="16510000" y="63500"/>
                  </a:cubicBezTo>
                  <a:cubicBezTo>
                    <a:pt x="16510000" y="28448"/>
                    <a:pt x="16538448" y="0"/>
                    <a:pt x="16573500" y="0"/>
                  </a:cubicBezTo>
                  <a:close/>
                  <a:moveTo>
                    <a:pt x="16700500" y="0"/>
                  </a:moveTo>
                  <a:cubicBezTo>
                    <a:pt x="16735552" y="0"/>
                    <a:pt x="16764000" y="28448"/>
                    <a:pt x="16764000" y="63500"/>
                  </a:cubicBezTo>
                  <a:cubicBezTo>
                    <a:pt x="16764000" y="98552"/>
                    <a:pt x="16735552" y="127000"/>
                    <a:pt x="16700500" y="127000"/>
                  </a:cubicBezTo>
                  <a:cubicBezTo>
                    <a:pt x="16665448" y="127000"/>
                    <a:pt x="16637000" y="98552"/>
                    <a:pt x="16637000" y="63500"/>
                  </a:cubicBezTo>
                  <a:cubicBezTo>
                    <a:pt x="16637000" y="28448"/>
                    <a:pt x="16665448" y="0"/>
                    <a:pt x="16700500" y="0"/>
                  </a:cubicBezTo>
                  <a:close/>
                  <a:moveTo>
                    <a:pt x="16827500" y="0"/>
                  </a:moveTo>
                  <a:cubicBezTo>
                    <a:pt x="16862552" y="0"/>
                    <a:pt x="16891000" y="28448"/>
                    <a:pt x="16891000" y="63500"/>
                  </a:cubicBezTo>
                  <a:cubicBezTo>
                    <a:pt x="16891000" y="98552"/>
                    <a:pt x="16862552" y="127000"/>
                    <a:pt x="16827500" y="127000"/>
                  </a:cubicBezTo>
                  <a:cubicBezTo>
                    <a:pt x="16792448" y="127000"/>
                    <a:pt x="16764000" y="98552"/>
                    <a:pt x="16764000" y="63500"/>
                  </a:cubicBezTo>
                  <a:cubicBezTo>
                    <a:pt x="16764000" y="28448"/>
                    <a:pt x="16792448" y="0"/>
                    <a:pt x="16827500" y="0"/>
                  </a:cubicBezTo>
                  <a:close/>
                  <a:moveTo>
                    <a:pt x="16954500" y="0"/>
                  </a:moveTo>
                  <a:cubicBezTo>
                    <a:pt x="16989552" y="0"/>
                    <a:pt x="17018000" y="28448"/>
                    <a:pt x="17018000" y="63500"/>
                  </a:cubicBezTo>
                  <a:cubicBezTo>
                    <a:pt x="17018000" y="98552"/>
                    <a:pt x="16989552" y="127000"/>
                    <a:pt x="16954500" y="127000"/>
                  </a:cubicBezTo>
                  <a:cubicBezTo>
                    <a:pt x="16919448" y="127000"/>
                    <a:pt x="16891000" y="98552"/>
                    <a:pt x="16891000" y="63500"/>
                  </a:cubicBezTo>
                  <a:cubicBezTo>
                    <a:pt x="16891000" y="28448"/>
                    <a:pt x="16919448" y="0"/>
                    <a:pt x="16954500" y="0"/>
                  </a:cubicBezTo>
                  <a:close/>
                  <a:moveTo>
                    <a:pt x="17081500" y="0"/>
                  </a:moveTo>
                  <a:cubicBezTo>
                    <a:pt x="17116552" y="0"/>
                    <a:pt x="17145000" y="28448"/>
                    <a:pt x="17145000" y="63500"/>
                  </a:cubicBezTo>
                  <a:cubicBezTo>
                    <a:pt x="17145000" y="98552"/>
                    <a:pt x="17116552" y="127000"/>
                    <a:pt x="17081500" y="127000"/>
                  </a:cubicBezTo>
                  <a:cubicBezTo>
                    <a:pt x="17046448" y="127000"/>
                    <a:pt x="17018000" y="98552"/>
                    <a:pt x="17018000" y="63500"/>
                  </a:cubicBezTo>
                  <a:cubicBezTo>
                    <a:pt x="17018000" y="28448"/>
                    <a:pt x="17046448" y="0"/>
                    <a:pt x="17081500" y="0"/>
                  </a:cubicBezTo>
                  <a:close/>
                  <a:moveTo>
                    <a:pt x="17208500" y="0"/>
                  </a:moveTo>
                  <a:cubicBezTo>
                    <a:pt x="17243552" y="0"/>
                    <a:pt x="17272000" y="28448"/>
                    <a:pt x="17272000" y="63500"/>
                  </a:cubicBezTo>
                  <a:cubicBezTo>
                    <a:pt x="17272000" y="98552"/>
                    <a:pt x="17243552" y="127000"/>
                    <a:pt x="17208500" y="127000"/>
                  </a:cubicBezTo>
                  <a:cubicBezTo>
                    <a:pt x="17173448" y="127000"/>
                    <a:pt x="17145000" y="98552"/>
                    <a:pt x="17145000" y="63500"/>
                  </a:cubicBezTo>
                  <a:cubicBezTo>
                    <a:pt x="17145000" y="28448"/>
                    <a:pt x="17173448" y="0"/>
                    <a:pt x="17208500" y="0"/>
                  </a:cubicBezTo>
                  <a:close/>
                  <a:moveTo>
                    <a:pt x="17335500" y="0"/>
                  </a:moveTo>
                  <a:cubicBezTo>
                    <a:pt x="17370552" y="0"/>
                    <a:pt x="17399000" y="28448"/>
                    <a:pt x="17399000" y="63500"/>
                  </a:cubicBezTo>
                  <a:cubicBezTo>
                    <a:pt x="17399000" y="98552"/>
                    <a:pt x="17370552" y="127000"/>
                    <a:pt x="17335500" y="127000"/>
                  </a:cubicBezTo>
                  <a:cubicBezTo>
                    <a:pt x="17300448" y="127000"/>
                    <a:pt x="17272000" y="98552"/>
                    <a:pt x="17272000" y="63500"/>
                  </a:cubicBezTo>
                  <a:cubicBezTo>
                    <a:pt x="17272000" y="28448"/>
                    <a:pt x="17300448" y="0"/>
                    <a:pt x="17335500" y="0"/>
                  </a:cubicBezTo>
                  <a:close/>
                  <a:moveTo>
                    <a:pt x="17462500" y="0"/>
                  </a:moveTo>
                  <a:cubicBezTo>
                    <a:pt x="17497552" y="0"/>
                    <a:pt x="17526000" y="28448"/>
                    <a:pt x="17526000" y="63500"/>
                  </a:cubicBezTo>
                  <a:cubicBezTo>
                    <a:pt x="17526000" y="98552"/>
                    <a:pt x="17497552" y="127000"/>
                    <a:pt x="17462500" y="127000"/>
                  </a:cubicBezTo>
                  <a:cubicBezTo>
                    <a:pt x="17427448" y="127000"/>
                    <a:pt x="17399000" y="98552"/>
                    <a:pt x="17399000" y="63500"/>
                  </a:cubicBezTo>
                  <a:cubicBezTo>
                    <a:pt x="17399000" y="28448"/>
                    <a:pt x="17427448" y="0"/>
                    <a:pt x="17462500" y="0"/>
                  </a:cubicBezTo>
                  <a:close/>
                  <a:moveTo>
                    <a:pt x="17589500" y="0"/>
                  </a:moveTo>
                  <a:cubicBezTo>
                    <a:pt x="17624552" y="0"/>
                    <a:pt x="17653000" y="28448"/>
                    <a:pt x="17653000" y="63500"/>
                  </a:cubicBezTo>
                  <a:cubicBezTo>
                    <a:pt x="17653000" y="98552"/>
                    <a:pt x="17624552" y="127000"/>
                    <a:pt x="17589500" y="127000"/>
                  </a:cubicBezTo>
                  <a:cubicBezTo>
                    <a:pt x="17554448" y="127000"/>
                    <a:pt x="17526000" y="98552"/>
                    <a:pt x="17526000" y="63500"/>
                  </a:cubicBezTo>
                  <a:cubicBezTo>
                    <a:pt x="17526000" y="28448"/>
                    <a:pt x="17554448" y="0"/>
                    <a:pt x="17589500" y="0"/>
                  </a:cubicBezTo>
                  <a:close/>
                  <a:moveTo>
                    <a:pt x="17716500" y="0"/>
                  </a:moveTo>
                  <a:cubicBezTo>
                    <a:pt x="17751552" y="0"/>
                    <a:pt x="17780000" y="28448"/>
                    <a:pt x="17780000" y="63500"/>
                  </a:cubicBezTo>
                  <a:cubicBezTo>
                    <a:pt x="17780000" y="98552"/>
                    <a:pt x="17751552" y="127000"/>
                    <a:pt x="17716500" y="127000"/>
                  </a:cubicBezTo>
                  <a:cubicBezTo>
                    <a:pt x="17681448" y="127000"/>
                    <a:pt x="17653000" y="98552"/>
                    <a:pt x="17653000" y="63500"/>
                  </a:cubicBezTo>
                  <a:cubicBezTo>
                    <a:pt x="17653000" y="28448"/>
                    <a:pt x="17681448" y="0"/>
                    <a:pt x="17716500" y="0"/>
                  </a:cubicBezTo>
                  <a:close/>
                  <a:moveTo>
                    <a:pt x="17843500" y="0"/>
                  </a:moveTo>
                  <a:cubicBezTo>
                    <a:pt x="17878552" y="0"/>
                    <a:pt x="17907000" y="28448"/>
                    <a:pt x="17907000" y="63500"/>
                  </a:cubicBezTo>
                  <a:cubicBezTo>
                    <a:pt x="17907000" y="98552"/>
                    <a:pt x="17878552" y="127000"/>
                    <a:pt x="17843500" y="127000"/>
                  </a:cubicBezTo>
                  <a:cubicBezTo>
                    <a:pt x="17808448" y="127000"/>
                    <a:pt x="17780000" y="98552"/>
                    <a:pt x="17780000" y="63500"/>
                  </a:cubicBezTo>
                  <a:cubicBezTo>
                    <a:pt x="17780000" y="28448"/>
                    <a:pt x="17808448" y="0"/>
                    <a:pt x="17843500" y="0"/>
                  </a:cubicBezTo>
                  <a:close/>
                  <a:moveTo>
                    <a:pt x="17970500" y="0"/>
                  </a:moveTo>
                  <a:cubicBezTo>
                    <a:pt x="18005552" y="0"/>
                    <a:pt x="18034000" y="28448"/>
                    <a:pt x="18034000" y="63500"/>
                  </a:cubicBezTo>
                  <a:cubicBezTo>
                    <a:pt x="18034000" y="98552"/>
                    <a:pt x="18005552" y="127000"/>
                    <a:pt x="17970500" y="127000"/>
                  </a:cubicBezTo>
                  <a:cubicBezTo>
                    <a:pt x="17935448" y="127000"/>
                    <a:pt x="17907000" y="98552"/>
                    <a:pt x="17907000" y="63500"/>
                  </a:cubicBezTo>
                  <a:cubicBezTo>
                    <a:pt x="17907000" y="28448"/>
                    <a:pt x="17935448" y="0"/>
                    <a:pt x="17970500" y="0"/>
                  </a:cubicBezTo>
                  <a:close/>
                  <a:moveTo>
                    <a:pt x="18097500" y="0"/>
                  </a:moveTo>
                  <a:cubicBezTo>
                    <a:pt x="18132552" y="0"/>
                    <a:pt x="18161000" y="28448"/>
                    <a:pt x="18161000" y="63500"/>
                  </a:cubicBezTo>
                  <a:cubicBezTo>
                    <a:pt x="18161000" y="98552"/>
                    <a:pt x="18132552" y="127000"/>
                    <a:pt x="18097500" y="127000"/>
                  </a:cubicBezTo>
                  <a:cubicBezTo>
                    <a:pt x="18062448" y="127000"/>
                    <a:pt x="18034000" y="98552"/>
                    <a:pt x="18034000" y="63500"/>
                  </a:cubicBezTo>
                  <a:cubicBezTo>
                    <a:pt x="18034000" y="28448"/>
                    <a:pt x="18062448" y="0"/>
                    <a:pt x="18097500" y="0"/>
                  </a:cubicBezTo>
                  <a:close/>
                  <a:moveTo>
                    <a:pt x="18224500" y="0"/>
                  </a:moveTo>
                  <a:cubicBezTo>
                    <a:pt x="18259552" y="0"/>
                    <a:pt x="18288000" y="28448"/>
                    <a:pt x="18288000" y="63500"/>
                  </a:cubicBezTo>
                  <a:cubicBezTo>
                    <a:pt x="18288000" y="98552"/>
                    <a:pt x="18259552" y="127000"/>
                    <a:pt x="18224500" y="127000"/>
                  </a:cubicBezTo>
                  <a:cubicBezTo>
                    <a:pt x="18189448" y="127000"/>
                    <a:pt x="18161000" y="98552"/>
                    <a:pt x="18161000" y="63500"/>
                  </a:cubicBezTo>
                  <a:cubicBezTo>
                    <a:pt x="18161000" y="28448"/>
                    <a:pt x="18189448" y="0"/>
                    <a:pt x="18224500" y="0"/>
                  </a:cubicBezTo>
                  <a:close/>
                  <a:moveTo>
                    <a:pt x="18351500" y="0"/>
                  </a:moveTo>
                  <a:cubicBezTo>
                    <a:pt x="18386552" y="0"/>
                    <a:pt x="18415000" y="28448"/>
                    <a:pt x="18415000" y="63500"/>
                  </a:cubicBezTo>
                  <a:cubicBezTo>
                    <a:pt x="18415000" y="98552"/>
                    <a:pt x="18386552" y="127000"/>
                    <a:pt x="18351500" y="127000"/>
                  </a:cubicBezTo>
                  <a:cubicBezTo>
                    <a:pt x="18316448" y="127000"/>
                    <a:pt x="18288000" y="98552"/>
                    <a:pt x="18288000" y="63500"/>
                  </a:cubicBezTo>
                  <a:cubicBezTo>
                    <a:pt x="18288000" y="28448"/>
                    <a:pt x="18316448" y="0"/>
                    <a:pt x="18351500" y="0"/>
                  </a:cubicBezTo>
                  <a:close/>
                  <a:moveTo>
                    <a:pt x="18478500" y="0"/>
                  </a:moveTo>
                  <a:cubicBezTo>
                    <a:pt x="18513552" y="0"/>
                    <a:pt x="18542000" y="28448"/>
                    <a:pt x="18542000" y="63500"/>
                  </a:cubicBezTo>
                  <a:cubicBezTo>
                    <a:pt x="18542000" y="98552"/>
                    <a:pt x="18513552" y="127000"/>
                    <a:pt x="18478500" y="127000"/>
                  </a:cubicBezTo>
                  <a:cubicBezTo>
                    <a:pt x="18443448" y="127000"/>
                    <a:pt x="18415000" y="98552"/>
                    <a:pt x="18415000" y="63500"/>
                  </a:cubicBezTo>
                  <a:cubicBezTo>
                    <a:pt x="18415000" y="28448"/>
                    <a:pt x="18443448" y="0"/>
                    <a:pt x="18478500" y="0"/>
                  </a:cubicBezTo>
                  <a:close/>
                  <a:moveTo>
                    <a:pt x="18605500" y="0"/>
                  </a:moveTo>
                  <a:cubicBezTo>
                    <a:pt x="18640552" y="0"/>
                    <a:pt x="18669000" y="28448"/>
                    <a:pt x="18669000" y="63500"/>
                  </a:cubicBezTo>
                  <a:cubicBezTo>
                    <a:pt x="18669000" y="98552"/>
                    <a:pt x="18640552" y="127000"/>
                    <a:pt x="18605500" y="127000"/>
                  </a:cubicBezTo>
                  <a:cubicBezTo>
                    <a:pt x="18570448" y="127000"/>
                    <a:pt x="18542000" y="98552"/>
                    <a:pt x="18542000" y="63500"/>
                  </a:cubicBezTo>
                  <a:cubicBezTo>
                    <a:pt x="18542000" y="28448"/>
                    <a:pt x="18570448" y="0"/>
                    <a:pt x="18605500" y="0"/>
                  </a:cubicBezTo>
                  <a:close/>
                  <a:moveTo>
                    <a:pt x="18732500" y="0"/>
                  </a:moveTo>
                  <a:cubicBezTo>
                    <a:pt x="18767552" y="0"/>
                    <a:pt x="18796000" y="28448"/>
                    <a:pt x="18796000" y="63500"/>
                  </a:cubicBezTo>
                  <a:cubicBezTo>
                    <a:pt x="18796000" y="98552"/>
                    <a:pt x="18767552" y="127000"/>
                    <a:pt x="18732500" y="127000"/>
                  </a:cubicBezTo>
                  <a:cubicBezTo>
                    <a:pt x="18697448" y="127000"/>
                    <a:pt x="18669000" y="98552"/>
                    <a:pt x="18669000" y="63500"/>
                  </a:cubicBezTo>
                  <a:cubicBezTo>
                    <a:pt x="18669000" y="28448"/>
                    <a:pt x="18697448" y="0"/>
                    <a:pt x="18732500" y="0"/>
                  </a:cubicBezTo>
                  <a:close/>
                  <a:moveTo>
                    <a:pt x="18859500" y="0"/>
                  </a:moveTo>
                  <a:cubicBezTo>
                    <a:pt x="18894552" y="0"/>
                    <a:pt x="18923000" y="28448"/>
                    <a:pt x="18923000" y="63500"/>
                  </a:cubicBezTo>
                  <a:cubicBezTo>
                    <a:pt x="18923000" y="98552"/>
                    <a:pt x="18894552" y="127000"/>
                    <a:pt x="18859500" y="127000"/>
                  </a:cubicBezTo>
                  <a:cubicBezTo>
                    <a:pt x="18824448" y="127000"/>
                    <a:pt x="18796000" y="98552"/>
                    <a:pt x="18796000" y="63500"/>
                  </a:cubicBezTo>
                  <a:cubicBezTo>
                    <a:pt x="18796000" y="28448"/>
                    <a:pt x="18824448" y="0"/>
                    <a:pt x="18859500" y="0"/>
                  </a:cubicBezTo>
                  <a:close/>
                  <a:moveTo>
                    <a:pt x="18986500" y="0"/>
                  </a:moveTo>
                  <a:cubicBezTo>
                    <a:pt x="19021552" y="0"/>
                    <a:pt x="19050000" y="28448"/>
                    <a:pt x="19050000" y="63500"/>
                  </a:cubicBezTo>
                  <a:cubicBezTo>
                    <a:pt x="19050000" y="98552"/>
                    <a:pt x="19021552" y="127000"/>
                    <a:pt x="18986500" y="127000"/>
                  </a:cubicBezTo>
                  <a:cubicBezTo>
                    <a:pt x="18951448" y="127000"/>
                    <a:pt x="18923000" y="98552"/>
                    <a:pt x="18923000" y="63500"/>
                  </a:cubicBezTo>
                  <a:cubicBezTo>
                    <a:pt x="18923000" y="28448"/>
                    <a:pt x="18951448" y="0"/>
                    <a:pt x="18986500" y="0"/>
                  </a:cubicBezTo>
                  <a:close/>
                  <a:moveTo>
                    <a:pt x="19113500" y="0"/>
                  </a:moveTo>
                  <a:cubicBezTo>
                    <a:pt x="19148552" y="0"/>
                    <a:pt x="19177000" y="28448"/>
                    <a:pt x="19177000" y="63500"/>
                  </a:cubicBezTo>
                  <a:cubicBezTo>
                    <a:pt x="19177000" y="98552"/>
                    <a:pt x="19148552" y="127000"/>
                    <a:pt x="19113500" y="127000"/>
                  </a:cubicBezTo>
                  <a:cubicBezTo>
                    <a:pt x="19078448" y="127000"/>
                    <a:pt x="19050000" y="98552"/>
                    <a:pt x="19050000" y="63500"/>
                  </a:cubicBezTo>
                  <a:cubicBezTo>
                    <a:pt x="19050000" y="28448"/>
                    <a:pt x="19078448" y="0"/>
                    <a:pt x="19113500" y="0"/>
                  </a:cubicBezTo>
                  <a:close/>
                  <a:moveTo>
                    <a:pt x="19240500" y="0"/>
                  </a:moveTo>
                  <a:cubicBezTo>
                    <a:pt x="19275552" y="0"/>
                    <a:pt x="19304000" y="28448"/>
                    <a:pt x="19304000" y="63500"/>
                  </a:cubicBezTo>
                  <a:cubicBezTo>
                    <a:pt x="19304000" y="98552"/>
                    <a:pt x="19275552" y="127000"/>
                    <a:pt x="19240500" y="127000"/>
                  </a:cubicBezTo>
                  <a:cubicBezTo>
                    <a:pt x="19205448" y="127000"/>
                    <a:pt x="19177000" y="98552"/>
                    <a:pt x="19177000" y="63500"/>
                  </a:cubicBezTo>
                  <a:cubicBezTo>
                    <a:pt x="19177000" y="28448"/>
                    <a:pt x="19205448" y="0"/>
                    <a:pt x="19240500" y="0"/>
                  </a:cubicBezTo>
                  <a:close/>
                  <a:moveTo>
                    <a:pt x="19367500" y="0"/>
                  </a:moveTo>
                  <a:cubicBezTo>
                    <a:pt x="19402552" y="0"/>
                    <a:pt x="19431000" y="28448"/>
                    <a:pt x="19431000" y="63500"/>
                  </a:cubicBezTo>
                  <a:cubicBezTo>
                    <a:pt x="19431000" y="98552"/>
                    <a:pt x="19402552" y="127000"/>
                    <a:pt x="19367500" y="127000"/>
                  </a:cubicBezTo>
                  <a:cubicBezTo>
                    <a:pt x="19332448" y="127000"/>
                    <a:pt x="19304000" y="98552"/>
                    <a:pt x="19304000" y="63500"/>
                  </a:cubicBezTo>
                  <a:cubicBezTo>
                    <a:pt x="19304000" y="28448"/>
                    <a:pt x="19332448" y="0"/>
                    <a:pt x="19367500" y="0"/>
                  </a:cubicBezTo>
                  <a:close/>
                  <a:moveTo>
                    <a:pt x="19494500" y="0"/>
                  </a:moveTo>
                  <a:cubicBezTo>
                    <a:pt x="19529552" y="0"/>
                    <a:pt x="19558000" y="28448"/>
                    <a:pt x="19558000" y="63500"/>
                  </a:cubicBezTo>
                  <a:cubicBezTo>
                    <a:pt x="19558000" y="98552"/>
                    <a:pt x="19529552" y="127000"/>
                    <a:pt x="19494500" y="127000"/>
                  </a:cubicBezTo>
                  <a:cubicBezTo>
                    <a:pt x="19459448" y="127000"/>
                    <a:pt x="19431000" y="98552"/>
                    <a:pt x="19431000" y="63500"/>
                  </a:cubicBezTo>
                  <a:cubicBezTo>
                    <a:pt x="19431000" y="28448"/>
                    <a:pt x="19459448" y="0"/>
                    <a:pt x="19494500" y="0"/>
                  </a:cubicBezTo>
                  <a:close/>
                  <a:moveTo>
                    <a:pt x="19621500" y="0"/>
                  </a:moveTo>
                  <a:cubicBezTo>
                    <a:pt x="19656552" y="0"/>
                    <a:pt x="19685000" y="28448"/>
                    <a:pt x="19685000" y="63500"/>
                  </a:cubicBezTo>
                  <a:cubicBezTo>
                    <a:pt x="19685000" y="98552"/>
                    <a:pt x="19656552" y="127000"/>
                    <a:pt x="19621500" y="127000"/>
                  </a:cubicBezTo>
                  <a:cubicBezTo>
                    <a:pt x="19586448" y="127000"/>
                    <a:pt x="19558000" y="98552"/>
                    <a:pt x="19558000" y="63500"/>
                  </a:cubicBezTo>
                  <a:cubicBezTo>
                    <a:pt x="19558000" y="28448"/>
                    <a:pt x="19586448" y="0"/>
                    <a:pt x="19621500" y="0"/>
                  </a:cubicBezTo>
                  <a:close/>
                  <a:moveTo>
                    <a:pt x="19748500" y="0"/>
                  </a:moveTo>
                  <a:cubicBezTo>
                    <a:pt x="19783552" y="0"/>
                    <a:pt x="19812000" y="28448"/>
                    <a:pt x="19812000" y="63500"/>
                  </a:cubicBezTo>
                  <a:cubicBezTo>
                    <a:pt x="19812000" y="98552"/>
                    <a:pt x="19783552" y="127000"/>
                    <a:pt x="19748500" y="127000"/>
                  </a:cubicBezTo>
                  <a:cubicBezTo>
                    <a:pt x="19713448" y="127000"/>
                    <a:pt x="19685000" y="98552"/>
                    <a:pt x="19685000" y="63500"/>
                  </a:cubicBezTo>
                  <a:cubicBezTo>
                    <a:pt x="19685000" y="28448"/>
                    <a:pt x="19713448" y="0"/>
                    <a:pt x="19748500" y="0"/>
                  </a:cubicBezTo>
                  <a:close/>
                  <a:moveTo>
                    <a:pt x="19875500" y="0"/>
                  </a:moveTo>
                  <a:cubicBezTo>
                    <a:pt x="19910552" y="0"/>
                    <a:pt x="19939000" y="28448"/>
                    <a:pt x="19939000" y="63500"/>
                  </a:cubicBezTo>
                  <a:cubicBezTo>
                    <a:pt x="19939000" y="98552"/>
                    <a:pt x="19910552" y="127000"/>
                    <a:pt x="19875500" y="127000"/>
                  </a:cubicBezTo>
                  <a:cubicBezTo>
                    <a:pt x="19840448" y="127000"/>
                    <a:pt x="19812000" y="98552"/>
                    <a:pt x="19812000" y="63500"/>
                  </a:cubicBezTo>
                  <a:cubicBezTo>
                    <a:pt x="19812000" y="28448"/>
                    <a:pt x="19840448" y="0"/>
                    <a:pt x="19875500" y="0"/>
                  </a:cubicBezTo>
                  <a:close/>
                  <a:moveTo>
                    <a:pt x="20002500" y="0"/>
                  </a:moveTo>
                  <a:cubicBezTo>
                    <a:pt x="20037552" y="0"/>
                    <a:pt x="20066000" y="28448"/>
                    <a:pt x="20066000" y="63500"/>
                  </a:cubicBezTo>
                  <a:cubicBezTo>
                    <a:pt x="20066000" y="98552"/>
                    <a:pt x="20037552" y="127000"/>
                    <a:pt x="20002500" y="127000"/>
                  </a:cubicBezTo>
                  <a:cubicBezTo>
                    <a:pt x="19967448" y="127000"/>
                    <a:pt x="19939000" y="98552"/>
                    <a:pt x="19939000" y="63500"/>
                  </a:cubicBezTo>
                  <a:cubicBezTo>
                    <a:pt x="19939000" y="28448"/>
                    <a:pt x="19967448" y="0"/>
                    <a:pt x="20002500" y="0"/>
                  </a:cubicBezTo>
                  <a:close/>
                  <a:moveTo>
                    <a:pt x="20129500" y="0"/>
                  </a:moveTo>
                  <a:cubicBezTo>
                    <a:pt x="20164552" y="0"/>
                    <a:pt x="20193000" y="28448"/>
                    <a:pt x="20193000" y="63500"/>
                  </a:cubicBezTo>
                  <a:cubicBezTo>
                    <a:pt x="20193000" y="98552"/>
                    <a:pt x="20164552" y="127000"/>
                    <a:pt x="20129500" y="127000"/>
                  </a:cubicBezTo>
                  <a:cubicBezTo>
                    <a:pt x="20094448" y="127000"/>
                    <a:pt x="20066000" y="98552"/>
                    <a:pt x="20066000" y="63500"/>
                  </a:cubicBezTo>
                  <a:cubicBezTo>
                    <a:pt x="20066000" y="28448"/>
                    <a:pt x="20094448" y="0"/>
                    <a:pt x="20129500" y="0"/>
                  </a:cubicBezTo>
                  <a:close/>
                  <a:moveTo>
                    <a:pt x="20256500" y="0"/>
                  </a:moveTo>
                  <a:cubicBezTo>
                    <a:pt x="20291552" y="0"/>
                    <a:pt x="20320000" y="28448"/>
                    <a:pt x="20320000" y="63500"/>
                  </a:cubicBezTo>
                  <a:cubicBezTo>
                    <a:pt x="20320000" y="98552"/>
                    <a:pt x="20291552" y="127000"/>
                    <a:pt x="20256500" y="127000"/>
                  </a:cubicBezTo>
                  <a:cubicBezTo>
                    <a:pt x="20221448" y="127000"/>
                    <a:pt x="20193000" y="98552"/>
                    <a:pt x="20193000" y="63500"/>
                  </a:cubicBezTo>
                  <a:cubicBezTo>
                    <a:pt x="20193000" y="28448"/>
                    <a:pt x="20221448" y="0"/>
                    <a:pt x="20256500" y="0"/>
                  </a:cubicBezTo>
                  <a:close/>
                  <a:moveTo>
                    <a:pt x="20383500" y="0"/>
                  </a:moveTo>
                  <a:cubicBezTo>
                    <a:pt x="20418552" y="0"/>
                    <a:pt x="20447000" y="28448"/>
                    <a:pt x="20447000" y="63500"/>
                  </a:cubicBezTo>
                  <a:cubicBezTo>
                    <a:pt x="20447000" y="98552"/>
                    <a:pt x="20418552" y="127000"/>
                    <a:pt x="20383500" y="127000"/>
                  </a:cubicBezTo>
                  <a:cubicBezTo>
                    <a:pt x="20348448" y="127000"/>
                    <a:pt x="20320000" y="98552"/>
                    <a:pt x="20320000" y="63500"/>
                  </a:cubicBezTo>
                  <a:cubicBezTo>
                    <a:pt x="20320000" y="28448"/>
                    <a:pt x="20348448" y="0"/>
                    <a:pt x="20383500" y="0"/>
                  </a:cubicBezTo>
                  <a:close/>
                  <a:moveTo>
                    <a:pt x="63500" y="0"/>
                  </a:moveTo>
                  <a:cubicBezTo>
                    <a:pt x="98552" y="0"/>
                    <a:pt x="127000" y="28448"/>
                    <a:pt x="127000" y="63500"/>
                  </a:cubicBezTo>
                  <a:cubicBezTo>
                    <a:pt x="127000" y="98552"/>
                    <a:pt x="98552" y="127000"/>
                    <a:pt x="63500" y="127000"/>
                  </a:cubicBezTo>
                  <a:cubicBezTo>
                    <a:pt x="28448" y="127000"/>
                    <a:pt x="0" y="98552"/>
                    <a:pt x="0" y="63500"/>
                  </a:cubicBezTo>
                  <a:cubicBezTo>
                    <a:pt x="0" y="28448"/>
                    <a:pt x="28448" y="0"/>
                    <a:pt x="63500" y="0"/>
                  </a:cubicBezTo>
                  <a:close/>
                </a:path>
              </a:pathLst>
            </a:custGeom>
            <a:solidFill>
              <a:srgbClr val="343434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75875" y="2771162"/>
            <a:ext cx="7336250" cy="485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05"/>
              </a:lnSpc>
            </a:pPr>
            <a:r>
              <a:rPr lang="en-US" sz="11914" spc="512">
                <a:solidFill>
                  <a:srgbClr val="FFFFFF"/>
                </a:solidFill>
                <a:latin typeface="IBM Plex Sans Condensed"/>
              </a:rPr>
              <a:t>Mechanics </a:t>
            </a:r>
            <a:r>
              <a:rPr lang="en-US" sz="11914" spc="512">
                <a:solidFill>
                  <a:srgbClr val="4EC8CA"/>
                </a:solidFill>
                <a:latin typeface="IBM Plex Sans Condensed"/>
              </a:rPr>
              <a:t>Design</a:t>
            </a:r>
          </a:p>
          <a:p>
            <a:pPr algn="ctr">
              <a:lnSpc>
                <a:spcPts val="7017"/>
              </a:lnSpc>
            </a:pPr>
            <a:endParaRPr lang="en-US" sz="11914" spc="512">
              <a:solidFill>
                <a:srgbClr val="4EC8CA"/>
              </a:solidFill>
              <a:latin typeface="IBM Plex Sans Condensed"/>
            </a:endParaRPr>
          </a:p>
          <a:p>
            <a:pPr algn="ctr">
              <a:lnSpc>
                <a:spcPts val="7446"/>
              </a:lnSpc>
            </a:pPr>
            <a:r>
              <a:rPr lang="en-US" sz="2978" spc="38">
                <a:solidFill>
                  <a:srgbClr val="FFFFFF"/>
                </a:solidFill>
                <a:latin typeface="IBM Plex Sans Condensed"/>
              </a:rPr>
              <a:t>Smart -Convenience -Comfortable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58975" y="1019175"/>
            <a:ext cx="9012682" cy="263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65"/>
              </a:lnSpc>
            </a:pPr>
            <a:r>
              <a:rPr lang="en-US" sz="17304">
                <a:solidFill>
                  <a:srgbClr val="4EC8CA"/>
                </a:solidFill>
                <a:latin typeface="Mokoto Glitch 1"/>
              </a:rPr>
              <a:t>AI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5027" y="4934975"/>
            <a:ext cx="6553379" cy="215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7"/>
              </a:lnSpc>
            </a:pPr>
            <a:r>
              <a:rPr lang="en-US" sz="8247" spc="1303">
                <a:solidFill>
                  <a:srgbClr val="FFFFFF"/>
                </a:solidFill>
                <a:latin typeface="HK Modular"/>
              </a:rPr>
              <a:t>SCAN BODY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35952" y="4580826"/>
            <a:ext cx="7686630" cy="3236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02"/>
              </a:lnSpc>
            </a:pPr>
            <a:r>
              <a:rPr lang="en-US" sz="12402">
                <a:solidFill>
                  <a:srgbClr val="FF9E5E"/>
                </a:solidFill>
                <a:latin typeface="Barlow SemiCondensed Bold Bold"/>
              </a:rPr>
              <a:t>OPERATION CHAIR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87997" y="5476875"/>
            <a:ext cx="1354638" cy="124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44"/>
              </a:lnSpc>
            </a:pPr>
            <a:r>
              <a:rPr lang="en-US" sz="10400">
                <a:solidFill>
                  <a:srgbClr val="FFFFFF"/>
                </a:solidFill>
                <a:latin typeface="Glacial Indifference Bold"/>
              </a:rPr>
              <a:t>&amp;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401818" y="3484041"/>
            <a:ext cx="7484363" cy="4991087"/>
            <a:chOff x="0" y="0"/>
            <a:chExt cx="9979151" cy="66547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79152" cy="6654800"/>
            </a:xfrm>
            <a:custGeom>
              <a:avLst/>
              <a:gdLst/>
              <a:ahLst/>
              <a:cxnLst/>
              <a:rect l="l" t="t" r="r" b="b"/>
              <a:pathLst>
                <a:path w="9979152" h="6654800">
                  <a:moveTo>
                    <a:pt x="0" y="0"/>
                  </a:moveTo>
                  <a:lnTo>
                    <a:pt x="0" y="6654800"/>
                  </a:lnTo>
                  <a:lnTo>
                    <a:pt x="9979152" y="6654800"/>
                  </a:lnTo>
                  <a:lnTo>
                    <a:pt x="9979152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5031154" y="1417116"/>
            <a:ext cx="8225693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spc="156">
                <a:solidFill>
                  <a:srgbClr val="FFFFFF"/>
                </a:solidFill>
                <a:latin typeface="IBM Plex Sans Condensed"/>
              </a:rPr>
              <a:t>GOM SCAN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ideo 2">
            <a:hlinkClick r:id="" action="ppaction://media"/>
            <a:extLst>
              <a:ext uri="{FF2B5EF4-FFF2-40B4-BE49-F238E27FC236}">
                <a16:creationId xmlns:a16="http://schemas.microsoft.com/office/drawing/2014/main" id="{8D616118-091E-4FAF-B7CC-4267053061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8440400" cy="1037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019813" y="198120"/>
            <a:ext cx="6553186" cy="9890758"/>
            <a:chOff x="0" y="0"/>
            <a:chExt cx="8737581" cy="131876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37600" cy="13187680"/>
            </a:xfrm>
            <a:custGeom>
              <a:avLst/>
              <a:gdLst/>
              <a:ahLst/>
              <a:cxnLst/>
              <a:rect l="l" t="t" r="r" b="b"/>
              <a:pathLst>
                <a:path w="8737600" h="13187680">
                  <a:moveTo>
                    <a:pt x="0" y="0"/>
                  </a:moveTo>
                  <a:lnTo>
                    <a:pt x="0" y="13187680"/>
                  </a:lnTo>
                  <a:lnTo>
                    <a:pt x="8737600" y="13187680"/>
                  </a:lnTo>
                  <a:lnTo>
                    <a:pt x="873760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549655" y="6638823"/>
            <a:ext cx="4103853" cy="3919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311648" y="2521999"/>
            <a:ext cx="2812966" cy="6334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464055" y="4528808"/>
            <a:ext cx="4490937" cy="109520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5674108" y="7543215"/>
            <a:ext cx="3280617" cy="78720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7969245" y="9340840"/>
            <a:ext cx="1816105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8350250" y="869686"/>
            <a:ext cx="1968505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8862477" y="2440936"/>
            <a:ext cx="3132669" cy="261199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10779622" y="5207287"/>
            <a:ext cx="1634627" cy="53837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1963875" y="6888117"/>
            <a:ext cx="1631479" cy="562324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41709" y="6156176"/>
            <a:ext cx="2224118" cy="107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1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Seat width and depth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95326" y="4220755"/>
            <a:ext cx="1529672" cy="59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Seat tilt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05988" y="1950944"/>
            <a:ext cx="1881382" cy="107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1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Backrest recline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15580" y="7843580"/>
            <a:ext cx="1274364" cy="59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Swivel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14598" y="9139890"/>
            <a:ext cx="1487558" cy="59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Wheels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30888" y="4948873"/>
            <a:ext cx="1873432" cy="59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Materials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49995" y="268212"/>
            <a:ext cx="3885952" cy="3553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44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Headrest</a:t>
            </a:r>
          </a:p>
          <a:p>
            <a:pPr algn="l">
              <a:lnSpc>
                <a:spcPts val="8744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Backrest </a:t>
            </a:r>
          </a:p>
          <a:p>
            <a:pPr algn="r">
              <a:lnSpc>
                <a:spcPts val="1748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Lumbar support</a:t>
            </a:r>
          </a:p>
          <a:p>
            <a:pPr algn="ctr">
              <a:lnSpc>
                <a:spcPts val="8744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Armrests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97034" y="6720082"/>
            <a:ext cx="2228783" cy="59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7"/>
              </a:lnSpc>
            </a:pPr>
            <a:r>
              <a:rPr lang="en-US" sz="3497">
                <a:solidFill>
                  <a:srgbClr val="FFFFFF"/>
                </a:solidFill>
                <a:latin typeface="HK Grotesk Light Bold"/>
              </a:rPr>
              <a:t>Seat height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696206" y="440436"/>
            <a:ext cx="8896349" cy="8896349"/>
            <a:chOff x="0" y="0"/>
            <a:chExt cx="11861799" cy="118617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61800" cy="11861800"/>
            </a:xfrm>
            <a:custGeom>
              <a:avLst/>
              <a:gdLst/>
              <a:ahLst/>
              <a:cxnLst/>
              <a:rect l="l" t="t" r="r" b="b"/>
              <a:pathLst>
                <a:path w="11861800" h="11861800">
                  <a:moveTo>
                    <a:pt x="0" y="0"/>
                  </a:moveTo>
                  <a:lnTo>
                    <a:pt x="11861800" y="0"/>
                  </a:lnTo>
                  <a:lnTo>
                    <a:pt x="11861800" y="11861800"/>
                  </a:lnTo>
                  <a:lnTo>
                    <a:pt x="0" y="1186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695444" y="439686"/>
            <a:ext cx="8897874" cy="8897861"/>
            <a:chOff x="0" y="0"/>
            <a:chExt cx="11863831" cy="118638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63832" cy="11863832"/>
            </a:xfrm>
            <a:custGeom>
              <a:avLst/>
              <a:gdLst/>
              <a:ahLst/>
              <a:cxnLst/>
              <a:rect l="l" t="t" r="r" b="b"/>
              <a:pathLst>
                <a:path w="11863832" h="11863832">
                  <a:moveTo>
                    <a:pt x="0" y="0"/>
                  </a:moveTo>
                  <a:lnTo>
                    <a:pt x="0" y="11863832"/>
                  </a:lnTo>
                  <a:lnTo>
                    <a:pt x="11863832" y="11863832"/>
                  </a:lnTo>
                  <a:lnTo>
                    <a:pt x="11863832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121927"/>
            <a:ext cx="18262842" cy="10043147"/>
            <a:chOff x="0" y="0"/>
            <a:chExt cx="24350456" cy="133908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50472" cy="13390880"/>
            </a:xfrm>
            <a:custGeom>
              <a:avLst/>
              <a:gdLst/>
              <a:ahLst/>
              <a:cxnLst/>
              <a:rect l="l" t="t" r="r" b="b"/>
              <a:pathLst>
                <a:path w="24350472" h="13390880">
                  <a:moveTo>
                    <a:pt x="0" y="0"/>
                  </a:moveTo>
                  <a:lnTo>
                    <a:pt x="0" y="13390880"/>
                  </a:lnTo>
                  <a:lnTo>
                    <a:pt x="24350472" y="13390880"/>
                  </a:lnTo>
                  <a:lnTo>
                    <a:pt x="24350472" y="0"/>
                  </a:lnTo>
                  <a:close/>
                </a:path>
              </a:pathLst>
            </a:custGeom>
            <a:blipFill>
              <a:blip r:embed="rId4"/>
              <a:stretch>
                <a:fillRect l="-442" t="-2655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Custom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IBM Plex Sans Condensed</vt:lpstr>
      <vt:lpstr>Calibri</vt:lpstr>
      <vt:lpstr>Glacial Indifference Bold</vt:lpstr>
      <vt:lpstr>Mokoto Glitch 1</vt:lpstr>
      <vt:lpstr>Barlow SemiCondensed Bold Bold</vt:lpstr>
      <vt:lpstr>HK Modular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design.pdf</dc:title>
  <cp:lastModifiedBy>Đông Phạm</cp:lastModifiedBy>
  <cp:revision>2</cp:revision>
  <dcterms:created xsi:type="dcterms:W3CDTF">2006-08-16T00:00:00Z</dcterms:created>
  <dcterms:modified xsi:type="dcterms:W3CDTF">2021-12-28T12:57:08Z</dcterms:modified>
  <dc:identifier>DAEz1C5eyw4</dc:identifier>
</cp:coreProperties>
</file>