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8" r:id="rId14"/>
    <p:sldId id="263" r:id="rId15"/>
    <p:sldId id="265" r:id="rId16"/>
    <p:sldId id="275" r:id="rId17"/>
    <p:sldId id="276" r:id="rId18"/>
    <p:sldId id="277" r:id="rId19"/>
    <p:sldId id="264" r:id="rId20"/>
    <p:sldId id="269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6T21:58:28.478" idx="1">
    <p:pos x="1804" y="102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D3E7-8129-4A7B-BAE7-90872EFA544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A50C-EF76-4446-B6FE-6D7D5BD29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A50C-EF76-4446-B6FE-6D7D5BD29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50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4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6EAA0-EE4A-47D3-BBE3-B6748B6FF58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7C072-F26F-4C19-9293-AAA820E2206D}"/>
              </a:ext>
            </a:extLst>
          </p:cNvPr>
          <p:cNvSpPr txBox="1">
            <a:spLocks/>
          </p:cNvSpPr>
          <p:nvPr/>
        </p:nvSpPr>
        <p:spPr>
          <a:xfrm>
            <a:off x="0" y="1035065"/>
            <a:ext cx="12192000" cy="1638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i="1" dirty="0" err="1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Nhóm</a:t>
            </a:r>
            <a:r>
              <a:rPr lang="en-US" sz="7200" b="1" i="1" dirty="0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7200" b="1" i="1" dirty="0" smtClean="0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9</a:t>
            </a:r>
            <a:endParaRPr lang="en-US" sz="7200" b="1" i="1" dirty="0">
              <a:solidFill>
                <a:srgbClr val="E6E7E9"/>
              </a:solidFill>
              <a:latin typeface="Tw Cen MT" panose="020B0602020104020603" pitchFamily="34" charset="0"/>
            </a:endParaRPr>
          </a:p>
          <a:p>
            <a:pPr algn="ctr"/>
            <a:endParaRPr lang="en-US" sz="7200" b="1" i="1" dirty="0">
              <a:solidFill>
                <a:schemeClr val="bg1"/>
              </a:solidFill>
              <a:effectLst>
                <a:outerShdw blurRad="266700" dist="533400" dir="8280000" sx="143000" sy="143000" algn="ctr" rotWithShape="0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11A4AD-ECD9-429A-9FBD-78C806EBFB04}"/>
              </a:ext>
            </a:extLst>
          </p:cNvPr>
          <p:cNvSpPr txBox="1">
            <a:spLocks/>
          </p:cNvSpPr>
          <p:nvPr/>
        </p:nvSpPr>
        <p:spPr>
          <a:xfrm>
            <a:off x="0" y="2567580"/>
            <a:ext cx="12191999" cy="8614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Đề tài: </a:t>
            </a: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Quản </a:t>
            </a:r>
            <a:r>
              <a:rPr lang="en-US" sz="6600" b="1" err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Lý</a:t>
            </a:r>
            <a:r>
              <a:rPr lang="en-US" sz="6600" b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Bán</a:t>
            </a:r>
            <a:r>
              <a:rPr lang="en-US" sz="6600" b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Hàng</a:t>
            </a:r>
            <a:endParaRPr lang="en-US" sz="6600" b="1" dirty="0">
              <a:solidFill>
                <a:srgbClr val="FFFF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70076-965A-4BFF-9066-E51B6CE22D54}"/>
              </a:ext>
            </a:extLst>
          </p:cNvPr>
          <p:cNvSpPr txBox="1"/>
          <p:nvPr/>
        </p:nvSpPr>
        <p:spPr>
          <a:xfrm>
            <a:off x="0" y="5370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Tw Cen MT" panose="020B0602020104020603" pitchFamily="34" charset="0"/>
              </a:rPr>
              <a:t>Welcome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13545"/>
              </p:ext>
            </p:extLst>
          </p:nvPr>
        </p:nvGraphicFramePr>
        <p:xfrm>
          <a:off x="1966686" y="4083352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Phạm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Xuân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Phú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Thái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Hoàng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Tuấn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Phạm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Thái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Võ</a:t>
                      </a:r>
                      <a:r>
                        <a:rPr lang="en-US" sz="1800" kern="1200" dirty="0" smtClean="0">
                          <a:effectLst/>
                        </a:rPr>
                        <a:t> Minh </a:t>
                      </a:r>
                      <a:r>
                        <a:rPr lang="en-US" sz="1800" kern="1200" dirty="0" err="1" smtClean="0">
                          <a:effectLst/>
                        </a:rPr>
                        <a:t>Tấn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Đỗ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Quang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1" y="292705"/>
            <a:ext cx="33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Nhánh2: USER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0" y="1177488"/>
            <a:ext cx="2519492" cy="460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35" y="1177488"/>
            <a:ext cx="2519492" cy="4608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77" y="1177488"/>
            <a:ext cx="2516210" cy="46080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14600" y="3897086"/>
            <a:ext cx="2579914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52695" y="4288971"/>
            <a:ext cx="2362705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73343" cy="150706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029" y="1284514"/>
            <a:ext cx="10287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AnroidStudio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4.0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Genymotion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Trello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Facebook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Google</a:t>
            </a:r>
          </a:p>
        </p:txBody>
      </p:sp>
    </p:spTree>
    <p:extLst>
      <p:ext uri="{BB962C8B-B14F-4D97-AF65-F5344CB8AC3E}">
        <p14:creationId xmlns:p14="http://schemas.microsoft.com/office/powerpoint/2010/main" val="737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5.Triển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32" y="0"/>
            <a:ext cx="3558268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" y="1297820"/>
            <a:ext cx="8201025" cy="2799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1" y="4191000"/>
            <a:ext cx="8201025" cy="266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331" y="76918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45" y="1"/>
            <a:ext cx="372155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45" y="81618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3569154"/>
            <a:ext cx="8181975" cy="30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729343"/>
            <a:ext cx="8181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458" y="1"/>
            <a:ext cx="34725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3418414"/>
            <a:ext cx="7639050" cy="3439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703489"/>
            <a:ext cx="7639050" cy="25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86" y="1"/>
            <a:ext cx="34181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572561"/>
            <a:ext cx="8522155" cy="3999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4701064"/>
            <a:ext cx="8522155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370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3722132"/>
            <a:ext cx="7847241" cy="305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572561"/>
            <a:ext cx="7847241" cy="30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0"/>
            <a:ext cx="3676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4" y="0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3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" y="572561"/>
            <a:ext cx="7803699" cy="61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9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0"/>
            <a:ext cx="3676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572561"/>
            <a:ext cx="7822067" cy="2732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3429000"/>
            <a:ext cx="7822067" cy="33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820511"/>
            <a:ext cx="721995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45" y="203229"/>
            <a:ext cx="515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3316740"/>
            <a:ext cx="7219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286" y="664028"/>
            <a:ext cx="8338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Acivity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</a:p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</a:p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.Kết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07067"/>
            <a:ext cx="97862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Học được cách tương tác giữa các thành viên trong nhóm và giải quyết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vấn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cách sử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&amp; Trello để quản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ra được một ứng dụng hoàn chỉnh, đáp ứng được nhu cầu của người 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bổ sung nếu có thêm thời gian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và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thanh toán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giao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0172" y="1926772"/>
            <a:ext cx="669586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Mời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Các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Bạn Và Thầy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Xem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Demo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Đồ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Án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Của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Nhóm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THANKS FOR WATCHING</a:t>
            </a:r>
            <a:endParaRPr lang="en-US" sz="8000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1317171"/>
            <a:ext cx="11517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 điện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Đối tượng sử dụng: + Chủ của các cửa hàng kinh doanh điện thoại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+ Khách hàng (người mua điện thoại)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6" y="3457248"/>
            <a:ext cx="601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tra, tìm kiếm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1884" y="354958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960429" cy="12627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2" y="1085850"/>
            <a:ext cx="4960484" cy="2309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2" y="3747408"/>
            <a:ext cx="4960484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085850"/>
            <a:ext cx="5781675" cy="2956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223658"/>
            <a:ext cx="5781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3.Hoạt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Acivity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372" y="986972"/>
            <a:ext cx="42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5" y="1767319"/>
            <a:ext cx="3525751" cy="475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94" y="1767319"/>
            <a:ext cx="3055620" cy="47532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609225" y="5007429"/>
            <a:ext cx="1981200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183848"/>
            <a:ext cx="37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Nhánh1: ADMIN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3287" y="707068"/>
            <a:ext cx="5058418" cy="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81" y="1235918"/>
            <a:ext cx="2633090" cy="470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" y="1235918"/>
            <a:ext cx="2633090" cy="47083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4" y="1235918"/>
            <a:ext cx="2633090" cy="470834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721429" y="3590089"/>
            <a:ext cx="1915885" cy="54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85857" y="4343400"/>
            <a:ext cx="2188029" cy="65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286" y="518531"/>
            <a:ext cx="4131987" cy="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9" y="0"/>
            <a:ext cx="2519492" cy="3356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7" y="1208751"/>
            <a:ext cx="2519492" cy="471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12" y="1208751"/>
            <a:ext cx="2480784" cy="47130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10000" y="622934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9" y="3501652"/>
            <a:ext cx="2519493" cy="335634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427514" y="3897086"/>
            <a:ext cx="2383972" cy="87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7000" y="2046514"/>
            <a:ext cx="2786743" cy="34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27371" y="5179826"/>
            <a:ext cx="2579915" cy="11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518531"/>
            <a:ext cx="32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Kho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0" y="1208751"/>
            <a:ext cx="2519492" cy="471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1208751"/>
            <a:ext cx="2519492" cy="47130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01886" y="4550229"/>
            <a:ext cx="2209800" cy="4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518531"/>
            <a:ext cx="443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208751"/>
            <a:ext cx="2519492" cy="471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2" y="1208750"/>
            <a:ext cx="2427513" cy="47130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12771" y="4158343"/>
            <a:ext cx="2525486" cy="8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250</TotalTime>
  <Words>480</Words>
  <Application>Microsoft Office PowerPoint</Application>
  <PresentationFormat>Widescreen</PresentationFormat>
  <Paragraphs>86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Times New Roman</vt:lpstr>
      <vt:lpstr>Tw Cen MT</vt:lpstr>
      <vt:lpstr>Wingdings</vt:lpstr>
      <vt:lpstr>Wingdings 3</vt:lpstr>
      <vt:lpstr>Slice</vt:lpstr>
      <vt:lpstr>PowerPoint Presentation</vt:lpstr>
      <vt:lpstr>PowerPoint Presentation</vt:lpstr>
      <vt:lpstr>1.giới thiệu đồ án</vt:lpstr>
      <vt:lpstr>2. Phân tích thiết kế cơ sở dữ liệu</vt:lpstr>
      <vt:lpstr>3.Hoạt Động (Acivity)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Các Công Nghệ Sử Dụng trong đồ án </vt:lpstr>
      <vt:lpstr>5.Triển Khai Ứng Dụng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6.Kết luận và kiến nghị</vt:lpstr>
      <vt:lpstr>7.demo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tuấn thái</dc:creator>
  <cp:lastModifiedBy>Admin</cp:lastModifiedBy>
  <cp:revision>28</cp:revision>
  <dcterms:created xsi:type="dcterms:W3CDTF">2020-08-05T13:22:23Z</dcterms:created>
  <dcterms:modified xsi:type="dcterms:W3CDTF">2020-08-06T15:39:49Z</dcterms:modified>
</cp:coreProperties>
</file>