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61" r:id="rId12"/>
    <p:sldId id="262" r:id="rId13"/>
    <p:sldId id="268" r:id="rId14"/>
    <p:sldId id="263" r:id="rId15"/>
    <p:sldId id="265" r:id="rId16"/>
    <p:sldId id="275" r:id="rId17"/>
    <p:sldId id="276" r:id="rId18"/>
    <p:sldId id="280" r:id="rId19"/>
    <p:sldId id="281" r:id="rId20"/>
    <p:sldId id="282" r:id="rId21"/>
    <p:sldId id="277" r:id="rId22"/>
    <p:sldId id="264" r:id="rId23"/>
    <p:sldId id="269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D3E7-8129-4A7B-BAE7-90872EFA5441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CA50C-EF76-4446-B6FE-6D7D5BD29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CA50C-EF76-4446-B6FE-6D7D5BD297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7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2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50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43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4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B6EAA0-EE4A-47D3-BBE3-B6748B6FF586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6572DE1-87C7-4238-BB5A-00DBB333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61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7C072-F26F-4C19-9293-AAA820E2206D}"/>
              </a:ext>
            </a:extLst>
          </p:cNvPr>
          <p:cNvSpPr txBox="1">
            <a:spLocks/>
          </p:cNvSpPr>
          <p:nvPr/>
        </p:nvSpPr>
        <p:spPr>
          <a:xfrm>
            <a:off x="0" y="1035065"/>
            <a:ext cx="12192000" cy="16382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i="1" dirty="0" err="1">
                <a:solidFill>
                  <a:srgbClr val="E6E7E9"/>
                </a:solidFill>
                <a:effectLst>
                  <a:outerShdw blurRad="266700" dist="533400" dir="8280000" sx="143000" sy="143000" algn="ctr" rotWithShape="0">
                    <a:srgbClr val="000000"/>
                  </a:outerShdw>
                </a:effectLst>
                <a:latin typeface="Tw Cen MT" panose="020B0602020104020603" pitchFamily="34" charset="0"/>
              </a:rPr>
              <a:t>Nhóm</a:t>
            </a:r>
            <a:r>
              <a:rPr lang="en-US" sz="7200" b="1" i="1" dirty="0">
                <a:solidFill>
                  <a:srgbClr val="E6E7E9"/>
                </a:solidFill>
                <a:effectLst>
                  <a:outerShdw blurRad="266700" dist="533400" dir="8280000" sx="143000" sy="143000" algn="ctr" rotWithShape="0">
                    <a:srgbClr val="000000"/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lang="en-US" sz="7200" b="1" i="1" dirty="0" smtClean="0">
                <a:solidFill>
                  <a:srgbClr val="E6E7E9"/>
                </a:solidFill>
                <a:effectLst>
                  <a:outerShdw blurRad="266700" dist="533400" dir="8280000" sx="143000" sy="143000" algn="ctr" rotWithShape="0">
                    <a:srgbClr val="000000"/>
                  </a:outerShdw>
                </a:effectLst>
                <a:latin typeface="Tw Cen MT" panose="020B0602020104020603" pitchFamily="34" charset="0"/>
              </a:rPr>
              <a:t>9</a:t>
            </a:r>
            <a:endParaRPr lang="en-US" sz="7200" b="1" i="1" dirty="0">
              <a:solidFill>
                <a:srgbClr val="E6E7E9"/>
              </a:solidFill>
              <a:latin typeface="Tw Cen MT" panose="020B0602020104020603" pitchFamily="34" charset="0"/>
            </a:endParaRPr>
          </a:p>
          <a:p>
            <a:pPr algn="ctr"/>
            <a:endParaRPr lang="en-US" sz="7200" b="1" i="1" dirty="0">
              <a:solidFill>
                <a:schemeClr val="bg1"/>
              </a:solidFill>
              <a:effectLst>
                <a:outerShdw blurRad="266700" dist="533400" dir="8280000" sx="143000" sy="143000" algn="ctr" rotWithShape="0">
                  <a:srgbClr val="000000"/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C11A4AD-ECD9-429A-9FBD-78C806EBFB04}"/>
              </a:ext>
            </a:extLst>
          </p:cNvPr>
          <p:cNvSpPr txBox="1">
            <a:spLocks/>
          </p:cNvSpPr>
          <p:nvPr/>
        </p:nvSpPr>
        <p:spPr>
          <a:xfrm>
            <a:off x="0" y="2567580"/>
            <a:ext cx="12191999" cy="8614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600" b="1" smtClean="0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Đề tài: Quản </a:t>
            </a:r>
            <a:r>
              <a:rPr lang="en-US" sz="6600" b="1" err="1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Lý</a:t>
            </a:r>
            <a:r>
              <a:rPr lang="en-US" sz="6600" b="1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smtClean="0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Bán</a:t>
            </a:r>
            <a:r>
              <a:rPr lang="en-US" sz="6600" b="1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6600" b="1" smtClean="0">
                <a:solidFill>
                  <a:srgbClr val="FFFF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Hàng</a:t>
            </a:r>
            <a:endParaRPr lang="en-US" sz="6600" b="1" dirty="0">
              <a:solidFill>
                <a:srgbClr val="FFFF00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70076-965A-4BFF-9066-E51B6CE22D54}"/>
              </a:ext>
            </a:extLst>
          </p:cNvPr>
          <p:cNvSpPr txBox="1"/>
          <p:nvPr/>
        </p:nvSpPr>
        <p:spPr>
          <a:xfrm>
            <a:off x="0" y="53708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C000"/>
                </a:solidFill>
                <a:latin typeface="Tw Cen MT" panose="020B0602020104020603" pitchFamily="34" charset="0"/>
              </a:rPr>
              <a:t>Welcome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13545"/>
              </p:ext>
            </p:extLst>
          </p:nvPr>
        </p:nvGraphicFramePr>
        <p:xfrm>
          <a:off x="1966686" y="4083352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Phạm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Xuân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Phú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Thái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Hoàng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Tuấn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Phạm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Thái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Dương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Võ</a:t>
                      </a:r>
                      <a:r>
                        <a:rPr lang="en-US" sz="1800" kern="1200" dirty="0" smtClean="0">
                          <a:effectLst/>
                        </a:rPr>
                        <a:t> Minh </a:t>
                      </a:r>
                      <a:r>
                        <a:rPr lang="en-US" sz="1800" kern="1200" dirty="0" err="1" smtClean="0">
                          <a:effectLst/>
                        </a:rPr>
                        <a:t>Tấn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Vũ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Đỗ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Quang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Trung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65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1" y="292705"/>
            <a:ext cx="339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Nhánh2: USER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80" y="1177488"/>
            <a:ext cx="2519492" cy="4608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35" y="1177488"/>
            <a:ext cx="2519492" cy="4608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77" y="1177488"/>
            <a:ext cx="2516210" cy="460804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14600" y="3897086"/>
            <a:ext cx="2579914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552695" y="4288971"/>
            <a:ext cx="2362705" cy="326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873343" cy="150706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029" y="1284514"/>
            <a:ext cx="10287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AnroidStudio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4.0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Genymotion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Google</a:t>
            </a:r>
          </a:p>
        </p:txBody>
      </p:sp>
    </p:spTree>
    <p:extLst>
      <p:ext uri="{BB962C8B-B14F-4D97-AF65-F5344CB8AC3E}">
        <p14:creationId xmlns:p14="http://schemas.microsoft.com/office/powerpoint/2010/main" val="7374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5.Triển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32" y="0"/>
            <a:ext cx="3558268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" y="1297820"/>
            <a:ext cx="8201025" cy="2799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1" y="4191000"/>
            <a:ext cx="8201025" cy="2667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331" y="76918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 Đăng Nhập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445" y="1"/>
            <a:ext cx="3721555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45" y="81618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3569154"/>
            <a:ext cx="8181975" cy="3028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729343"/>
            <a:ext cx="8181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5" y="3418414"/>
            <a:ext cx="7639050" cy="34395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703489"/>
            <a:ext cx="7639050" cy="2583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02" y="703489"/>
            <a:ext cx="3957198" cy="61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886" y="1"/>
            <a:ext cx="341811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572561"/>
            <a:ext cx="8522155" cy="3999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4701064"/>
            <a:ext cx="8522155" cy="20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3705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3722132"/>
            <a:ext cx="7847241" cy="305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572561"/>
            <a:ext cx="7847241" cy="30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0"/>
            <a:ext cx="3676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44" y="0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5" name="Picture 3" descr="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" y="572561"/>
            <a:ext cx="7803699" cy="61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9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4" y="0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sản phẩm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772" y="0"/>
            <a:ext cx="4023228" cy="68570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652"/>
            <a:ext cx="8143702" cy="45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4" y="0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 sản phẩm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69" y="0"/>
            <a:ext cx="400913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220"/>
            <a:ext cx="7628021" cy="4113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209"/>
            <a:ext cx="7628021" cy="219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5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286" y="664028"/>
            <a:ext cx="8338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Acivity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Dụng</a:t>
            </a:r>
          </a:p>
          <a:p>
            <a:pPr marL="342900" indent="-342900"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Nghị</a:t>
            </a:r>
          </a:p>
          <a:p>
            <a:pPr marL="342900" indent="-342900"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44" y="0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sản phẩm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69" y="0"/>
            <a:ext cx="400913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" y="1230213"/>
            <a:ext cx="7898281" cy="34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2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0"/>
            <a:ext cx="3676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445" y="49341"/>
            <a:ext cx="515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5" y="572561"/>
            <a:ext cx="7822067" cy="2732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5" y="3429000"/>
            <a:ext cx="7822067" cy="330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820511"/>
            <a:ext cx="7219950" cy="234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445" y="203229"/>
            <a:ext cx="5158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3316740"/>
            <a:ext cx="7219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.Kết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07067"/>
            <a:ext cx="97862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Học được cách tương tác giữa các thành viên trong nhóm và giải quyết vấn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được cách sử dụng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&amp; Trello để quản lý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 án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Tạo ra được một ứng dụng hoàn chỉnh, đáp ứng được nhu cầu của người 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bổ sung nếu có thêm thời gian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giá và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phẩm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thanh toán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giao 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7.demo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0172" y="1926772"/>
            <a:ext cx="669586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Mời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Các</a:t>
            </a:r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Bạn Và Thầy </a:t>
            </a:r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Xem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Demo </a:t>
            </a:r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Đồ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Án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4800" b="1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Của</a:t>
            </a:r>
            <a:r>
              <a:rPr lang="en-US" sz="4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Nhóm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8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000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THANKS FOR WATCHING</a:t>
            </a:r>
            <a:endParaRPr lang="en-US" sz="8000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8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1.giới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886" y="1317171"/>
            <a:ext cx="11517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bán điện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Đối tượng sử dụng: + Chủ của các cửa hàng kinh doanh điện thoại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+ Khách hàng (người mua điện thoại)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6" y="3457248"/>
            <a:ext cx="6019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tra, tìm kiếm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1884" y="3549581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960429" cy="126274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02" y="1085850"/>
            <a:ext cx="4960484" cy="2309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2" y="3747408"/>
            <a:ext cx="4960484" cy="295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1085850"/>
            <a:ext cx="5781675" cy="2956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4223658"/>
            <a:ext cx="57816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3.Hoạt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Acivity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372" y="986972"/>
            <a:ext cx="420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5" y="1767319"/>
            <a:ext cx="3525751" cy="4753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94" y="1767319"/>
            <a:ext cx="3055620" cy="475322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609225" y="5007429"/>
            <a:ext cx="1981200" cy="1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287" y="183848"/>
            <a:ext cx="3766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Nhánh1: ADMIN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3287" y="707068"/>
            <a:ext cx="5058418" cy="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81" y="1235918"/>
            <a:ext cx="2633090" cy="47083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" y="1235918"/>
            <a:ext cx="2633090" cy="47083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4" y="1235918"/>
            <a:ext cx="2633090" cy="470834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721429" y="3590089"/>
            <a:ext cx="1915885" cy="546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85857" y="4343400"/>
            <a:ext cx="2188029" cy="653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3286" y="518531"/>
            <a:ext cx="4131987" cy="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29" y="0"/>
            <a:ext cx="2519492" cy="3356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7" y="1208751"/>
            <a:ext cx="2519492" cy="471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12" y="1208751"/>
            <a:ext cx="2480784" cy="4713076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10000" y="622934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29" y="3501652"/>
            <a:ext cx="2519493" cy="335634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2427514" y="3897086"/>
            <a:ext cx="2383972" cy="87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77000" y="2046514"/>
            <a:ext cx="2786743" cy="34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27371" y="5179826"/>
            <a:ext cx="2579915" cy="11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287" y="518531"/>
            <a:ext cx="32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Kho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0" y="1208751"/>
            <a:ext cx="2519492" cy="471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29" y="1208751"/>
            <a:ext cx="2519492" cy="47130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201886" y="4550229"/>
            <a:ext cx="2209800" cy="4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287" y="518531"/>
            <a:ext cx="443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208751"/>
            <a:ext cx="2519492" cy="4713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2" y="1208750"/>
            <a:ext cx="2427513" cy="47130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12771" y="4158343"/>
            <a:ext cx="2525486" cy="881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271</TotalTime>
  <Words>496</Words>
  <Application>Microsoft Office PowerPoint</Application>
  <PresentationFormat>Widescreen</PresentationFormat>
  <Paragraphs>89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Times New Roman</vt:lpstr>
      <vt:lpstr>Tw Cen MT</vt:lpstr>
      <vt:lpstr>Wingdings</vt:lpstr>
      <vt:lpstr>Wingdings 3</vt:lpstr>
      <vt:lpstr>Slice</vt:lpstr>
      <vt:lpstr>PowerPoint Presentation</vt:lpstr>
      <vt:lpstr>PowerPoint Presentation</vt:lpstr>
      <vt:lpstr>1.giới thiệu đồ án</vt:lpstr>
      <vt:lpstr>2. Phân tích thiết kế cơ sở dữ liệu</vt:lpstr>
      <vt:lpstr>3.Hoạt Động (Acivity)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Các Công Nghệ Sử Dụng trong đồ án </vt:lpstr>
      <vt:lpstr>5.Triển Khai Ứng Dụng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6.Kết luận và kiến nghị</vt:lpstr>
      <vt:lpstr>7.demo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tuấn thái</dc:creator>
  <cp:lastModifiedBy>Admin</cp:lastModifiedBy>
  <cp:revision>30</cp:revision>
  <dcterms:created xsi:type="dcterms:W3CDTF">2020-08-05T13:22:23Z</dcterms:created>
  <dcterms:modified xsi:type="dcterms:W3CDTF">2020-08-07T06:11:35Z</dcterms:modified>
</cp:coreProperties>
</file>