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3" r:id="rId1"/>
  </p:sldMasterIdLst>
  <p:notesMasterIdLst>
    <p:notesMasterId r:id="rId11"/>
  </p:notesMasterIdLst>
  <p:handoutMasterIdLst>
    <p:handoutMasterId r:id="rId12"/>
  </p:handoutMasterIdLst>
  <p:sldIdLst>
    <p:sldId id="259" r:id="rId2"/>
    <p:sldId id="280" r:id="rId3"/>
    <p:sldId id="279" r:id="rId4"/>
    <p:sldId id="281" r:id="rId5"/>
    <p:sldId id="282" r:id="rId6"/>
    <p:sldId id="275" r:id="rId7"/>
    <p:sldId id="276" r:id="rId8"/>
    <p:sldId id="27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BEC"/>
    <a:srgbClr val="7F7F7F"/>
    <a:srgbClr val="FFFFFF"/>
    <a:srgbClr val="FB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73672" autoAdjust="0"/>
  </p:normalViewPr>
  <p:slideViewPr>
    <p:cSldViewPr snapToGrid="0" snapToObjects="1" showGuides="1">
      <p:cViewPr varScale="1">
        <p:scale>
          <a:sx n="80" d="100"/>
          <a:sy n="80" d="100"/>
        </p:scale>
        <p:origin x="-15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150" d="100"/>
          <a:sy n="150" d="100"/>
        </p:scale>
        <p:origin x="-2388" y="6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021445-4F7E-4501-8666-37425AF632E7}" type="datetimeFigureOut">
              <a:rPr lang="en-US" smtClean="0"/>
              <a:t>7/23/2023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D4A89A-4ECC-4E45-A271-1594CDE7E1D3}" type="slidenum">
              <a:rPr lang="en-US" smtClean="0"/>
              <a:t>‹#›</a:t>
            </a:fld>
            <a:endParaRPr lang="en-US"/>
          </a:p>
        </p:txBody>
      </p:sp>
    </p:spTree>
    <p:extLst>
      <p:ext uri="{BB962C8B-B14F-4D97-AF65-F5344CB8AC3E}">
        <p14:creationId xmlns:p14="http://schemas.microsoft.com/office/powerpoint/2010/main" val="1496269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221B3-EDA5-C048-80EA-D5B3F2B3866C}"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4F678-031C-284B-82A6-D7EFD4CCD439}" type="slidenum">
              <a:rPr lang="en-US" smtClean="0"/>
              <a:t>‹#›</a:t>
            </a:fld>
            <a:endParaRPr lang="en-US"/>
          </a:p>
        </p:txBody>
      </p:sp>
    </p:spTree>
    <p:extLst>
      <p:ext uri="{BB962C8B-B14F-4D97-AF65-F5344CB8AC3E}">
        <p14:creationId xmlns:p14="http://schemas.microsoft.com/office/powerpoint/2010/main" val="91752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Updated July 19, 2019</a:t>
            </a:r>
          </a:p>
          <a:p>
            <a:pPr marL="171450" indent="-171450">
              <a:buFont typeface="Arial" panose="020B0604020202020204" pitchFamily="34" charset="0"/>
              <a:buChar char="•"/>
            </a:pPr>
            <a:r>
              <a:rPr lang="en-US" dirty="0" smtClean="0"/>
              <a:t>Updated entire slide deck to 16x9 format</a:t>
            </a:r>
          </a:p>
          <a:p>
            <a:endParaRPr lang="en-US" dirty="0" smtClean="0"/>
          </a:p>
          <a:p>
            <a:endParaRPr lang="en-US" dirty="0" smtClean="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7704F678-031C-284B-82A6-D7EFD4CCD439}" type="slidenum">
              <a:rPr lang="en-US" smtClean="0"/>
              <a:t>1</a:t>
            </a:fld>
            <a:endParaRPr lang="en-US"/>
          </a:p>
        </p:txBody>
      </p:sp>
    </p:spTree>
    <p:extLst>
      <p:ext uri="{BB962C8B-B14F-4D97-AF65-F5344CB8AC3E}">
        <p14:creationId xmlns:p14="http://schemas.microsoft.com/office/powerpoint/2010/main" val="95526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4F678-031C-284B-82A6-D7EFD4CCD439}" type="slidenum">
              <a:rPr lang="en-US" smtClean="0"/>
              <a:t>2</a:t>
            </a:fld>
            <a:endParaRPr lang="en-US"/>
          </a:p>
        </p:txBody>
      </p:sp>
    </p:spTree>
    <p:extLst>
      <p:ext uri="{BB962C8B-B14F-4D97-AF65-F5344CB8AC3E}">
        <p14:creationId xmlns:p14="http://schemas.microsoft.com/office/powerpoint/2010/main" val="276473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4F678-031C-284B-82A6-D7EFD4CCD439}" type="slidenum">
              <a:rPr lang="en-US" smtClean="0"/>
              <a:t>3</a:t>
            </a:fld>
            <a:endParaRPr lang="en-US"/>
          </a:p>
        </p:txBody>
      </p:sp>
    </p:spTree>
    <p:extLst>
      <p:ext uri="{BB962C8B-B14F-4D97-AF65-F5344CB8AC3E}">
        <p14:creationId xmlns:p14="http://schemas.microsoft.com/office/powerpoint/2010/main" val="276473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4F678-031C-284B-82A6-D7EFD4CCD439}" type="slidenum">
              <a:rPr lang="en-US" smtClean="0"/>
              <a:t>4</a:t>
            </a:fld>
            <a:endParaRPr lang="en-US"/>
          </a:p>
        </p:txBody>
      </p:sp>
    </p:spTree>
    <p:extLst>
      <p:ext uri="{BB962C8B-B14F-4D97-AF65-F5344CB8AC3E}">
        <p14:creationId xmlns:p14="http://schemas.microsoft.com/office/powerpoint/2010/main" val="276473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4F678-031C-284B-82A6-D7EFD4CCD439}" type="slidenum">
              <a:rPr lang="en-US" smtClean="0"/>
              <a:t>5</a:t>
            </a:fld>
            <a:endParaRPr lang="en-US"/>
          </a:p>
        </p:txBody>
      </p:sp>
    </p:spTree>
    <p:extLst>
      <p:ext uri="{BB962C8B-B14F-4D97-AF65-F5344CB8AC3E}">
        <p14:creationId xmlns:p14="http://schemas.microsoft.com/office/powerpoint/2010/main" val="2764739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4F678-031C-284B-82A6-D7EFD4CCD439}" type="slidenum">
              <a:rPr lang="en-US" smtClean="0"/>
              <a:t>6</a:t>
            </a:fld>
            <a:endParaRPr lang="en-US"/>
          </a:p>
        </p:txBody>
      </p:sp>
    </p:spTree>
    <p:extLst>
      <p:ext uri="{BB962C8B-B14F-4D97-AF65-F5344CB8AC3E}">
        <p14:creationId xmlns:p14="http://schemas.microsoft.com/office/powerpoint/2010/main" val="278214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036774-2280-064D-A37F-5AE1550295E8}" type="slidenum">
              <a:rPr lang="en-US" smtClean="0"/>
              <a:t>7</a:t>
            </a:fld>
            <a:endParaRPr lang="en-US"/>
          </a:p>
        </p:txBody>
      </p:sp>
    </p:spTree>
    <p:extLst>
      <p:ext uri="{BB962C8B-B14F-4D97-AF65-F5344CB8AC3E}">
        <p14:creationId xmlns:p14="http://schemas.microsoft.com/office/powerpoint/2010/main" val="17032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036774-2280-064D-A37F-5AE1550295E8}" type="slidenum">
              <a:rPr lang="en-US" smtClean="0"/>
              <a:t>8</a:t>
            </a:fld>
            <a:endParaRPr lang="en-US"/>
          </a:p>
        </p:txBody>
      </p:sp>
    </p:spTree>
    <p:extLst>
      <p:ext uri="{BB962C8B-B14F-4D97-AF65-F5344CB8AC3E}">
        <p14:creationId xmlns:p14="http://schemas.microsoft.com/office/powerpoint/2010/main" val="170326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7048" y="2560320"/>
            <a:ext cx="9144000" cy="1737360"/>
          </a:xfrm>
          <a:prstGeom prst="rect">
            <a:avLst/>
          </a:prstGeom>
        </p:spPr>
        <p:txBody>
          <a:bodyPr anchor="t">
            <a:normAutofit/>
          </a:bodyPr>
          <a:lstStyle>
            <a:lvl1pPr algn="ctr">
              <a:defRPr sz="4000" b="0"/>
            </a:lvl1pPr>
          </a:lstStyle>
          <a:p>
            <a:r>
              <a:rPr lang="en-US" dirty="0"/>
              <a:t>Course title</a:t>
            </a:r>
          </a:p>
        </p:txBody>
      </p:sp>
      <p:pic>
        <p:nvPicPr>
          <p:cNvPr id="5" name="Picture 4">
            <a:extLst>
              <a:ext uri="{FF2B5EF4-FFF2-40B4-BE49-F238E27FC236}">
                <a16:creationId xmlns:a16="http://schemas.microsoft.com/office/drawing/2014/main" xmlns="" id="{6D1833D7-998F-CA49-8388-DBF9222B55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7965" b="22637"/>
          <a:stretch/>
        </p:blipFill>
        <p:spPr>
          <a:xfrm>
            <a:off x="1" y="2931736"/>
            <a:ext cx="12191999" cy="3926264"/>
          </a:xfrm>
          <a:prstGeom prst="rect">
            <a:avLst/>
          </a:prstGeom>
        </p:spPr>
      </p:pic>
      <p:pic>
        <p:nvPicPr>
          <p:cNvPr id="4" name="Graphic 3">
            <a:extLst>
              <a:ext uri="{FF2B5EF4-FFF2-40B4-BE49-F238E27FC236}">
                <a16:creationId xmlns:a16="http://schemas.microsoft.com/office/drawing/2014/main" xmlns="" id="{35005A3A-FBE5-BB40-B84E-FA790BBFDDD8}"/>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567910" y="536840"/>
            <a:ext cx="1797811" cy="624240"/>
          </a:xfrm>
          <a:prstGeom prst="rect">
            <a:avLst/>
          </a:prstGeom>
        </p:spPr>
      </p:pic>
    </p:spTree>
    <p:extLst>
      <p:ext uri="{BB962C8B-B14F-4D97-AF65-F5344CB8AC3E}">
        <p14:creationId xmlns:p14="http://schemas.microsoft.com/office/powerpoint/2010/main" val="275425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7048" y="2560320"/>
            <a:ext cx="9144000" cy="1737360"/>
          </a:xfrm>
          <a:prstGeom prst="rect">
            <a:avLst/>
          </a:prstGeom>
        </p:spPr>
        <p:txBody>
          <a:bodyPr anchor="t">
            <a:normAutofit/>
          </a:bodyPr>
          <a:lstStyle>
            <a:lvl1pPr algn="ctr">
              <a:defRPr sz="4000" b="0"/>
            </a:lvl1pPr>
          </a:lstStyle>
          <a:p>
            <a:r>
              <a:rPr lang="en-US" dirty="0"/>
              <a:t>Course title</a:t>
            </a:r>
          </a:p>
        </p:txBody>
      </p:sp>
      <p:pic>
        <p:nvPicPr>
          <p:cNvPr id="5" name="Picture 4">
            <a:extLst>
              <a:ext uri="{FF2B5EF4-FFF2-40B4-BE49-F238E27FC236}">
                <a16:creationId xmlns:a16="http://schemas.microsoft.com/office/drawing/2014/main" xmlns="" id="{6D1833D7-998F-CA49-8388-DBF9222B55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7965" b="22637"/>
          <a:stretch/>
        </p:blipFill>
        <p:spPr>
          <a:xfrm>
            <a:off x="1" y="2931736"/>
            <a:ext cx="12191999" cy="3926264"/>
          </a:xfrm>
          <a:prstGeom prst="rect">
            <a:avLst/>
          </a:prstGeom>
        </p:spPr>
      </p:pic>
      <p:pic>
        <p:nvPicPr>
          <p:cNvPr id="6" name="Picture 5">
            <a:extLst>
              <a:ext uri="{FF2B5EF4-FFF2-40B4-BE49-F238E27FC236}">
                <a16:creationId xmlns:a16="http://schemas.microsoft.com/office/drawing/2014/main" xmlns="" id="{CF62B30C-3CE2-1447-85D1-83780459E1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56764" y="365139"/>
            <a:ext cx="2169302" cy="967642"/>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Exercis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33DA2062-0B43-4248-AF0F-AAF1C99F3661}"/>
              </a:ext>
            </a:extLst>
          </p:cNvPr>
          <p:cNvSpPr>
            <a:spLocks noGrp="1"/>
          </p:cNvSpPr>
          <p:nvPr>
            <p:ph type="title" idx="4294967295"/>
          </p:nvPr>
        </p:nvSpPr>
        <p:spPr>
          <a:xfrm>
            <a:off x="609600" y="533410"/>
            <a:ext cx="10972800" cy="549275"/>
          </a:xfrm>
          <a:prstGeom prst="rect">
            <a:avLst/>
          </a:prstGeom>
        </p:spPr>
        <p:txBody>
          <a:bodyPr/>
          <a:lstStyle/>
          <a:p>
            <a:r>
              <a:rPr lang="en-US" dirty="0"/>
              <a:t>Exercise: [Name of exercise]</a:t>
            </a:r>
          </a:p>
        </p:txBody>
      </p:sp>
      <p:sp>
        <p:nvSpPr>
          <p:cNvPr id="8" name="Content Placeholder 2">
            <a:extLst>
              <a:ext uri="{FF2B5EF4-FFF2-40B4-BE49-F238E27FC236}">
                <a16:creationId xmlns:a16="http://schemas.microsoft.com/office/drawing/2014/main" xmlns="" id="{79B79864-F5DE-8549-80E6-1453D3397287}"/>
              </a:ext>
            </a:extLst>
          </p:cNvPr>
          <p:cNvSpPr>
            <a:spLocks noGrp="1"/>
          </p:cNvSpPr>
          <p:nvPr>
            <p:ph idx="4294967295"/>
          </p:nvPr>
        </p:nvSpPr>
        <p:spPr>
          <a:xfrm>
            <a:off x="838200" y="1295400"/>
            <a:ext cx="10515600" cy="4876800"/>
          </a:xfrm>
          <a:prstGeom prst="rect">
            <a:avLst/>
          </a:prstGeom>
        </p:spPr>
        <p:txBody>
          <a:bodyPr/>
          <a:lstStyle/>
          <a:p>
            <a:r>
              <a:rPr lang="en-US" dirty="0"/>
              <a:t>List exercise task here</a:t>
            </a:r>
          </a:p>
        </p:txBody>
      </p:sp>
      <p:sp>
        <p:nvSpPr>
          <p:cNvPr id="11" name="Round Same Side Corner Rectangle 10">
            <a:extLst>
              <a:ext uri="{FF2B5EF4-FFF2-40B4-BE49-F238E27FC236}">
                <a16:creationId xmlns:a16="http://schemas.microsoft.com/office/drawing/2014/main" xmlns="" id="{9584C5C2-7238-BB46-A6BD-F4C51DA21AFA}"/>
              </a:ext>
            </a:extLst>
          </p:cNvPr>
          <p:cNvSpPr/>
          <p:nvPr userDrawn="1"/>
        </p:nvSpPr>
        <p:spPr>
          <a:xfrm flipV="1">
            <a:off x="9381068" y="0"/>
            <a:ext cx="1972733" cy="260351"/>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Box 8">
            <a:extLst>
              <a:ext uri="{FF2B5EF4-FFF2-40B4-BE49-F238E27FC236}">
                <a16:creationId xmlns:a16="http://schemas.microsoft.com/office/drawing/2014/main" xmlns="" id="{4B38E726-7A84-3A4F-983A-0F1C49FFF536}"/>
              </a:ext>
            </a:extLst>
          </p:cNvPr>
          <p:cNvSpPr txBox="1"/>
          <p:nvPr userDrawn="1"/>
        </p:nvSpPr>
        <p:spPr>
          <a:xfrm>
            <a:off x="9622736" y="37840"/>
            <a:ext cx="1489397" cy="184666"/>
          </a:xfrm>
          <a:prstGeom prst="rect">
            <a:avLst/>
          </a:prstGeom>
          <a:noFill/>
          <a:ln>
            <a:noFill/>
          </a:ln>
          <a:effectLst/>
        </p:spPr>
        <p:txBody>
          <a:bodyPr wrap="square" lIns="0" tIns="0" rIns="0" bIns="0" rtlCol="0">
            <a:spAutoFit/>
          </a:bodyPr>
          <a:lstStyle/>
          <a:p>
            <a:pPr algn="ctr"/>
            <a:r>
              <a:rPr lang="en-US" sz="1200" dirty="0">
                <a:solidFill>
                  <a:schemeClr val="bg1"/>
                </a:solidFill>
              </a:rPr>
              <a:t>Exercise</a:t>
            </a:r>
          </a:p>
        </p:txBody>
      </p:sp>
    </p:spTree>
    <p:extLst>
      <p:ext uri="{BB962C8B-B14F-4D97-AF65-F5344CB8AC3E}">
        <p14:creationId xmlns:p14="http://schemas.microsoft.com/office/powerpoint/2010/main" val="247138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295400"/>
            <a:ext cx="10515600" cy="4876800"/>
          </a:xfrm>
          <a:prstGeom prst="rect">
            <a:avLst/>
          </a:prstGeom>
        </p:spPr>
        <p:txBody>
          <a:bodyPr/>
          <a:lstStyle>
            <a:lvl4pPr>
              <a:buSzPct val="100000"/>
              <a:defRPr sz="1600"/>
            </a:lvl4pPr>
            <a:lvl5pPr>
              <a:buSzPct val="100000"/>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9678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alphaModFix/>
            <a:extLst>
              <a:ext uri="{28A0092B-C50C-407E-A947-70E740481C1C}">
                <a14:useLocalDpi xmlns:a14="http://schemas.microsoft.com/office/drawing/2010/main"/>
              </a:ext>
            </a:extLst>
          </a:blip>
          <a:srcRect t="27966" r="1108" b="26260"/>
          <a:stretch/>
        </p:blipFill>
        <p:spPr>
          <a:xfrm flipV="1">
            <a:off x="14" y="0"/>
            <a:ext cx="12191999" cy="2759976"/>
          </a:xfrm>
          <a:prstGeom prst="rect">
            <a:avLst/>
          </a:prstGeom>
        </p:spPr>
      </p:pic>
      <p:sp>
        <p:nvSpPr>
          <p:cNvPr id="8" name="Rectangle 7"/>
          <p:cNvSpPr/>
          <p:nvPr/>
        </p:nvSpPr>
        <p:spPr>
          <a:xfrm>
            <a:off x="4" y="0"/>
            <a:ext cx="12191997" cy="6858000"/>
          </a:xfrm>
          <a:prstGeom prst="rect">
            <a:avLst/>
          </a:prstGeom>
          <a:gradFill flip="none" rotWithShape="1">
            <a:gsLst>
              <a:gs pos="51000">
                <a:schemeClr val="bg1">
                  <a:alpha val="0"/>
                </a:schemeClr>
              </a:gs>
              <a:gs pos="0">
                <a:schemeClr val="bg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8200" y="1737360"/>
            <a:ext cx="10515600" cy="1371600"/>
          </a:xfrm>
          <a:prstGeom prst="rect">
            <a:avLst/>
          </a:prstGeom>
        </p:spPr>
        <p:txBody>
          <a:bodyPr anchor="b">
            <a:normAutofit/>
          </a:bodyPr>
          <a:lstStyle>
            <a:lvl1pPr>
              <a:defRPr sz="3800" b="0"/>
            </a:lvl1pPr>
          </a:lstStyle>
          <a:p>
            <a:r>
              <a:rPr lang="en-US" dirty="0"/>
              <a:t>Lesson title</a:t>
            </a:r>
          </a:p>
        </p:txBody>
      </p:sp>
      <p:sp>
        <p:nvSpPr>
          <p:cNvPr id="3" name="Text Placeholder 2"/>
          <p:cNvSpPr>
            <a:spLocks noGrp="1"/>
          </p:cNvSpPr>
          <p:nvPr>
            <p:ph type="body" idx="1" hasCustomPrompt="1"/>
          </p:nvPr>
        </p:nvSpPr>
        <p:spPr>
          <a:xfrm>
            <a:off x="838200" y="3202484"/>
            <a:ext cx="10515600" cy="914400"/>
          </a:xfrm>
          <a:prstGeom prst="rect">
            <a:avLst/>
          </a:prstGeom>
        </p:spPr>
        <p:txBody>
          <a:bodyPr>
            <a:normAutofit/>
          </a:bodyPr>
          <a:lstStyle>
            <a:lvl1pPr marL="0" indent="0">
              <a:buNone/>
              <a:defRPr sz="2400" baseline="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Lesson number or subtitle</a:t>
            </a:r>
          </a:p>
        </p:txBody>
      </p:sp>
      <p:cxnSp>
        <p:nvCxnSpPr>
          <p:cNvPr id="16" name="Straight Connector 15"/>
          <p:cNvCxnSpPr/>
          <p:nvPr/>
        </p:nvCxnSpPr>
        <p:spPr bwMode="auto">
          <a:xfrm>
            <a:off x="838200" y="3154680"/>
            <a:ext cx="10515600" cy="0"/>
          </a:xfrm>
          <a:prstGeom prst="line">
            <a:avLst/>
          </a:prstGeom>
          <a:noFill/>
          <a:ln w="9525" cap="flat" cmpd="sng" algn="ctr">
            <a:solidFill>
              <a:schemeClr val="accent4"/>
            </a:solidFill>
            <a:prstDash val="solid"/>
            <a:round/>
            <a:headEnd type="none" w="med" len="med"/>
            <a:tailEnd type="none" w="med" len="med"/>
          </a:ln>
          <a:effectLst/>
        </p:spPr>
      </p:cxnSp>
      <p:pic>
        <p:nvPicPr>
          <p:cNvPr id="11" name="Graphic 10">
            <a:extLst>
              <a:ext uri="{FF2B5EF4-FFF2-40B4-BE49-F238E27FC236}">
                <a16:creationId xmlns:a16="http://schemas.microsoft.com/office/drawing/2014/main" xmlns="" id="{8313545D-8FF8-584F-8202-7597768F42E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567910" y="536840"/>
            <a:ext cx="1797811" cy="624240"/>
          </a:xfrm>
          <a:prstGeom prst="rect">
            <a:avLst/>
          </a:prstGeom>
        </p:spPr>
      </p:pic>
    </p:spTree>
    <p:extLst>
      <p:ext uri="{BB962C8B-B14F-4D97-AF65-F5344CB8AC3E}">
        <p14:creationId xmlns:p14="http://schemas.microsoft.com/office/powerpoint/2010/main" val="145835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a:t>Click to edit Master title style</a:t>
            </a:r>
          </a:p>
        </p:txBody>
      </p:sp>
      <p:sp>
        <p:nvSpPr>
          <p:cNvPr id="3" name="Content Placeholder 2"/>
          <p:cNvSpPr>
            <a:spLocks noGrp="1"/>
          </p:cNvSpPr>
          <p:nvPr>
            <p:ph sz="half" idx="1" hasCustomPrompt="1"/>
          </p:nvPr>
        </p:nvSpPr>
        <p:spPr>
          <a:xfrm>
            <a:off x="838200" y="1305883"/>
            <a:ext cx="5181600" cy="4871085"/>
          </a:xfrm>
          <a:prstGeom prst="rect">
            <a:avLst/>
          </a:prstGeom>
        </p:spPr>
        <p:txBody>
          <a:bodyPr/>
          <a:lstStyle/>
          <a:p>
            <a:pPr lvl="0"/>
            <a:r>
              <a:rPr lang="en-US" dirty="0"/>
              <a:t>Click to edit text</a:t>
            </a:r>
          </a:p>
          <a:p>
            <a:pPr lvl="1"/>
            <a:r>
              <a:rPr lang="en-US" dirty="0"/>
              <a:t>Second level</a:t>
            </a:r>
          </a:p>
        </p:txBody>
      </p:sp>
      <p:sp>
        <p:nvSpPr>
          <p:cNvPr id="4" name="Content Placeholder 3"/>
          <p:cNvSpPr>
            <a:spLocks noGrp="1"/>
          </p:cNvSpPr>
          <p:nvPr>
            <p:ph sz="half" idx="2" hasCustomPrompt="1"/>
          </p:nvPr>
        </p:nvSpPr>
        <p:spPr>
          <a:xfrm>
            <a:off x="6172200" y="1305883"/>
            <a:ext cx="5181600" cy="4871085"/>
          </a:xfrm>
          <a:prstGeom prst="rect">
            <a:avLst/>
          </a:prstGeom>
        </p:spPr>
        <p:txBody>
          <a:bodyPr/>
          <a:lstStyle/>
          <a:p>
            <a:pPr lvl="0"/>
            <a:r>
              <a:rPr lang="en-US" dirty="0"/>
              <a:t>Click to edit text</a:t>
            </a:r>
          </a:p>
          <a:p>
            <a:pPr lvl="1"/>
            <a:r>
              <a:rPr lang="en-US" dirty="0"/>
              <a:t>Second level</a:t>
            </a:r>
          </a:p>
        </p:txBody>
      </p:sp>
    </p:spTree>
    <p:extLst>
      <p:ext uri="{BB962C8B-B14F-4D97-AF65-F5344CB8AC3E}">
        <p14:creationId xmlns:p14="http://schemas.microsoft.com/office/powerpoint/2010/main" val="275801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a:t>Click to edit Master title style</a:t>
            </a:r>
          </a:p>
        </p:txBody>
      </p:sp>
      <p:sp>
        <p:nvSpPr>
          <p:cNvPr id="6" name="Rectangle 5"/>
          <p:cNvSpPr/>
          <p:nvPr/>
        </p:nvSpPr>
        <p:spPr>
          <a:xfrm>
            <a:off x="0" y="6388688"/>
            <a:ext cx="12192000" cy="46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5748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Footer">
    <p:spTree>
      <p:nvGrpSpPr>
        <p:cNvPr id="1" name=""/>
        <p:cNvGrpSpPr/>
        <p:nvPr/>
      </p:nvGrpSpPr>
      <p:grpSpPr>
        <a:xfrm>
          <a:off x="0" y="0"/>
          <a:ext cx="0" cy="0"/>
          <a:chOff x="0" y="0"/>
          <a:chExt cx="0" cy="0"/>
        </a:xfrm>
      </p:grpSpPr>
      <p:sp>
        <p:nvSpPr>
          <p:cNvPr id="2" name="Title 1"/>
          <p:cNvSpPr>
            <a:spLocks noGrp="1"/>
          </p:cNvSpPr>
          <p:nvPr>
            <p:ph type="title"/>
          </p:nvPr>
        </p:nvSpPr>
        <p:spPr>
          <a:xfrm>
            <a:off x="609613" y="533400"/>
            <a:ext cx="10972801" cy="54864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8788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0" y="6381345"/>
            <a:ext cx="12192000" cy="476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2937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33DA2062-0B43-4248-AF0F-AAF1C99F3661}"/>
              </a:ext>
            </a:extLst>
          </p:cNvPr>
          <p:cNvSpPr>
            <a:spLocks noGrp="1"/>
          </p:cNvSpPr>
          <p:nvPr>
            <p:ph type="title" idx="4294967295"/>
          </p:nvPr>
        </p:nvSpPr>
        <p:spPr>
          <a:xfrm>
            <a:off x="609600" y="533410"/>
            <a:ext cx="10972800" cy="549275"/>
          </a:xfrm>
          <a:prstGeom prst="rect">
            <a:avLst/>
          </a:prstGeom>
        </p:spPr>
        <p:txBody>
          <a:bodyPr/>
          <a:lstStyle/>
          <a:p>
            <a:r>
              <a:rPr lang="en-US" dirty="0"/>
              <a:t>Exercise: [Name of exercise]</a:t>
            </a:r>
          </a:p>
        </p:txBody>
      </p:sp>
      <p:sp>
        <p:nvSpPr>
          <p:cNvPr id="8" name="Content Placeholder 2">
            <a:extLst>
              <a:ext uri="{FF2B5EF4-FFF2-40B4-BE49-F238E27FC236}">
                <a16:creationId xmlns:a16="http://schemas.microsoft.com/office/drawing/2014/main" xmlns="" id="{79B79864-F5DE-8549-80E6-1453D3397287}"/>
              </a:ext>
            </a:extLst>
          </p:cNvPr>
          <p:cNvSpPr>
            <a:spLocks noGrp="1"/>
          </p:cNvSpPr>
          <p:nvPr>
            <p:ph idx="4294967295"/>
          </p:nvPr>
        </p:nvSpPr>
        <p:spPr>
          <a:xfrm>
            <a:off x="838200" y="1295400"/>
            <a:ext cx="10515600" cy="4876800"/>
          </a:xfrm>
          <a:prstGeom prst="rect">
            <a:avLst/>
          </a:prstGeom>
        </p:spPr>
        <p:txBody>
          <a:bodyPr/>
          <a:lstStyle/>
          <a:p>
            <a:r>
              <a:rPr lang="en-US" dirty="0"/>
              <a:t>List exercise task here</a:t>
            </a:r>
          </a:p>
        </p:txBody>
      </p:sp>
      <p:sp>
        <p:nvSpPr>
          <p:cNvPr id="11" name="Round Same Side Corner Rectangle 10">
            <a:extLst>
              <a:ext uri="{FF2B5EF4-FFF2-40B4-BE49-F238E27FC236}">
                <a16:creationId xmlns:a16="http://schemas.microsoft.com/office/drawing/2014/main" xmlns="" id="{9584C5C2-7238-BB46-A6BD-F4C51DA21AFA}"/>
              </a:ext>
            </a:extLst>
          </p:cNvPr>
          <p:cNvSpPr/>
          <p:nvPr userDrawn="1"/>
        </p:nvSpPr>
        <p:spPr>
          <a:xfrm flipV="1">
            <a:off x="9381068" y="0"/>
            <a:ext cx="1972733" cy="260351"/>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Box 8">
            <a:extLst>
              <a:ext uri="{FF2B5EF4-FFF2-40B4-BE49-F238E27FC236}">
                <a16:creationId xmlns:a16="http://schemas.microsoft.com/office/drawing/2014/main" xmlns="" id="{4B38E726-7A84-3A4F-983A-0F1C49FFF536}"/>
              </a:ext>
            </a:extLst>
          </p:cNvPr>
          <p:cNvSpPr txBox="1"/>
          <p:nvPr userDrawn="1"/>
        </p:nvSpPr>
        <p:spPr>
          <a:xfrm>
            <a:off x="9622736" y="37840"/>
            <a:ext cx="1489397" cy="184666"/>
          </a:xfrm>
          <a:prstGeom prst="rect">
            <a:avLst/>
          </a:prstGeom>
          <a:noFill/>
          <a:ln>
            <a:noFill/>
          </a:ln>
          <a:effectLst/>
        </p:spPr>
        <p:txBody>
          <a:bodyPr wrap="square" lIns="0" tIns="0" rIns="0" bIns="0" rtlCol="0">
            <a:spAutoFit/>
          </a:bodyPr>
          <a:lstStyle/>
          <a:p>
            <a:pPr algn="ctr"/>
            <a:r>
              <a:rPr lang="en-US" sz="1200" dirty="0">
                <a:solidFill>
                  <a:schemeClr val="bg1"/>
                </a:solidFill>
              </a:rPr>
              <a:t>Exercise</a:t>
            </a:r>
          </a:p>
        </p:txBody>
      </p:sp>
    </p:spTree>
    <p:extLst>
      <p:ext uri="{BB962C8B-B14F-4D97-AF65-F5344CB8AC3E}">
        <p14:creationId xmlns:p14="http://schemas.microsoft.com/office/powerpoint/2010/main" val="34218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sri">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a:ext>
            </a:extLst>
          </a:blip>
          <a:srcRect t="27965" r="1108" b="22637"/>
          <a:stretch/>
        </p:blipFill>
        <p:spPr>
          <a:xfrm>
            <a:off x="14" y="3879593"/>
            <a:ext cx="12191999" cy="2978419"/>
          </a:xfrm>
          <a:prstGeom prst="rect">
            <a:avLst/>
          </a:prstGeom>
        </p:spPr>
      </p:pic>
      <p:pic>
        <p:nvPicPr>
          <p:cNvPr id="3" name="Graphic 2">
            <a:extLst>
              <a:ext uri="{FF2B5EF4-FFF2-40B4-BE49-F238E27FC236}">
                <a16:creationId xmlns:a16="http://schemas.microsoft.com/office/drawing/2014/main" xmlns="" id="{3FC956D5-FA11-F34E-A2C9-F1E211CE766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2838628" y="2310426"/>
            <a:ext cx="6510528" cy="2031285"/>
          </a:xfrm>
          <a:prstGeom prst="rect">
            <a:avLst/>
          </a:prstGeom>
        </p:spPr>
      </p:pic>
    </p:spTree>
    <p:extLst>
      <p:ext uri="{BB962C8B-B14F-4D97-AF65-F5344CB8AC3E}">
        <p14:creationId xmlns:p14="http://schemas.microsoft.com/office/powerpoint/2010/main" val="910162443"/>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p:cNvSpPr txBox="1"/>
          <p:nvPr userDrawn="1"/>
        </p:nvSpPr>
        <p:spPr>
          <a:xfrm>
            <a:off x="4267201" y="6119064"/>
            <a:ext cx="7315200" cy="228600"/>
          </a:xfrm>
          <a:prstGeom prst="rect">
            <a:avLst/>
          </a:prstGeom>
          <a:noFill/>
        </p:spPr>
        <p:txBody>
          <a:bodyPr wrap="square" lIns="0" tIns="0" rIns="0" bIns="0" rtlCol="0" anchor="b">
            <a:noAutofit/>
          </a:bodyPr>
          <a:lstStyle/>
          <a:p>
            <a:pPr algn="r"/>
            <a:r>
              <a:rPr lang="en-US" sz="800" b="0" dirty="0">
                <a:solidFill>
                  <a:schemeClr val="bg1">
                    <a:lumMod val="65000"/>
                  </a:schemeClr>
                </a:solidFill>
              </a:rPr>
              <a:t>Introduction to Web Development Using ArcGIS API for JavaScript</a:t>
            </a:r>
          </a:p>
        </p:txBody>
      </p:sp>
      <p:sp>
        <p:nvSpPr>
          <p:cNvPr id="7" name="Slide Number Placeholder 5"/>
          <p:cNvSpPr txBox="1">
            <a:spLocks/>
          </p:cNvSpPr>
          <p:nvPr userDrawn="1"/>
        </p:nvSpPr>
        <p:spPr>
          <a:xfrm>
            <a:off x="11651877" y="6119064"/>
            <a:ext cx="369795" cy="228600"/>
          </a:xfrm>
          <a:prstGeom prst="rect">
            <a:avLst/>
          </a:prstGeom>
        </p:spPr>
        <p:txBody>
          <a:bodyPr vert="horz" lIns="0" tIns="0" rIns="0" bIns="0" rtlCol="0" anchor="b" anchorCtr="0"/>
          <a:lstStyle>
            <a:defPPr>
              <a:defRPr lang="en-US"/>
            </a:defPPr>
            <a:lvl1pPr marL="0" algn="l" defTabSz="914400" rtl="0" eaLnBrk="1" latinLnBrk="0" hangingPunct="1">
              <a:defRPr sz="8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A66012-3D11-C248-935F-1DCD84592370}" type="slidenum">
              <a:rPr lang="en-US" sz="800" smtClean="0"/>
              <a:pPr/>
              <a:t>‹#›</a:t>
            </a:fld>
            <a:endParaRPr lang="en-US" sz="800" dirty="0"/>
          </a:p>
        </p:txBody>
      </p:sp>
      <p:sp>
        <p:nvSpPr>
          <p:cNvPr id="16" name="Title Placeholder 1">
            <a:extLst>
              <a:ext uri="{FF2B5EF4-FFF2-40B4-BE49-F238E27FC236}">
                <a16:creationId xmlns:a16="http://schemas.microsoft.com/office/drawing/2014/main" xmlns="" id="{0610C70E-1266-AA4D-B9EB-8129DE876A88}"/>
              </a:ext>
            </a:extLst>
          </p:cNvPr>
          <p:cNvSpPr>
            <a:spLocks noGrp="1"/>
          </p:cNvSpPr>
          <p:nvPr>
            <p:ph type="title"/>
          </p:nvPr>
        </p:nvSpPr>
        <p:spPr>
          <a:xfrm>
            <a:off x="609599" y="530352"/>
            <a:ext cx="10972801" cy="548640"/>
          </a:xfrm>
          <a:prstGeom prst="rect">
            <a:avLst/>
          </a:prstGeom>
        </p:spPr>
        <p:txBody>
          <a:bodyPr vert="horz" lIns="0" tIns="0" rIns="0" bIns="0" rtlCol="0" anchor="t" anchorCtr="0">
            <a:noAutofit/>
          </a:bodyPr>
          <a:lstStyle/>
          <a:p>
            <a:r>
              <a:rPr lang="en-US" dirty="0"/>
              <a:t>Click to edit Master title style</a:t>
            </a:r>
          </a:p>
        </p:txBody>
      </p:sp>
      <p:sp>
        <p:nvSpPr>
          <p:cNvPr id="17" name="Text Placeholder 2">
            <a:extLst>
              <a:ext uri="{FF2B5EF4-FFF2-40B4-BE49-F238E27FC236}">
                <a16:creationId xmlns:a16="http://schemas.microsoft.com/office/drawing/2014/main" xmlns="" id="{AC0600ED-32AE-F140-8F53-D154AF8C09C0}"/>
              </a:ext>
            </a:extLst>
          </p:cNvPr>
          <p:cNvSpPr>
            <a:spLocks noGrp="1"/>
          </p:cNvSpPr>
          <p:nvPr>
            <p:ph type="body" idx="1"/>
          </p:nvPr>
        </p:nvSpPr>
        <p:spPr>
          <a:xfrm>
            <a:off x="838200" y="1298448"/>
            <a:ext cx="10515600" cy="47291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pic>
        <p:nvPicPr>
          <p:cNvPr id="18" name="Picture 17">
            <a:extLst>
              <a:ext uri="{FF2B5EF4-FFF2-40B4-BE49-F238E27FC236}">
                <a16:creationId xmlns:a16="http://schemas.microsoft.com/office/drawing/2014/main" xmlns="" id="{9A075CE2-54DC-994C-959C-A77F6A4329DE}"/>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71611" b="22636"/>
          <a:stretch/>
        </p:blipFill>
        <p:spPr>
          <a:xfrm>
            <a:off x="1" y="6400800"/>
            <a:ext cx="12191999" cy="457200"/>
          </a:xfrm>
          <a:prstGeom prst="rect">
            <a:avLst/>
          </a:prstGeom>
        </p:spPr>
      </p:pic>
    </p:spTree>
    <p:extLst>
      <p:ext uri="{BB962C8B-B14F-4D97-AF65-F5344CB8AC3E}">
        <p14:creationId xmlns:p14="http://schemas.microsoft.com/office/powerpoint/2010/main" val="38976361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13" r:id="rId10"/>
    <p:sldLayoutId id="2147483821" r:id="rId11"/>
  </p:sldLayoutIdLst>
  <p:hf sldNum="0" hdr="0" ftr="0" dt="0"/>
  <p:txStyles>
    <p:titleStyle>
      <a:lvl1pPr algn="l" defTabSz="685783" rtl="0" eaLnBrk="1" latinLnBrk="0" hangingPunct="1">
        <a:lnSpc>
          <a:spcPct val="100000"/>
        </a:lnSpc>
        <a:spcBef>
          <a:spcPct val="0"/>
        </a:spcBef>
        <a:buNone/>
        <a:defRPr sz="3200" b="1" kern="1200">
          <a:solidFill>
            <a:schemeClr val="tx2">
              <a:lumMod val="75000"/>
            </a:schemeClr>
          </a:solidFill>
          <a:latin typeface="+mj-lt"/>
          <a:ea typeface="+mj-ea"/>
          <a:cs typeface="+mj-cs"/>
        </a:defRPr>
      </a:lvl1pPr>
    </p:titleStyle>
    <p:bodyStyle>
      <a:lvl1pPr marL="171446" indent="-165096" algn="l" defTabSz="685783" rtl="0" eaLnBrk="1" latinLnBrk="0" hangingPunct="1">
        <a:lnSpc>
          <a:spcPct val="100000"/>
        </a:lnSpc>
        <a:spcBef>
          <a:spcPts val="900"/>
        </a:spcBef>
        <a:spcAft>
          <a:spcPts val="400"/>
        </a:spcAft>
        <a:buClr>
          <a:schemeClr val="tx2">
            <a:lumMod val="75000"/>
          </a:schemeClr>
        </a:buClr>
        <a:buSzPct val="80000"/>
        <a:buFont typeface="Arial"/>
        <a:buChar char="•"/>
        <a:tabLst/>
        <a:defRPr sz="2400" kern="1200">
          <a:solidFill>
            <a:schemeClr val="tx2">
              <a:lumMod val="75000"/>
            </a:schemeClr>
          </a:solidFill>
          <a:latin typeface="+mn-lt"/>
          <a:ea typeface="+mn-ea"/>
          <a:cs typeface="+mn-cs"/>
        </a:defRPr>
      </a:lvl1pPr>
      <a:lvl2pPr marL="461951" indent="-182875" algn="l" defTabSz="685783" rtl="0" eaLnBrk="1" latinLnBrk="0" hangingPunct="1">
        <a:lnSpc>
          <a:spcPct val="100000"/>
        </a:lnSpc>
        <a:spcBef>
          <a:spcPts val="0"/>
        </a:spcBef>
        <a:spcAft>
          <a:spcPts val="400"/>
        </a:spcAft>
        <a:buClr>
          <a:schemeClr val="tx2"/>
        </a:buClr>
        <a:buSzPct val="90000"/>
        <a:buFont typeface="AppleSymbols" charset="0"/>
        <a:buChar char="⎻"/>
        <a:tabLst/>
        <a:defRPr sz="2000" kern="1200">
          <a:solidFill>
            <a:schemeClr val="tx1"/>
          </a:solidFill>
          <a:latin typeface="+mn-lt"/>
          <a:ea typeface="+mn-ea"/>
          <a:cs typeface="+mn-cs"/>
        </a:defRPr>
      </a:lvl2pPr>
      <a:lvl3pPr marL="687371" indent="-146300" algn="l" defTabSz="685783" rtl="0" eaLnBrk="1" latinLnBrk="0" hangingPunct="1">
        <a:lnSpc>
          <a:spcPct val="100000"/>
        </a:lnSpc>
        <a:spcBef>
          <a:spcPts val="0"/>
        </a:spcBef>
        <a:spcAft>
          <a:spcPts val="400"/>
        </a:spcAft>
        <a:buClr>
          <a:schemeClr val="tx2"/>
        </a:buClr>
        <a:buSzPct val="90000"/>
        <a:buFont typeface="AppleSymbols" charset="0"/>
        <a:buChar char="⎻"/>
        <a:tabLst/>
        <a:defRPr sz="1800" kern="1200">
          <a:solidFill>
            <a:schemeClr val="tx1"/>
          </a:solidFill>
          <a:latin typeface="+mn-lt"/>
          <a:ea typeface="+mn-ea"/>
          <a:cs typeface="+mn-cs"/>
        </a:defRPr>
      </a:lvl3pPr>
      <a:lvl4pPr marL="904852" indent="-122632" algn="l" defTabSz="685783" rtl="0" eaLnBrk="1" latinLnBrk="0" hangingPunct="1">
        <a:lnSpc>
          <a:spcPct val="90000"/>
        </a:lnSpc>
        <a:spcBef>
          <a:spcPts val="375"/>
        </a:spcBef>
        <a:buClr>
          <a:schemeClr val="tx2"/>
        </a:buClr>
        <a:buSzPct val="80000"/>
        <a:buFont typeface="AppleSymbols" charset="0"/>
        <a:buChar char="⎻"/>
        <a:tabLst/>
        <a:defRPr sz="1351" kern="1200">
          <a:solidFill>
            <a:schemeClr val="tx1"/>
          </a:solidFill>
          <a:latin typeface="+mn-lt"/>
          <a:ea typeface="+mn-ea"/>
          <a:cs typeface="+mn-cs"/>
        </a:defRPr>
      </a:lvl4pPr>
      <a:lvl5pPr marL="1244173" indent="-128585" algn="l" defTabSz="685783" rtl="0" eaLnBrk="1" latinLnBrk="0" hangingPunct="1">
        <a:lnSpc>
          <a:spcPct val="90000"/>
        </a:lnSpc>
        <a:spcBef>
          <a:spcPts val="375"/>
        </a:spcBef>
        <a:buClr>
          <a:schemeClr val="tx2"/>
        </a:buClr>
        <a:buSzPct val="80000"/>
        <a:buFont typeface="AppleSymbols" charset="0"/>
        <a:buChar char="⎻"/>
        <a:tabLst/>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1" orient="horz" pos="1728">
          <p15:clr>
            <a:srgbClr val="F26B43"/>
          </p15:clr>
        </p15:guide>
        <p15:guide id="12" orient="horz" pos="336">
          <p15:clr>
            <a:srgbClr val="F26B43"/>
          </p15:clr>
        </p15:guide>
        <p15:guide id="13" pos="384">
          <p15:clr>
            <a:srgbClr val="F26B43"/>
          </p15:clr>
        </p15:guide>
        <p15:guide id="14" pos="7296">
          <p15:clr>
            <a:srgbClr val="F26B43"/>
          </p15:clr>
        </p15:guide>
        <p15:guide id="15" pos="528">
          <p15:clr>
            <a:srgbClr val="F26B43"/>
          </p15:clr>
        </p15:guide>
        <p15:guide id="16" pos="7152">
          <p15:clr>
            <a:srgbClr val="F26B43"/>
          </p15:clr>
        </p15:guide>
        <p15:guide id="17" orient="horz" pos="3888">
          <p15:clr>
            <a:srgbClr val="F26B43"/>
          </p15:clr>
        </p15:guide>
        <p15:guide id="18" orient="horz" pos="4032">
          <p15:clr>
            <a:srgbClr val="F26B43"/>
          </p15:clr>
        </p15:guide>
        <p15:guide id="19" orient="horz" pos="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b="1" dirty="0" smtClean="0"/>
              <a:t>Lập trình ứng dụng Web sử dụng</a:t>
            </a:r>
            <a:br>
              <a:rPr lang="en-US" b="1" dirty="0" smtClean="0"/>
            </a:br>
            <a:r>
              <a:rPr lang="en-US" b="1" dirty="0" smtClean="0"/>
              <a:t>ArcGIS</a:t>
            </a:r>
            <a:r>
              <a:rPr lang="en-US" dirty="0" smtClean="0"/>
              <a:t> </a:t>
            </a:r>
            <a:r>
              <a:rPr lang="en-US" b="1" dirty="0"/>
              <a:t>API for </a:t>
            </a:r>
            <a:r>
              <a:rPr lang="en-US" b="1" dirty="0" smtClean="0"/>
              <a:t>JavaScript</a:t>
            </a:r>
            <a:endParaRPr lang="en-US" dirty="0"/>
          </a:p>
        </p:txBody>
      </p:sp>
    </p:spTree>
    <p:extLst>
      <p:ext uri="{BB962C8B-B14F-4D97-AF65-F5344CB8AC3E}">
        <p14:creationId xmlns:p14="http://schemas.microsoft.com/office/powerpoint/2010/main" val="162913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khóa</a:t>
            </a:r>
            <a:r>
              <a:rPr lang="en-US" dirty="0"/>
              <a:t> </a:t>
            </a:r>
            <a:r>
              <a:rPr lang="en-US" dirty="0" err="1"/>
              <a:t>học</a:t>
            </a:r>
            <a:endParaRPr lang="en-US" dirty="0"/>
          </a:p>
        </p:txBody>
      </p:sp>
      <p:sp>
        <p:nvSpPr>
          <p:cNvPr id="3" name="Content Placeholder 2"/>
          <p:cNvSpPr>
            <a:spLocks noGrp="1"/>
          </p:cNvSpPr>
          <p:nvPr>
            <p:ph idx="1"/>
          </p:nvPr>
        </p:nvSpPr>
        <p:spPr/>
        <p:txBody>
          <a:bodyPr/>
          <a:lstStyle/>
          <a:p>
            <a:r>
              <a:rPr lang="en-US" dirty="0" smtClean="0"/>
              <a:t>Tìm hiểu về nền tảng của ArcGIS</a:t>
            </a:r>
          </a:p>
          <a:p>
            <a:r>
              <a:rPr lang="en-US" dirty="0" smtClean="0"/>
              <a:t>Tạo </a:t>
            </a:r>
            <a:r>
              <a:rPr lang="en-US" dirty="0"/>
              <a:t>ứng dụng kết hợp bản đồ web, </a:t>
            </a:r>
            <a:r>
              <a:rPr lang="en-US" dirty="0" smtClean="0"/>
              <a:t>web sence </a:t>
            </a:r>
            <a:r>
              <a:rPr lang="en-US" dirty="0"/>
              <a:t>và </a:t>
            </a:r>
            <a:r>
              <a:rPr lang="en-US" dirty="0" smtClean="0"/>
              <a:t>thêm các lớp vào bản đồ</a:t>
            </a:r>
          </a:p>
          <a:p>
            <a:r>
              <a:rPr lang="en-US" dirty="0" smtClean="0"/>
              <a:t>Hiển thị và render bản đồ ở cả 2D và 3D</a:t>
            </a:r>
          </a:p>
          <a:p>
            <a:r>
              <a:rPr lang="en-US" dirty="0" smtClean="0"/>
              <a:t>Tạo được công cụ </a:t>
            </a:r>
            <a:r>
              <a:rPr lang="vi-VN" dirty="0" smtClean="0"/>
              <a:t>tìm </a:t>
            </a:r>
            <a:r>
              <a:rPr lang="vi-VN" dirty="0"/>
              <a:t>kiếm và truy vấn các lớp bản đồ</a:t>
            </a:r>
            <a:endParaRPr lang="en-US" dirty="0" smtClean="0"/>
          </a:p>
          <a:p>
            <a:r>
              <a:rPr lang="en-US" dirty="0"/>
              <a:t>Phát triển và kiểm tra chức năng ứng </a:t>
            </a:r>
            <a:r>
              <a:rPr lang="en-US" dirty="0" smtClean="0"/>
              <a:t>dụng</a:t>
            </a:r>
          </a:p>
          <a:p>
            <a:r>
              <a:rPr lang="en-US" dirty="0" smtClean="0"/>
              <a:t>Kết thúc khóa học bạn sẽ hiểu rõ ArcGIS API for JavaScript và cách các khả năng này cho phép bạn xây dựng ứng dụng web đáp ứng nhu cầu của tổ chức anh chị</a:t>
            </a:r>
            <a:endParaRPr lang="en-US" dirty="0"/>
          </a:p>
        </p:txBody>
      </p:sp>
    </p:spTree>
    <p:extLst>
      <p:ext uri="{BB962C8B-B14F-4D97-AF65-F5344CB8AC3E}">
        <p14:creationId xmlns:p14="http://schemas.microsoft.com/office/powerpoint/2010/main" val="717027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Buổi 1</a:t>
            </a:r>
            <a:endParaRPr lang="en-US" dirty="0"/>
          </a:p>
        </p:txBody>
      </p:sp>
      <p:sp>
        <p:nvSpPr>
          <p:cNvPr id="3" name="Content Placeholder 2"/>
          <p:cNvSpPr>
            <a:spLocks noGrp="1"/>
          </p:cNvSpPr>
          <p:nvPr>
            <p:ph idx="1"/>
          </p:nvPr>
        </p:nvSpPr>
        <p:spPr/>
        <p:txBody>
          <a:bodyPr/>
          <a:lstStyle/>
          <a:p>
            <a:r>
              <a:rPr lang="en-US" dirty="0" smtClean="0"/>
              <a:t>Tìm hiểu nền tảng của ArcGIS</a:t>
            </a:r>
          </a:p>
          <a:p>
            <a:r>
              <a:rPr lang="en-US" dirty="0"/>
              <a:t>Khám phá các ứng dụng web</a:t>
            </a:r>
            <a:endParaRPr lang="en-US" dirty="0" smtClean="0"/>
          </a:p>
          <a:p>
            <a:r>
              <a:rPr lang="en-US" dirty="0"/>
              <a:t>Tạo ứng dụng web ArcGIS </a:t>
            </a:r>
            <a:endParaRPr lang="en-US" dirty="0" smtClean="0"/>
          </a:p>
          <a:p>
            <a:r>
              <a:rPr lang="en-US" dirty="0"/>
              <a:t>Triển khai các </a:t>
            </a:r>
            <a:r>
              <a:rPr lang="en-US" dirty="0" smtClean="0"/>
              <a:t>layer</a:t>
            </a:r>
          </a:p>
          <a:p>
            <a:r>
              <a:rPr lang="en-US" dirty="0"/>
              <a:t>Tìm hiều Widget và cách thêm Widget vào Web </a:t>
            </a:r>
            <a:r>
              <a:rPr lang="en-US" dirty="0" smtClean="0"/>
              <a:t>Apps</a:t>
            </a:r>
            <a:endParaRPr lang="en-US" dirty="0"/>
          </a:p>
        </p:txBody>
      </p:sp>
    </p:spTree>
    <p:extLst>
      <p:ext uri="{BB962C8B-B14F-4D97-AF65-F5344CB8AC3E}">
        <p14:creationId xmlns:p14="http://schemas.microsoft.com/office/powerpoint/2010/main" val="3596439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Buổi 2</a:t>
            </a:r>
            <a:endParaRPr lang="en-US" dirty="0"/>
          </a:p>
        </p:txBody>
      </p:sp>
      <p:sp>
        <p:nvSpPr>
          <p:cNvPr id="3" name="Content Placeholder 2"/>
          <p:cNvSpPr>
            <a:spLocks noGrp="1"/>
          </p:cNvSpPr>
          <p:nvPr>
            <p:ph idx="1"/>
          </p:nvPr>
        </p:nvSpPr>
        <p:spPr/>
        <p:txBody>
          <a:bodyPr/>
          <a:lstStyle/>
          <a:p>
            <a:r>
              <a:rPr lang="en-US" dirty="0"/>
              <a:t>Tìm hiểu </a:t>
            </a:r>
            <a:r>
              <a:rPr lang="en-US" dirty="0" smtClean="0"/>
              <a:t>Graphics</a:t>
            </a:r>
          </a:p>
          <a:p>
            <a:r>
              <a:rPr lang="en-US" dirty="0" smtClean="0"/>
              <a:t>Tìm </a:t>
            </a:r>
            <a:r>
              <a:rPr lang="en-US" dirty="0"/>
              <a:t>hiểu về Widget </a:t>
            </a:r>
            <a:r>
              <a:rPr lang="en-US" dirty="0" smtClean="0"/>
              <a:t>Searching</a:t>
            </a:r>
          </a:p>
          <a:p>
            <a:r>
              <a:rPr lang="en-US" dirty="0" smtClean="0"/>
              <a:t>Selecting Features</a:t>
            </a:r>
          </a:p>
          <a:p>
            <a:r>
              <a:rPr lang="en-US" dirty="0"/>
              <a:t>Rendering </a:t>
            </a:r>
            <a:r>
              <a:rPr lang="en-US" dirty="0" smtClean="0"/>
              <a:t>Features</a:t>
            </a:r>
          </a:p>
        </p:txBody>
      </p:sp>
    </p:spTree>
    <p:extLst>
      <p:ext uri="{BB962C8B-B14F-4D97-AF65-F5344CB8AC3E}">
        <p14:creationId xmlns:p14="http://schemas.microsoft.com/office/powerpoint/2010/main" val="1908566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Buổi 3</a:t>
            </a:r>
            <a:endParaRPr lang="en-US" dirty="0"/>
          </a:p>
        </p:txBody>
      </p:sp>
      <p:sp>
        <p:nvSpPr>
          <p:cNvPr id="3" name="Content Placeholder 2"/>
          <p:cNvSpPr>
            <a:spLocks noGrp="1"/>
          </p:cNvSpPr>
          <p:nvPr>
            <p:ph idx="1"/>
          </p:nvPr>
        </p:nvSpPr>
        <p:spPr/>
        <p:txBody>
          <a:bodyPr/>
          <a:lstStyle/>
          <a:p>
            <a:r>
              <a:rPr lang="en-US" dirty="0"/>
              <a:t>Editing Features</a:t>
            </a:r>
          </a:p>
          <a:p>
            <a:r>
              <a:rPr lang="en-US" dirty="0"/>
              <a:t>Understanding Authentication</a:t>
            </a:r>
          </a:p>
          <a:p>
            <a:r>
              <a:rPr lang="en-US" dirty="0" smtClean="0"/>
              <a:t>Workshop</a:t>
            </a:r>
            <a:endParaRPr lang="en-US" dirty="0"/>
          </a:p>
        </p:txBody>
      </p:sp>
    </p:spTree>
    <p:extLst>
      <p:ext uri="{BB962C8B-B14F-4D97-AF65-F5344CB8AC3E}">
        <p14:creationId xmlns:p14="http://schemas.microsoft.com/office/powerpoint/2010/main" val="2966580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Tìm hiểu về ArcGIS platform</a:t>
            </a:r>
          </a:p>
        </p:txBody>
      </p:sp>
    </p:spTree>
    <p:extLst>
      <p:ext uri="{BB962C8B-B14F-4D97-AF65-F5344CB8AC3E}">
        <p14:creationId xmlns:p14="http://schemas.microsoft.com/office/powerpoint/2010/main" val="176956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Autofit/>
          </a:bodyPr>
          <a:lstStyle/>
          <a:p>
            <a:r>
              <a:rPr lang="en-US" sz="2000" dirty="0">
                <a:solidFill>
                  <a:schemeClr val="tx1"/>
                </a:solidFill>
              </a:rPr>
              <a:t>ArcGIS là </a:t>
            </a:r>
            <a:r>
              <a:rPr lang="en-US" sz="2000" b="0" dirty="0">
                <a:solidFill>
                  <a:schemeClr val="tx1"/>
                </a:solidFill>
              </a:rPr>
              <a:t>một nền tảng Web GIS mà bạn có thể sử dụng để cung cấp các bản đồ, ứng dụng, lớp thông tin địa lý và </a:t>
            </a:r>
            <a:r>
              <a:rPr lang="en-US" sz="2000" b="0" dirty="0" smtClean="0">
                <a:solidFill>
                  <a:schemeClr val="tx1"/>
                </a:solidFill>
              </a:rPr>
              <a:t>công cụ </a:t>
            </a:r>
            <a:r>
              <a:rPr lang="en-US" sz="2000" b="0" dirty="0">
                <a:solidFill>
                  <a:schemeClr val="tx1"/>
                </a:solidFill>
              </a:rPr>
              <a:t>có thẩm quyền của mình cho nhiều đối tượng hơn.</a:t>
            </a:r>
            <a:r>
              <a:rPr lang="en-US" sz="2000" dirty="0"/>
              <a:t/>
            </a:r>
            <a:br>
              <a:rPr lang="en-US" sz="2000" dirty="0"/>
            </a:b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29" y="1179950"/>
            <a:ext cx="8625441" cy="4851811"/>
          </a:xfrm>
          <a:prstGeom prst="rect">
            <a:avLst/>
          </a:prstGeom>
        </p:spPr>
      </p:pic>
    </p:spTree>
    <p:extLst>
      <p:ext uri="{BB962C8B-B14F-4D97-AF65-F5344CB8AC3E}">
        <p14:creationId xmlns:p14="http://schemas.microsoft.com/office/powerpoint/2010/main" val="354202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dirty="0"/>
              <a:t>Tìm hiểu về ArcGIS platform</a:t>
            </a:r>
          </a:p>
        </p:txBody>
      </p:sp>
      <p:grpSp>
        <p:nvGrpSpPr>
          <p:cNvPr id="4" name="Group 3"/>
          <p:cNvGrpSpPr/>
          <p:nvPr/>
        </p:nvGrpSpPr>
        <p:grpSpPr>
          <a:xfrm>
            <a:off x="6759540" y="1700982"/>
            <a:ext cx="2633827" cy="3886200"/>
            <a:chOff x="5453328" y="1676400"/>
            <a:chExt cx="2633827" cy="3886200"/>
          </a:xfrm>
        </p:grpSpPr>
        <p:pic>
          <p:nvPicPr>
            <p:cNvPr id="6" name="Picture 3" descr="application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3328" y="1676400"/>
              <a:ext cx="1172765" cy="117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portal-technology.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3328" y="3505200"/>
              <a:ext cx="1172765" cy="117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ontent.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4390" y="1676400"/>
              <a:ext cx="1172765" cy="117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infrastructur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6010" y="3505200"/>
              <a:ext cx="1169525" cy="117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
            <p:cNvSpPr txBox="1">
              <a:spLocks noChangeArrowheads="1"/>
            </p:cNvSpPr>
            <p:nvPr/>
          </p:nvSpPr>
          <p:spPr bwMode="auto">
            <a:xfrm>
              <a:off x="5696810" y="29718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r>
                <a:rPr lang="en-US" altLang="en-US" dirty="0"/>
                <a:t>Applications</a:t>
              </a:r>
            </a:p>
          </p:txBody>
        </p:sp>
        <p:sp>
          <p:nvSpPr>
            <p:cNvPr id="11" name="TextBox 8"/>
            <p:cNvSpPr txBox="1">
              <a:spLocks noChangeArrowheads="1"/>
            </p:cNvSpPr>
            <p:nvPr/>
          </p:nvSpPr>
          <p:spPr bwMode="auto">
            <a:xfrm>
              <a:off x="5696810" y="48768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r>
                <a:rPr lang="en-US" altLang="en-US" dirty="0"/>
                <a:t>Portal</a:t>
              </a:r>
            </a:p>
            <a:p>
              <a:pPr algn="ctr" eaLnBrk="0" hangingPunct="0"/>
              <a:endParaRPr lang="en-US" altLang="en-US" i="1" dirty="0">
                <a:solidFill>
                  <a:srgbClr val="FFFF00"/>
                </a:solidFill>
              </a:endParaRPr>
            </a:p>
          </p:txBody>
        </p:sp>
        <p:sp>
          <p:nvSpPr>
            <p:cNvPr id="12" name="TextBox 9"/>
            <p:cNvSpPr txBox="1">
              <a:spLocks noChangeArrowheads="1"/>
            </p:cNvSpPr>
            <p:nvPr/>
          </p:nvSpPr>
          <p:spPr bwMode="auto">
            <a:xfrm>
              <a:off x="7157872" y="29718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r>
                <a:rPr lang="en-US" altLang="en-US" dirty="0"/>
                <a:t>Content</a:t>
              </a:r>
            </a:p>
          </p:txBody>
        </p:sp>
        <p:sp>
          <p:nvSpPr>
            <p:cNvPr id="13" name="TextBox 10"/>
            <p:cNvSpPr txBox="1">
              <a:spLocks noChangeArrowheads="1"/>
            </p:cNvSpPr>
            <p:nvPr/>
          </p:nvSpPr>
          <p:spPr bwMode="auto">
            <a:xfrm>
              <a:off x="7157872" y="47244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0" hangingPunct="0"/>
              <a:r>
                <a:rPr lang="en-US" altLang="en-US" dirty="0"/>
                <a:t>Cloud </a:t>
              </a:r>
              <a:endParaRPr lang="en-US" altLang="en-US" dirty="0" smtClean="0"/>
            </a:p>
            <a:p>
              <a:pPr algn="ctr" eaLnBrk="0" hangingPunct="0"/>
              <a:r>
                <a:rPr lang="en-US" altLang="en-US" dirty="0" smtClean="0"/>
                <a:t>resources</a:t>
              </a:r>
              <a:endParaRPr lang="en-US" altLang="en-US" dirty="0"/>
            </a:p>
          </p:txBody>
        </p:sp>
      </p:grpSp>
      <p:grpSp>
        <p:nvGrpSpPr>
          <p:cNvPr id="14" name="Group 13"/>
          <p:cNvGrpSpPr/>
          <p:nvPr/>
        </p:nvGrpSpPr>
        <p:grpSpPr>
          <a:xfrm>
            <a:off x="2214641" y="1431234"/>
            <a:ext cx="3673017" cy="4425696"/>
            <a:chOff x="908429" y="1431234"/>
            <a:chExt cx="3673017" cy="4425696"/>
          </a:xfrm>
        </p:grpSpPr>
        <p:grpSp>
          <p:nvGrpSpPr>
            <p:cNvPr id="15" name="Group 25"/>
            <p:cNvGrpSpPr>
              <a:grpSpLocks noChangeAspect="1"/>
            </p:cNvGrpSpPr>
            <p:nvPr/>
          </p:nvGrpSpPr>
          <p:grpSpPr bwMode="auto">
            <a:xfrm>
              <a:off x="2465406" y="4735070"/>
              <a:ext cx="1020187" cy="576072"/>
              <a:chOff x="478" y="2753"/>
              <a:chExt cx="719" cy="406"/>
            </a:xfrm>
          </p:grpSpPr>
          <p:sp>
            <p:nvSpPr>
              <p:cNvPr id="69" name="Freeform 27"/>
              <p:cNvSpPr>
                <a:spLocks/>
              </p:cNvSpPr>
              <p:nvPr/>
            </p:nvSpPr>
            <p:spPr bwMode="auto">
              <a:xfrm>
                <a:off x="845" y="2937"/>
                <a:ext cx="328" cy="198"/>
              </a:xfrm>
              <a:custGeom>
                <a:avLst/>
                <a:gdLst>
                  <a:gd name="T0" fmla="*/ 812 w 1639"/>
                  <a:gd name="T1" fmla="*/ 0 h 991"/>
                  <a:gd name="T2" fmla="*/ 827 w 1639"/>
                  <a:gd name="T3" fmla="*/ 0 h 991"/>
                  <a:gd name="T4" fmla="*/ 841 w 1639"/>
                  <a:gd name="T5" fmla="*/ 3 h 991"/>
                  <a:gd name="T6" fmla="*/ 853 w 1639"/>
                  <a:gd name="T7" fmla="*/ 8 h 991"/>
                  <a:gd name="T8" fmla="*/ 1621 w 1639"/>
                  <a:gd name="T9" fmla="*/ 468 h 991"/>
                  <a:gd name="T10" fmla="*/ 1633 w 1639"/>
                  <a:gd name="T11" fmla="*/ 478 h 991"/>
                  <a:gd name="T12" fmla="*/ 1639 w 1639"/>
                  <a:gd name="T13" fmla="*/ 489 h 991"/>
                  <a:gd name="T14" fmla="*/ 1639 w 1639"/>
                  <a:gd name="T15" fmla="*/ 501 h 991"/>
                  <a:gd name="T16" fmla="*/ 1633 w 1639"/>
                  <a:gd name="T17" fmla="*/ 512 h 991"/>
                  <a:gd name="T18" fmla="*/ 1621 w 1639"/>
                  <a:gd name="T19" fmla="*/ 521 h 991"/>
                  <a:gd name="T20" fmla="*/ 853 w 1639"/>
                  <a:gd name="T21" fmla="*/ 983 h 991"/>
                  <a:gd name="T22" fmla="*/ 841 w 1639"/>
                  <a:gd name="T23" fmla="*/ 988 h 991"/>
                  <a:gd name="T24" fmla="*/ 827 w 1639"/>
                  <a:gd name="T25" fmla="*/ 991 h 991"/>
                  <a:gd name="T26" fmla="*/ 812 w 1639"/>
                  <a:gd name="T27" fmla="*/ 991 h 991"/>
                  <a:gd name="T28" fmla="*/ 798 w 1639"/>
                  <a:gd name="T29" fmla="*/ 988 h 991"/>
                  <a:gd name="T30" fmla="*/ 787 w 1639"/>
                  <a:gd name="T31" fmla="*/ 983 h 991"/>
                  <a:gd name="T32" fmla="*/ 18 w 1639"/>
                  <a:gd name="T33" fmla="*/ 521 h 991"/>
                  <a:gd name="T34" fmla="*/ 6 w 1639"/>
                  <a:gd name="T35" fmla="*/ 512 h 991"/>
                  <a:gd name="T36" fmla="*/ 0 w 1639"/>
                  <a:gd name="T37" fmla="*/ 501 h 991"/>
                  <a:gd name="T38" fmla="*/ 0 w 1639"/>
                  <a:gd name="T39" fmla="*/ 489 h 991"/>
                  <a:gd name="T40" fmla="*/ 6 w 1639"/>
                  <a:gd name="T41" fmla="*/ 478 h 991"/>
                  <a:gd name="T42" fmla="*/ 18 w 1639"/>
                  <a:gd name="T43" fmla="*/ 468 h 991"/>
                  <a:gd name="T44" fmla="*/ 787 w 1639"/>
                  <a:gd name="T45" fmla="*/ 8 h 991"/>
                  <a:gd name="T46" fmla="*/ 798 w 1639"/>
                  <a:gd name="T47" fmla="*/ 3 h 991"/>
                  <a:gd name="T48" fmla="*/ 812 w 1639"/>
                  <a:gd name="T4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991">
                    <a:moveTo>
                      <a:pt x="812" y="0"/>
                    </a:moveTo>
                    <a:lnTo>
                      <a:pt x="827" y="0"/>
                    </a:lnTo>
                    <a:lnTo>
                      <a:pt x="841" y="3"/>
                    </a:lnTo>
                    <a:lnTo>
                      <a:pt x="853" y="8"/>
                    </a:lnTo>
                    <a:lnTo>
                      <a:pt x="1621" y="468"/>
                    </a:lnTo>
                    <a:lnTo>
                      <a:pt x="1633" y="478"/>
                    </a:lnTo>
                    <a:lnTo>
                      <a:pt x="1639" y="489"/>
                    </a:lnTo>
                    <a:lnTo>
                      <a:pt x="1639" y="501"/>
                    </a:lnTo>
                    <a:lnTo>
                      <a:pt x="1633" y="512"/>
                    </a:lnTo>
                    <a:lnTo>
                      <a:pt x="1621" y="521"/>
                    </a:lnTo>
                    <a:lnTo>
                      <a:pt x="853" y="983"/>
                    </a:lnTo>
                    <a:lnTo>
                      <a:pt x="841" y="988"/>
                    </a:lnTo>
                    <a:lnTo>
                      <a:pt x="827" y="991"/>
                    </a:lnTo>
                    <a:lnTo>
                      <a:pt x="812" y="991"/>
                    </a:lnTo>
                    <a:lnTo>
                      <a:pt x="798" y="988"/>
                    </a:lnTo>
                    <a:lnTo>
                      <a:pt x="787" y="983"/>
                    </a:lnTo>
                    <a:lnTo>
                      <a:pt x="18" y="521"/>
                    </a:lnTo>
                    <a:lnTo>
                      <a:pt x="6" y="512"/>
                    </a:lnTo>
                    <a:lnTo>
                      <a:pt x="0" y="501"/>
                    </a:lnTo>
                    <a:lnTo>
                      <a:pt x="0" y="489"/>
                    </a:lnTo>
                    <a:lnTo>
                      <a:pt x="6" y="478"/>
                    </a:lnTo>
                    <a:lnTo>
                      <a:pt x="18" y="468"/>
                    </a:lnTo>
                    <a:lnTo>
                      <a:pt x="787" y="8"/>
                    </a:lnTo>
                    <a:lnTo>
                      <a:pt x="798" y="3"/>
                    </a:lnTo>
                    <a:lnTo>
                      <a:pt x="81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70" name="Freeform 28"/>
              <p:cNvSpPr>
                <a:spLocks/>
              </p:cNvSpPr>
              <p:nvPr/>
            </p:nvSpPr>
            <p:spPr bwMode="auto">
              <a:xfrm>
                <a:off x="821" y="2912"/>
                <a:ext cx="376" cy="247"/>
              </a:xfrm>
              <a:custGeom>
                <a:avLst/>
                <a:gdLst>
                  <a:gd name="T0" fmla="*/ 940 w 1880"/>
                  <a:gd name="T1" fmla="*/ 0 h 1231"/>
                  <a:gd name="T2" fmla="*/ 960 w 1880"/>
                  <a:gd name="T3" fmla="*/ 2 h 1231"/>
                  <a:gd name="T4" fmla="*/ 984 w 1880"/>
                  <a:gd name="T5" fmla="*/ 5 h 1231"/>
                  <a:gd name="T6" fmla="*/ 1009 w 1880"/>
                  <a:gd name="T7" fmla="*/ 12 h 1231"/>
                  <a:gd name="T8" fmla="*/ 1034 w 1880"/>
                  <a:gd name="T9" fmla="*/ 26 h 1231"/>
                  <a:gd name="T10" fmla="*/ 1803 w 1880"/>
                  <a:gd name="T11" fmla="*/ 486 h 1231"/>
                  <a:gd name="T12" fmla="*/ 1830 w 1880"/>
                  <a:gd name="T13" fmla="*/ 507 h 1231"/>
                  <a:gd name="T14" fmla="*/ 1851 w 1880"/>
                  <a:gd name="T15" fmla="*/ 530 h 1231"/>
                  <a:gd name="T16" fmla="*/ 1867 w 1880"/>
                  <a:gd name="T17" fmla="*/ 557 h 1231"/>
                  <a:gd name="T18" fmla="*/ 1877 w 1880"/>
                  <a:gd name="T19" fmla="*/ 586 h 1231"/>
                  <a:gd name="T20" fmla="*/ 1880 w 1880"/>
                  <a:gd name="T21" fmla="*/ 616 h 1231"/>
                  <a:gd name="T22" fmla="*/ 1877 w 1880"/>
                  <a:gd name="T23" fmla="*/ 647 h 1231"/>
                  <a:gd name="T24" fmla="*/ 1867 w 1880"/>
                  <a:gd name="T25" fmla="*/ 675 h 1231"/>
                  <a:gd name="T26" fmla="*/ 1851 w 1880"/>
                  <a:gd name="T27" fmla="*/ 702 h 1231"/>
                  <a:gd name="T28" fmla="*/ 1830 w 1880"/>
                  <a:gd name="T29" fmla="*/ 726 h 1231"/>
                  <a:gd name="T30" fmla="*/ 1803 w 1880"/>
                  <a:gd name="T31" fmla="*/ 745 h 1231"/>
                  <a:gd name="T32" fmla="*/ 1034 w 1880"/>
                  <a:gd name="T33" fmla="*/ 1206 h 1231"/>
                  <a:gd name="T34" fmla="*/ 1010 w 1880"/>
                  <a:gd name="T35" fmla="*/ 1219 h 1231"/>
                  <a:gd name="T36" fmla="*/ 984 w 1880"/>
                  <a:gd name="T37" fmla="*/ 1226 h 1231"/>
                  <a:gd name="T38" fmla="*/ 960 w 1880"/>
                  <a:gd name="T39" fmla="*/ 1230 h 1231"/>
                  <a:gd name="T40" fmla="*/ 940 w 1880"/>
                  <a:gd name="T41" fmla="*/ 1231 h 1231"/>
                  <a:gd name="T42" fmla="*/ 919 w 1880"/>
                  <a:gd name="T43" fmla="*/ 1230 h 1231"/>
                  <a:gd name="T44" fmla="*/ 896 w 1880"/>
                  <a:gd name="T45" fmla="*/ 1226 h 1231"/>
                  <a:gd name="T46" fmla="*/ 869 w 1880"/>
                  <a:gd name="T47" fmla="*/ 1218 h 1231"/>
                  <a:gd name="T48" fmla="*/ 844 w 1880"/>
                  <a:gd name="T49" fmla="*/ 1206 h 1231"/>
                  <a:gd name="T50" fmla="*/ 76 w 1880"/>
                  <a:gd name="T51" fmla="*/ 745 h 1231"/>
                  <a:gd name="T52" fmla="*/ 50 w 1880"/>
                  <a:gd name="T53" fmla="*/ 726 h 1231"/>
                  <a:gd name="T54" fmla="*/ 28 w 1880"/>
                  <a:gd name="T55" fmla="*/ 702 h 1231"/>
                  <a:gd name="T56" fmla="*/ 12 w 1880"/>
                  <a:gd name="T57" fmla="*/ 675 h 1231"/>
                  <a:gd name="T58" fmla="*/ 3 w 1880"/>
                  <a:gd name="T59" fmla="*/ 646 h 1231"/>
                  <a:gd name="T60" fmla="*/ 0 w 1880"/>
                  <a:gd name="T61" fmla="*/ 616 h 1231"/>
                  <a:gd name="T62" fmla="*/ 4 w 1880"/>
                  <a:gd name="T63" fmla="*/ 584 h 1231"/>
                  <a:gd name="T64" fmla="*/ 13 w 1880"/>
                  <a:gd name="T65" fmla="*/ 555 h 1231"/>
                  <a:gd name="T66" fmla="*/ 29 w 1880"/>
                  <a:gd name="T67" fmla="*/ 529 h 1231"/>
                  <a:gd name="T68" fmla="*/ 50 w 1880"/>
                  <a:gd name="T69" fmla="*/ 506 h 1231"/>
                  <a:gd name="T70" fmla="*/ 76 w 1880"/>
                  <a:gd name="T71" fmla="*/ 486 h 1231"/>
                  <a:gd name="T72" fmla="*/ 845 w 1880"/>
                  <a:gd name="T73" fmla="*/ 26 h 1231"/>
                  <a:gd name="T74" fmla="*/ 871 w 1880"/>
                  <a:gd name="T75" fmla="*/ 12 h 1231"/>
                  <a:gd name="T76" fmla="*/ 896 w 1880"/>
                  <a:gd name="T77" fmla="*/ 5 h 1231"/>
                  <a:gd name="T78" fmla="*/ 919 w 1880"/>
                  <a:gd name="T79" fmla="*/ 2 h 1231"/>
                  <a:gd name="T80" fmla="*/ 940 w 1880"/>
                  <a:gd name="T81" fmla="*/ 0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0" h="1231">
                    <a:moveTo>
                      <a:pt x="940" y="0"/>
                    </a:moveTo>
                    <a:lnTo>
                      <a:pt x="960" y="2"/>
                    </a:lnTo>
                    <a:lnTo>
                      <a:pt x="984" y="5"/>
                    </a:lnTo>
                    <a:lnTo>
                      <a:pt x="1009" y="12"/>
                    </a:lnTo>
                    <a:lnTo>
                      <a:pt x="1034" y="26"/>
                    </a:lnTo>
                    <a:lnTo>
                      <a:pt x="1803" y="486"/>
                    </a:lnTo>
                    <a:lnTo>
                      <a:pt x="1830" y="507"/>
                    </a:lnTo>
                    <a:lnTo>
                      <a:pt x="1851" y="530"/>
                    </a:lnTo>
                    <a:lnTo>
                      <a:pt x="1867" y="557"/>
                    </a:lnTo>
                    <a:lnTo>
                      <a:pt x="1877" y="586"/>
                    </a:lnTo>
                    <a:lnTo>
                      <a:pt x="1880" y="616"/>
                    </a:lnTo>
                    <a:lnTo>
                      <a:pt x="1877" y="647"/>
                    </a:lnTo>
                    <a:lnTo>
                      <a:pt x="1867" y="675"/>
                    </a:lnTo>
                    <a:lnTo>
                      <a:pt x="1851" y="702"/>
                    </a:lnTo>
                    <a:lnTo>
                      <a:pt x="1830" y="726"/>
                    </a:lnTo>
                    <a:lnTo>
                      <a:pt x="1803" y="745"/>
                    </a:lnTo>
                    <a:lnTo>
                      <a:pt x="1034" y="1206"/>
                    </a:lnTo>
                    <a:lnTo>
                      <a:pt x="1010" y="1219"/>
                    </a:lnTo>
                    <a:lnTo>
                      <a:pt x="984" y="1226"/>
                    </a:lnTo>
                    <a:lnTo>
                      <a:pt x="960" y="1230"/>
                    </a:lnTo>
                    <a:lnTo>
                      <a:pt x="940" y="1231"/>
                    </a:lnTo>
                    <a:lnTo>
                      <a:pt x="919" y="1230"/>
                    </a:lnTo>
                    <a:lnTo>
                      <a:pt x="896" y="1226"/>
                    </a:lnTo>
                    <a:lnTo>
                      <a:pt x="869" y="1218"/>
                    </a:lnTo>
                    <a:lnTo>
                      <a:pt x="844" y="1206"/>
                    </a:lnTo>
                    <a:lnTo>
                      <a:pt x="76" y="745"/>
                    </a:lnTo>
                    <a:lnTo>
                      <a:pt x="50" y="726"/>
                    </a:lnTo>
                    <a:lnTo>
                      <a:pt x="28" y="702"/>
                    </a:lnTo>
                    <a:lnTo>
                      <a:pt x="12" y="675"/>
                    </a:lnTo>
                    <a:lnTo>
                      <a:pt x="3" y="646"/>
                    </a:lnTo>
                    <a:lnTo>
                      <a:pt x="0" y="616"/>
                    </a:lnTo>
                    <a:lnTo>
                      <a:pt x="4" y="584"/>
                    </a:lnTo>
                    <a:lnTo>
                      <a:pt x="13" y="555"/>
                    </a:lnTo>
                    <a:lnTo>
                      <a:pt x="29" y="529"/>
                    </a:lnTo>
                    <a:lnTo>
                      <a:pt x="50" y="506"/>
                    </a:lnTo>
                    <a:lnTo>
                      <a:pt x="76" y="486"/>
                    </a:lnTo>
                    <a:lnTo>
                      <a:pt x="845" y="26"/>
                    </a:lnTo>
                    <a:lnTo>
                      <a:pt x="871" y="12"/>
                    </a:lnTo>
                    <a:lnTo>
                      <a:pt x="896" y="5"/>
                    </a:lnTo>
                    <a:lnTo>
                      <a:pt x="919" y="2"/>
                    </a:lnTo>
                    <a:lnTo>
                      <a:pt x="940"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9"/>
              <p:cNvSpPr>
                <a:spLocks/>
              </p:cNvSpPr>
              <p:nvPr/>
            </p:nvSpPr>
            <p:spPr bwMode="auto">
              <a:xfrm>
                <a:off x="845" y="2937"/>
                <a:ext cx="328" cy="198"/>
              </a:xfrm>
              <a:custGeom>
                <a:avLst/>
                <a:gdLst>
                  <a:gd name="T0" fmla="*/ 812 w 1639"/>
                  <a:gd name="T1" fmla="*/ 0 h 991"/>
                  <a:gd name="T2" fmla="*/ 827 w 1639"/>
                  <a:gd name="T3" fmla="*/ 0 h 991"/>
                  <a:gd name="T4" fmla="*/ 841 w 1639"/>
                  <a:gd name="T5" fmla="*/ 3 h 991"/>
                  <a:gd name="T6" fmla="*/ 853 w 1639"/>
                  <a:gd name="T7" fmla="*/ 8 h 991"/>
                  <a:gd name="T8" fmla="*/ 1621 w 1639"/>
                  <a:gd name="T9" fmla="*/ 468 h 991"/>
                  <a:gd name="T10" fmla="*/ 1633 w 1639"/>
                  <a:gd name="T11" fmla="*/ 478 h 991"/>
                  <a:gd name="T12" fmla="*/ 1639 w 1639"/>
                  <a:gd name="T13" fmla="*/ 489 h 991"/>
                  <a:gd name="T14" fmla="*/ 1639 w 1639"/>
                  <a:gd name="T15" fmla="*/ 501 h 991"/>
                  <a:gd name="T16" fmla="*/ 1633 w 1639"/>
                  <a:gd name="T17" fmla="*/ 512 h 991"/>
                  <a:gd name="T18" fmla="*/ 1621 w 1639"/>
                  <a:gd name="T19" fmla="*/ 521 h 991"/>
                  <a:gd name="T20" fmla="*/ 853 w 1639"/>
                  <a:gd name="T21" fmla="*/ 983 h 991"/>
                  <a:gd name="T22" fmla="*/ 841 w 1639"/>
                  <a:gd name="T23" fmla="*/ 988 h 991"/>
                  <a:gd name="T24" fmla="*/ 827 w 1639"/>
                  <a:gd name="T25" fmla="*/ 991 h 991"/>
                  <a:gd name="T26" fmla="*/ 812 w 1639"/>
                  <a:gd name="T27" fmla="*/ 991 h 991"/>
                  <a:gd name="T28" fmla="*/ 798 w 1639"/>
                  <a:gd name="T29" fmla="*/ 988 h 991"/>
                  <a:gd name="T30" fmla="*/ 787 w 1639"/>
                  <a:gd name="T31" fmla="*/ 983 h 991"/>
                  <a:gd name="T32" fmla="*/ 18 w 1639"/>
                  <a:gd name="T33" fmla="*/ 521 h 991"/>
                  <a:gd name="T34" fmla="*/ 6 w 1639"/>
                  <a:gd name="T35" fmla="*/ 512 h 991"/>
                  <a:gd name="T36" fmla="*/ 0 w 1639"/>
                  <a:gd name="T37" fmla="*/ 501 h 991"/>
                  <a:gd name="T38" fmla="*/ 0 w 1639"/>
                  <a:gd name="T39" fmla="*/ 489 h 991"/>
                  <a:gd name="T40" fmla="*/ 6 w 1639"/>
                  <a:gd name="T41" fmla="*/ 478 h 991"/>
                  <a:gd name="T42" fmla="*/ 18 w 1639"/>
                  <a:gd name="T43" fmla="*/ 468 h 991"/>
                  <a:gd name="T44" fmla="*/ 787 w 1639"/>
                  <a:gd name="T45" fmla="*/ 8 h 991"/>
                  <a:gd name="T46" fmla="*/ 798 w 1639"/>
                  <a:gd name="T47" fmla="*/ 3 h 991"/>
                  <a:gd name="T48" fmla="*/ 812 w 1639"/>
                  <a:gd name="T4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991">
                    <a:moveTo>
                      <a:pt x="812" y="0"/>
                    </a:moveTo>
                    <a:lnTo>
                      <a:pt x="827" y="0"/>
                    </a:lnTo>
                    <a:lnTo>
                      <a:pt x="841" y="3"/>
                    </a:lnTo>
                    <a:lnTo>
                      <a:pt x="853" y="8"/>
                    </a:lnTo>
                    <a:lnTo>
                      <a:pt x="1621" y="468"/>
                    </a:lnTo>
                    <a:lnTo>
                      <a:pt x="1633" y="478"/>
                    </a:lnTo>
                    <a:lnTo>
                      <a:pt x="1639" y="489"/>
                    </a:lnTo>
                    <a:lnTo>
                      <a:pt x="1639" y="501"/>
                    </a:lnTo>
                    <a:lnTo>
                      <a:pt x="1633" y="512"/>
                    </a:lnTo>
                    <a:lnTo>
                      <a:pt x="1621" y="521"/>
                    </a:lnTo>
                    <a:lnTo>
                      <a:pt x="853" y="983"/>
                    </a:lnTo>
                    <a:lnTo>
                      <a:pt x="841" y="988"/>
                    </a:lnTo>
                    <a:lnTo>
                      <a:pt x="827" y="991"/>
                    </a:lnTo>
                    <a:lnTo>
                      <a:pt x="812" y="991"/>
                    </a:lnTo>
                    <a:lnTo>
                      <a:pt x="798" y="988"/>
                    </a:lnTo>
                    <a:lnTo>
                      <a:pt x="787" y="983"/>
                    </a:lnTo>
                    <a:lnTo>
                      <a:pt x="18" y="521"/>
                    </a:lnTo>
                    <a:lnTo>
                      <a:pt x="6" y="512"/>
                    </a:lnTo>
                    <a:lnTo>
                      <a:pt x="0" y="501"/>
                    </a:lnTo>
                    <a:lnTo>
                      <a:pt x="0" y="489"/>
                    </a:lnTo>
                    <a:lnTo>
                      <a:pt x="6" y="478"/>
                    </a:lnTo>
                    <a:lnTo>
                      <a:pt x="18" y="468"/>
                    </a:lnTo>
                    <a:lnTo>
                      <a:pt x="787" y="8"/>
                    </a:lnTo>
                    <a:lnTo>
                      <a:pt x="798" y="3"/>
                    </a:lnTo>
                    <a:lnTo>
                      <a:pt x="812"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30"/>
              <p:cNvSpPr>
                <a:spLocks/>
              </p:cNvSpPr>
              <p:nvPr/>
            </p:nvSpPr>
            <p:spPr bwMode="auto">
              <a:xfrm>
                <a:off x="845" y="2857"/>
                <a:ext cx="328" cy="198"/>
              </a:xfrm>
              <a:custGeom>
                <a:avLst/>
                <a:gdLst>
                  <a:gd name="T0" fmla="*/ 812 w 1639"/>
                  <a:gd name="T1" fmla="*/ 0 h 990"/>
                  <a:gd name="T2" fmla="*/ 827 w 1639"/>
                  <a:gd name="T3" fmla="*/ 0 h 990"/>
                  <a:gd name="T4" fmla="*/ 841 w 1639"/>
                  <a:gd name="T5" fmla="*/ 3 h 990"/>
                  <a:gd name="T6" fmla="*/ 853 w 1639"/>
                  <a:gd name="T7" fmla="*/ 7 h 990"/>
                  <a:gd name="T8" fmla="*/ 1621 w 1639"/>
                  <a:gd name="T9" fmla="*/ 468 h 990"/>
                  <a:gd name="T10" fmla="*/ 1633 w 1639"/>
                  <a:gd name="T11" fmla="*/ 478 h 990"/>
                  <a:gd name="T12" fmla="*/ 1639 w 1639"/>
                  <a:gd name="T13" fmla="*/ 489 h 990"/>
                  <a:gd name="T14" fmla="*/ 1639 w 1639"/>
                  <a:gd name="T15" fmla="*/ 501 h 990"/>
                  <a:gd name="T16" fmla="*/ 1633 w 1639"/>
                  <a:gd name="T17" fmla="*/ 512 h 990"/>
                  <a:gd name="T18" fmla="*/ 1621 w 1639"/>
                  <a:gd name="T19" fmla="*/ 522 h 990"/>
                  <a:gd name="T20" fmla="*/ 853 w 1639"/>
                  <a:gd name="T21" fmla="*/ 982 h 990"/>
                  <a:gd name="T22" fmla="*/ 841 w 1639"/>
                  <a:gd name="T23" fmla="*/ 987 h 990"/>
                  <a:gd name="T24" fmla="*/ 827 w 1639"/>
                  <a:gd name="T25" fmla="*/ 990 h 990"/>
                  <a:gd name="T26" fmla="*/ 812 w 1639"/>
                  <a:gd name="T27" fmla="*/ 990 h 990"/>
                  <a:gd name="T28" fmla="*/ 798 w 1639"/>
                  <a:gd name="T29" fmla="*/ 987 h 990"/>
                  <a:gd name="T30" fmla="*/ 787 w 1639"/>
                  <a:gd name="T31" fmla="*/ 982 h 990"/>
                  <a:gd name="T32" fmla="*/ 18 w 1639"/>
                  <a:gd name="T33" fmla="*/ 522 h 990"/>
                  <a:gd name="T34" fmla="*/ 6 w 1639"/>
                  <a:gd name="T35" fmla="*/ 512 h 990"/>
                  <a:gd name="T36" fmla="*/ 0 w 1639"/>
                  <a:gd name="T37" fmla="*/ 501 h 990"/>
                  <a:gd name="T38" fmla="*/ 0 w 1639"/>
                  <a:gd name="T39" fmla="*/ 489 h 990"/>
                  <a:gd name="T40" fmla="*/ 6 w 1639"/>
                  <a:gd name="T41" fmla="*/ 478 h 990"/>
                  <a:gd name="T42" fmla="*/ 18 w 1639"/>
                  <a:gd name="T43" fmla="*/ 468 h 990"/>
                  <a:gd name="T44" fmla="*/ 787 w 1639"/>
                  <a:gd name="T45" fmla="*/ 7 h 990"/>
                  <a:gd name="T46" fmla="*/ 798 w 1639"/>
                  <a:gd name="T47" fmla="*/ 3 h 990"/>
                  <a:gd name="T48" fmla="*/ 812 w 1639"/>
                  <a:gd name="T49"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990">
                    <a:moveTo>
                      <a:pt x="812" y="0"/>
                    </a:moveTo>
                    <a:lnTo>
                      <a:pt x="827" y="0"/>
                    </a:lnTo>
                    <a:lnTo>
                      <a:pt x="841" y="3"/>
                    </a:lnTo>
                    <a:lnTo>
                      <a:pt x="853" y="7"/>
                    </a:lnTo>
                    <a:lnTo>
                      <a:pt x="1621" y="468"/>
                    </a:lnTo>
                    <a:lnTo>
                      <a:pt x="1633" y="478"/>
                    </a:lnTo>
                    <a:lnTo>
                      <a:pt x="1639" y="489"/>
                    </a:lnTo>
                    <a:lnTo>
                      <a:pt x="1639" y="501"/>
                    </a:lnTo>
                    <a:lnTo>
                      <a:pt x="1633" y="512"/>
                    </a:lnTo>
                    <a:lnTo>
                      <a:pt x="1621" y="522"/>
                    </a:lnTo>
                    <a:lnTo>
                      <a:pt x="853" y="982"/>
                    </a:lnTo>
                    <a:lnTo>
                      <a:pt x="841" y="987"/>
                    </a:lnTo>
                    <a:lnTo>
                      <a:pt x="827" y="990"/>
                    </a:lnTo>
                    <a:lnTo>
                      <a:pt x="812" y="990"/>
                    </a:lnTo>
                    <a:lnTo>
                      <a:pt x="798" y="987"/>
                    </a:lnTo>
                    <a:lnTo>
                      <a:pt x="787" y="982"/>
                    </a:lnTo>
                    <a:lnTo>
                      <a:pt x="18" y="522"/>
                    </a:lnTo>
                    <a:lnTo>
                      <a:pt x="6" y="512"/>
                    </a:lnTo>
                    <a:lnTo>
                      <a:pt x="0" y="501"/>
                    </a:lnTo>
                    <a:lnTo>
                      <a:pt x="0" y="489"/>
                    </a:lnTo>
                    <a:lnTo>
                      <a:pt x="6" y="478"/>
                    </a:lnTo>
                    <a:lnTo>
                      <a:pt x="18" y="468"/>
                    </a:lnTo>
                    <a:lnTo>
                      <a:pt x="787" y="7"/>
                    </a:lnTo>
                    <a:lnTo>
                      <a:pt x="798" y="3"/>
                    </a:lnTo>
                    <a:lnTo>
                      <a:pt x="812" y="0"/>
                    </a:lnTo>
                    <a:close/>
                  </a:path>
                </a:pathLst>
              </a:custGeom>
              <a:solidFill>
                <a:srgbClr val="FBB919"/>
              </a:solidFill>
              <a:ln w="0">
                <a:solidFill>
                  <a:srgbClr val="FBB919"/>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73" name="Freeform 31"/>
              <p:cNvSpPr>
                <a:spLocks/>
              </p:cNvSpPr>
              <p:nvPr/>
            </p:nvSpPr>
            <p:spPr bwMode="auto">
              <a:xfrm>
                <a:off x="821" y="2833"/>
                <a:ext cx="376" cy="246"/>
              </a:xfrm>
              <a:custGeom>
                <a:avLst/>
                <a:gdLst>
                  <a:gd name="T0" fmla="*/ 940 w 1880"/>
                  <a:gd name="T1" fmla="*/ 0 h 1230"/>
                  <a:gd name="T2" fmla="*/ 960 w 1880"/>
                  <a:gd name="T3" fmla="*/ 1 h 1230"/>
                  <a:gd name="T4" fmla="*/ 984 w 1880"/>
                  <a:gd name="T5" fmla="*/ 4 h 1230"/>
                  <a:gd name="T6" fmla="*/ 1009 w 1880"/>
                  <a:gd name="T7" fmla="*/ 12 h 1230"/>
                  <a:gd name="T8" fmla="*/ 1035 w 1880"/>
                  <a:gd name="T9" fmla="*/ 25 h 1230"/>
                  <a:gd name="T10" fmla="*/ 1803 w 1880"/>
                  <a:gd name="T11" fmla="*/ 486 h 1230"/>
                  <a:gd name="T12" fmla="*/ 1830 w 1880"/>
                  <a:gd name="T13" fmla="*/ 505 h 1230"/>
                  <a:gd name="T14" fmla="*/ 1851 w 1880"/>
                  <a:gd name="T15" fmla="*/ 529 h 1230"/>
                  <a:gd name="T16" fmla="*/ 1867 w 1880"/>
                  <a:gd name="T17" fmla="*/ 556 h 1230"/>
                  <a:gd name="T18" fmla="*/ 1877 w 1880"/>
                  <a:gd name="T19" fmla="*/ 585 h 1230"/>
                  <a:gd name="T20" fmla="*/ 1880 w 1880"/>
                  <a:gd name="T21" fmla="*/ 615 h 1230"/>
                  <a:gd name="T22" fmla="*/ 1877 w 1880"/>
                  <a:gd name="T23" fmla="*/ 645 h 1230"/>
                  <a:gd name="T24" fmla="*/ 1867 w 1880"/>
                  <a:gd name="T25" fmla="*/ 674 h 1230"/>
                  <a:gd name="T26" fmla="*/ 1851 w 1880"/>
                  <a:gd name="T27" fmla="*/ 701 h 1230"/>
                  <a:gd name="T28" fmla="*/ 1830 w 1880"/>
                  <a:gd name="T29" fmla="*/ 725 h 1230"/>
                  <a:gd name="T30" fmla="*/ 1803 w 1880"/>
                  <a:gd name="T31" fmla="*/ 744 h 1230"/>
                  <a:gd name="T32" fmla="*/ 1034 w 1880"/>
                  <a:gd name="T33" fmla="*/ 1205 h 1230"/>
                  <a:gd name="T34" fmla="*/ 1010 w 1880"/>
                  <a:gd name="T35" fmla="*/ 1218 h 1230"/>
                  <a:gd name="T36" fmla="*/ 984 w 1880"/>
                  <a:gd name="T37" fmla="*/ 1226 h 1230"/>
                  <a:gd name="T38" fmla="*/ 960 w 1880"/>
                  <a:gd name="T39" fmla="*/ 1229 h 1230"/>
                  <a:gd name="T40" fmla="*/ 940 w 1880"/>
                  <a:gd name="T41" fmla="*/ 1230 h 1230"/>
                  <a:gd name="T42" fmla="*/ 919 w 1880"/>
                  <a:gd name="T43" fmla="*/ 1229 h 1230"/>
                  <a:gd name="T44" fmla="*/ 895 w 1880"/>
                  <a:gd name="T45" fmla="*/ 1226 h 1230"/>
                  <a:gd name="T46" fmla="*/ 869 w 1880"/>
                  <a:gd name="T47" fmla="*/ 1217 h 1230"/>
                  <a:gd name="T48" fmla="*/ 844 w 1880"/>
                  <a:gd name="T49" fmla="*/ 1205 h 1230"/>
                  <a:gd name="T50" fmla="*/ 76 w 1880"/>
                  <a:gd name="T51" fmla="*/ 744 h 1230"/>
                  <a:gd name="T52" fmla="*/ 50 w 1880"/>
                  <a:gd name="T53" fmla="*/ 724 h 1230"/>
                  <a:gd name="T54" fmla="*/ 28 w 1880"/>
                  <a:gd name="T55" fmla="*/ 701 h 1230"/>
                  <a:gd name="T56" fmla="*/ 12 w 1880"/>
                  <a:gd name="T57" fmla="*/ 674 h 1230"/>
                  <a:gd name="T58" fmla="*/ 3 w 1880"/>
                  <a:gd name="T59" fmla="*/ 645 h 1230"/>
                  <a:gd name="T60" fmla="*/ 0 w 1880"/>
                  <a:gd name="T61" fmla="*/ 614 h 1230"/>
                  <a:gd name="T62" fmla="*/ 4 w 1880"/>
                  <a:gd name="T63" fmla="*/ 584 h 1230"/>
                  <a:gd name="T64" fmla="*/ 13 w 1880"/>
                  <a:gd name="T65" fmla="*/ 555 h 1230"/>
                  <a:gd name="T66" fmla="*/ 29 w 1880"/>
                  <a:gd name="T67" fmla="*/ 528 h 1230"/>
                  <a:gd name="T68" fmla="*/ 50 w 1880"/>
                  <a:gd name="T69" fmla="*/ 505 h 1230"/>
                  <a:gd name="T70" fmla="*/ 76 w 1880"/>
                  <a:gd name="T71" fmla="*/ 486 h 1230"/>
                  <a:gd name="T72" fmla="*/ 845 w 1880"/>
                  <a:gd name="T73" fmla="*/ 25 h 1230"/>
                  <a:gd name="T74" fmla="*/ 871 w 1880"/>
                  <a:gd name="T75" fmla="*/ 12 h 1230"/>
                  <a:gd name="T76" fmla="*/ 896 w 1880"/>
                  <a:gd name="T77" fmla="*/ 4 h 1230"/>
                  <a:gd name="T78" fmla="*/ 919 w 1880"/>
                  <a:gd name="T79" fmla="*/ 1 h 1230"/>
                  <a:gd name="T80" fmla="*/ 940 w 1880"/>
                  <a:gd name="T81"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0" h="1230">
                    <a:moveTo>
                      <a:pt x="940" y="0"/>
                    </a:moveTo>
                    <a:lnTo>
                      <a:pt x="960" y="1"/>
                    </a:lnTo>
                    <a:lnTo>
                      <a:pt x="984" y="4"/>
                    </a:lnTo>
                    <a:lnTo>
                      <a:pt x="1009" y="12"/>
                    </a:lnTo>
                    <a:lnTo>
                      <a:pt x="1035" y="25"/>
                    </a:lnTo>
                    <a:lnTo>
                      <a:pt x="1803" y="486"/>
                    </a:lnTo>
                    <a:lnTo>
                      <a:pt x="1830" y="505"/>
                    </a:lnTo>
                    <a:lnTo>
                      <a:pt x="1851" y="529"/>
                    </a:lnTo>
                    <a:lnTo>
                      <a:pt x="1867" y="556"/>
                    </a:lnTo>
                    <a:lnTo>
                      <a:pt x="1877" y="585"/>
                    </a:lnTo>
                    <a:lnTo>
                      <a:pt x="1880" y="615"/>
                    </a:lnTo>
                    <a:lnTo>
                      <a:pt x="1877" y="645"/>
                    </a:lnTo>
                    <a:lnTo>
                      <a:pt x="1867" y="674"/>
                    </a:lnTo>
                    <a:lnTo>
                      <a:pt x="1851" y="701"/>
                    </a:lnTo>
                    <a:lnTo>
                      <a:pt x="1830" y="725"/>
                    </a:lnTo>
                    <a:lnTo>
                      <a:pt x="1803" y="744"/>
                    </a:lnTo>
                    <a:lnTo>
                      <a:pt x="1034" y="1205"/>
                    </a:lnTo>
                    <a:lnTo>
                      <a:pt x="1010" y="1218"/>
                    </a:lnTo>
                    <a:lnTo>
                      <a:pt x="984" y="1226"/>
                    </a:lnTo>
                    <a:lnTo>
                      <a:pt x="960" y="1229"/>
                    </a:lnTo>
                    <a:lnTo>
                      <a:pt x="940" y="1230"/>
                    </a:lnTo>
                    <a:lnTo>
                      <a:pt x="919" y="1229"/>
                    </a:lnTo>
                    <a:lnTo>
                      <a:pt x="895" y="1226"/>
                    </a:lnTo>
                    <a:lnTo>
                      <a:pt x="869" y="1217"/>
                    </a:lnTo>
                    <a:lnTo>
                      <a:pt x="844" y="1205"/>
                    </a:lnTo>
                    <a:lnTo>
                      <a:pt x="76" y="744"/>
                    </a:lnTo>
                    <a:lnTo>
                      <a:pt x="50" y="724"/>
                    </a:lnTo>
                    <a:lnTo>
                      <a:pt x="28" y="701"/>
                    </a:lnTo>
                    <a:lnTo>
                      <a:pt x="12" y="674"/>
                    </a:lnTo>
                    <a:lnTo>
                      <a:pt x="3" y="645"/>
                    </a:lnTo>
                    <a:lnTo>
                      <a:pt x="0" y="614"/>
                    </a:lnTo>
                    <a:lnTo>
                      <a:pt x="4" y="584"/>
                    </a:lnTo>
                    <a:lnTo>
                      <a:pt x="13" y="555"/>
                    </a:lnTo>
                    <a:lnTo>
                      <a:pt x="29" y="528"/>
                    </a:lnTo>
                    <a:lnTo>
                      <a:pt x="50" y="505"/>
                    </a:lnTo>
                    <a:lnTo>
                      <a:pt x="76" y="486"/>
                    </a:lnTo>
                    <a:lnTo>
                      <a:pt x="845" y="25"/>
                    </a:lnTo>
                    <a:lnTo>
                      <a:pt x="871" y="12"/>
                    </a:lnTo>
                    <a:lnTo>
                      <a:pt x="896" y="4"/>
                    </a:lnTo>
                    <a:lnTo>
                      <a:pt x="919" y="1"/>
                    </a:lnTo>
                    <a:lnTo>
                      <a:pt x="940"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32"/>
              <p:cNvSpPr>
                <a:spLocks/>
              </p:cNvSpPr>
              <p:nvPr/>
            </p:nvSpPr>
            <p:spPr bwMode="auto">
              <a:xfrm>
                <a:off x="845" y="2857"/>
                <a:ext cx="328" cy="198"/>
              </a:xfrm>
              <a:custGeom>
                <a:avLst/>
                <a:gdLst>
                  <a:gd name="T0" fmla="*/ 812 w 1639"/>
                  <a:gd name="T1" fmla="*/ 0 h 990"/>
                  <a:gd name="T2" fmla="*/ 827 w 1639"/>
                  <a:gd name="T3" fmla="*/ 0 h 990"/>
                  <a:gd name="T4" fmla="*/ 841 w 1639"/>
                  <a:gd name="T5" fmla="*/ 3 h 990"/>
                  <a:gd name="T6" fmla="*/ 853 w 1639"/>
                  <a:gd name="T7" fmla="*/ 7 h 990"/>
                  <a:gd name="T8" fmla="*/ 1621 w 1639"/>
                  <a:gd name="T9" fmla="*/ 468 h 990"/>
                  <a:gd name="T10" fmla="*/ 1633 w 1639"/>
                  <a:gd name="T11" fmla="*/ 478 h 990"/>
                  <a:gd name="T12" fmla="*/ 1639 w 1639"/>
                  <a:gd name="T13" fmla="*/ 489 h 990"/>
                  <a:gd name="T14" fmla="*/ 1639 w 1639"/>
                  <a:gd name="T15" fmla="*/ 501 h 990"/>
                  <a:gd name="T16" fmla="*/ 1633 w 1639"/>
                  <a:gd name="T17" fmla="*/ 512 h 990"/>
                  <a:gd name="T18" fmla="*/ 1621 w 1639"/>
                  <a:gd name="T19" fmla="*/ 522 h 990"/>
                  <a:gd name="T20" fmla="*/ 853 w 1639"/>
                  <a:gd name="T21" fmla="*/ 982 h 990"/>
                  <a:gd name="T22" fmla="*/ 841 w 1639"/>
                  <a:gd name="T23" fmla="*/ 987 h 990"/>
                  <a:gd name="T24" fmla="*/ 827 w 1639"/>
                  <a:gd name="T25" fmla="*/ 990 h 990"/>
                  <a:gd name="T26" fmla="*/ 812 w 1639"/>
                  <a:gd name="T27" fmla="*/ 990 h 990"/>
                  <a:gd name="T28" fmla="*/ 798 w 1639"/>
                  <a:gd name="T29" fmla="*/ 987 h 990"/>
                  <a:gd name="T30" fmla="*/ 787 w 1639"/>
                  <a:gd name="T31" fmla="*/ 982 h 990"/>
                  <a:gd name="T32" fmla="*/ 18 w 1639"/>
                  <a:gd name="T33" fmla="*/ 522 h 990"/>
                  <a:gd name="T34" fmla="*/ 6 w 1639"/>
                  <a:gd name="T35" fmla="*/ 512 h 990"/>
                  <a:gd name="T36" fmla="*/ 0 w 1639"/>
                  <a:gd name="T37" fmla="*/ 501 h 990"/>
                  <a:gd name="T38" fmla="*/ 0 w 1639"/>
                  <a:gd name="T39" fmla="*/ 489 h 990"/>
                  <a:gd name="T40" fmla="*/ 6 w 1639"/>
                  <a:gd name="T41" fmla="*/ 478 h 990"/>
                  <a:gd name="T42" fmla="*/ 18 w 1639"/>
                  <a:gd name="T43" fmla="*/ 468 h 990"/>
                  <a:gd name="T44" fmla="*/ 787 w 1639"/>
                  <a:gd name="T45" fmla="*/ 7 h 990"/>
                  <a:gd name="T46" fmla="*/ 798 w 1639"/>
                  <a:gd name="T47" fmla="*/ 3 h 990"/>
                  <a:gd name="T48" fmla="*/ 812 w 1639"/>
                  <a:gd name="T49"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990">
                    <a:moveTo>
                      <a:pt x="812" y="0"/>
                    </a:moveTo>
                    <a:lnTo>
                      <a:pt x="827" y="0"/>
                    </a:lnTo>
                    <a:lnTo>
                      <a:pt x="841" y="3"/>
                    </a:lnTo>
                    <a:lnTo>
                      <a:pt x="853" y="7"/>
                    </a:lnTo>
                    <a:lnTo>
                      <a:pt x="1621" y="468"/>
                    </a:lnTo>
                    <a:lnTo>
                      <a:pt x="1633" y="478"/>
                    </a:lnTo>
                    <a:lnTo>
                      <a:pt x="1639" y="489"/>
                    </a:lnTo>
                    <a:lnTo>
                      <a:pt x="1639" y="501"/>
                    </a:lnTo>
                    <a:lnTo>
                      <a:pt x="1633" y="512"/>
                    </a:lnTo>
                    <a:lnTo>
                      <a:pt x="1621" y="522"/>
                    </a:lnTo>
                    <a:lnTo>
                      <a:pt x="853" y="982"/>
                    </a:lnTo>
                    <a:lnTo>
                      <a:pt x="841" y="987"/>
                    </a:lnTo>
                    <a:lnTo>
                      <a:pt x="827" y="990"/>
                    </a:lnTo>
                    <a:lnTo>
                      <a:pt x="812" y="990"/>
                    </a:lnTo>
                    <a:lnTo>
                      <a:pt x="798" y="987"/>
                    </a:lnTo>
                    <a:lnTo>
                      <a:pt x="787" y="982"/>
                    </a:lnTo>
                    <a:lnTo>
                      <a:pt x="18" y="522"/>
                    </a:lnTo>
                    <a:lnTo>
                      <a:pt x="6" y="512"/>
                    </a:lnTo>
                    <a:lnTo>
                      <a:pt x="0" y="501"/>
                    </a:lnTo>
                    <a:lnTo>
                      <a:pt x="0" y="489"/>
                    </a:lnTo>
                    <a:lnTo>
                      <a:pt x="6" y="478"/>
                    </a:lnTo>
                    <a:lnTo>
                      <a:pt x="18" y="468"/>
                    </a:lnTo>
                    <a:lnTo>
                      <a:pt x="787" y="7"/>
                    </a:lnTo>
                    <a:lnTo>
                      <a:pt x="798" y="3"/>
                    </a:lnTo>
                    <a:lnTo>
                      <a:pt x="812" y="0"/>
                    </a:lnTo>
                    <a:close/>
                  </a:path>
                </a:pathLst>
              </a:custGeom>
              <a:solidFill>
                <a:srgbClr val="E36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33"/>
              <p:cNvSpPr>
                <a:spLocks/>
              </p:cNvSpPr>
              <p:nvPr/>
            </p:nvSpPr>
            <p:spPr bwMode="auto">
              <a:xfrm>
                <a:off x="845" y="2777"/>
                <a:ext cx="328" cy="198"/>
              </a:xfrm>
              <a:custGeom>
                <a:avLst/>
                <a:gdLst>
                  <a:gd name="T0" fmla="*/ 812 w 1639"/>
                  <a:gd name="T1" fmla="*/ 0 h 991"/>
                  <a:gd name="T2" fmla="*/ 827 w 1639"/>
                  <a:gd name="T3" fmla="*/ 0 h 991"/>
                  <a:gd name="T4" fmla="*/ 841 w 1639"/>
                  <a:gd name="T5" fmla="*/ 3 h 991"/>
                  <a:gd name="T6" fmla="*/ 853 w 1639"/>
                  <a:gd name="T7" fmla="*/ 8 h 991"/>
                  <a:gd name="T8" fmla="*/ 1621 w 1639"/>
                  <a:gd name="T9" fmla="*/ 470 h 991"/>
                  <a:gd name="T10" fmla="*/ 1633 w 1639"/>
                  <a:gd name="T11" fmla="*/ 479 h 991"/>
                  <a:gd name="T12" fmla="*/ 1639 w 1639"/>
                  <a:gd name="T13" fmla="*/ 490 h 991"/>
                  <a:gd name="T14" fmla="*/ 1639 w 1639"/>
                  <a:gd name="T15" fmla="*/ 502 h 991"/>
                  <a:gd name="T16" fmla="*/ 1633 w 1639"/>
                  <a:gd name="T17" fmla="*/ 513 h 991"/>
                  <a:gd name="T18" fmla="*/ 1621 w 1639"/>
                  <a:gd name="T19" fmla="*/ 523 h 991"/>
                  <a:gd name="T20" fmla="*/ 853 w 1639"/>
                  <a:gd name="T21" fmla="*/ 983 h 991"/>
                  <a:gd name="T22" fmla="*/ 841 w 1639"/>
                  <a:gd name="T23" fmla="*/ 988 h 991"/>
                  <a:gd name="T24" fmla="*/ 827 w 1639"/>
                  <a:gd name="T25" fmla="*/ 991 h 991"/>
                  <a:gd name="T26" fmla="*/ 812 w 1639"/>
                  <a:gd name="T27" fmla="*/ 991 h 991"/>
                  <a:gd name="T28" fmla="*/ 798 w 1639"/>
                  <a:gd name="T29" fmla="*/ 988 h 991"/>
                  <a:gd name="T30" fmla="*/ 787 w 1639"/>
                  <a:gd name="T31" fmla="*/ 983 h 991"/>
                  <a:gd name="T32" fmla="*/ 18 w 1639"/>
                  <a:gd name="T33" fmla="*/ 523 h 991"/>
                  <a:gd name="T34" fmla="*/ 6 w 1639"/>
                  <a:gd name="T35" fmla="*/ 513 h 991"/>
                  <a:gd name="T36" fmla="*/ 0 w 1639"/>
                  <a:gd name="T37" fmla="*/ 502 h 991"/>
                  <a:gd name="T38" fmla="*/ 0 w 1639"/>
                  <a:gd name="T39" fmla="*/ 490 h 991"/>
                  <a:gd name="T40" fmla="*/ 6 w 1639"/>
                  <a:gd name="T41" fmla="*/ 479 h 991"/>
                  <a:gd name="T42" fmla="*/ 18 w 1639"/>
                  <a:gd name="T43" fmla="*/ 470 h 991"/>
                  <a:gd name="T44" fmla="*/ 787 w 1639"/>
                  <a:gd name="T45" fmla="*/ 8 h 991"/>
                  <a:gd name="T46" fmla="*/ 798 w 1639"/>
                  <a:gd name="T47" fmla="*/ 3 h 991"/>
                  <a:gd name="T48" fmla="*/ 812 w 1639"/>
                  <a:gd name="T4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991">
                    <a:moveTo>
                      <a:pt x="812" y="0"/>
                    </a:moveTo>
                    <a:lnTo>
                      <a:pt x="827" y="0"/>
                    </a:lnTo>
                    <a:lnTo>
                      <a:pt x="841" y="3"/>
                    </a:lnTo>
                    <a:lnTo>
                      <a:pt x="853" y="8"/>
                    </a:lnTo>
                    <a:lnTo>
                      <a:pt x="1621" y="470"/>
                    </a:lnTo>
                    <a:lnTo>
                      <a:pt x="1633" y="479"/>
                    </a:lnTo>
                    <a:lnTo>
                      <a:pt x="1639" y="490"/>
                    </a:lnTo>
                    <a:lnTo>
                      <a:pt x="1639" y="502"/>
                    </a:lnTo>
                    <a:lnTo>
                      <a:pt x="1633" y="513"/>
                    </a:lnTo>
                    <a:lnTo>
                      <a:pt x="1621" y="523"/>
                    </a:lnTo>
                    <a:lnTo>
                      <a:pt x="853" y="983"/>
                    </a:lnTo>
                    <a:lnTo>
                      <a:pt x="841" y="988"/>
                    </a:lnTo>
                    <a:lnTo>
                      <a:pt x="827" y="991"/>
                    </a:lnTo>
                    <a:lnTo>
                      <a:pt x="812" y="991"/>
                    </a:lnTo>
                    <a:lnTo>
                      <a:pt x="798" y="988"/>
                    </a:lnTo>
                    <a:lnTo>
                      <a:pt x="787" y="983"/>
                    </a:lnTo>
                    <a:lnTo>
                      <a:pt x="18" y="523"/>
                    </a:lnTo>
                    <a:lnTo>
                      <a:pt x="6" y="513"/>
                    </a:lnTo>
                    <a:lnTo>
                      <a:pt x="0" y="502"/>
                    </a:lnTo>
                    <a:lnTo>
                      <a:pt x="0" y="490"/>
                    </a:lnTo>
                    <a:lnTo>
                      <a:pt x="6" y="479"/>
                    </a:lnTo>
                    <a:lnTo>
                      <a:pt x="18" y="470"/>
                    </a:lnTo>
                    <a:lnTo>
                      <a:pt x="787" y="8"/>
                    </a:lnTo>
                    <a:lnTo>
                      <a:pt x="798" y="3"/>
                    </a:lnTo>
                    <a:lnTo>
                      <a:pt x="81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76" name="Freeform 34"/>
              <p:cNvSpPr>
                <a:spLocks/>
              </p:cNvSpPr>
              <p:nvPr/>
            </p:nvSpPr>
            <p:spPr bwMode="auto">
              <a:xfrm>
                <a:off x="821" y="2753"/>
                <a:ext cx="376" cy="247"/>
              </a:xfrm>
              <a:custGeom>
                <a:avLst/>
                <a:gdLst>
                  <a:gd name="T0" fmla="*/ 940 w 1880"/>
                  <a:gd name="T1" fmla="*/ 0 h 1231"/>
                  <a:gd name="T2" fmla="*/ 960 w 1880"/>
                  <a:gd name="T3" fmla="*/ 1 h 1231"/>
                  <a:gd name="T4" fmla="*/ 984 w 1880"/>
                  <a:gd name="T5" fmla="*/ 5 h 1231"/>
                  <a:gd name="T6" fmla="*/ 1009 w 1880"/>
                  <a:gd name="T7" fmla="*/ 12 h 1231"/>
                  <a:gd name="T8" fmla="*/ 1035 w 1880"/>
                  <a:gd name="T9" fmla="*/ 25 h 1231"/>
                  <a:gd name="T10" fmla="*/ 1803 w 1880"/>
                  <a:gd name="T11" fmla="*/ 486 h 1231"/>
                  <a:gd name="T12" fmla="*/ 1830 w 1880"/>
                  <a:gd name="T13" fmla="*/ 505 h 1231"/>
                  <a:gd name="T14" fmla="*/ 1851 w 1880"/>
                  <a:gd name="T15" fmla="*/ 529 h 1231"/>
                  <a:gd name="T16" fmla="*/ 1867 w 1880"/>
                  <a:gd name="T17" fmla="*/ 556 h 1231"/>
                  <a:gd name="T18" fmla="*/ 1877 w 1880"/>
                  <a:gd name="T19" fmla="*/ 585 h 1231"/>
                  <a:gd name="T20" fmla="*/ 1880 w 1880"/>
                  <a:gd name="T21" fmla="*/ 615 h 1231"/>
                  <a:gd name="T22" fmla="*/ 1877 w 1880"/>
                  <a:gd name="T23" fmla="*/ 645 h 1231"/>
                  <a:gd name="T24" fmla="*/ 1867 w 1880"/>
                  <a:gd name="T25" fmla="*/ 674 h 1231"/>
                  <a:gd name="T26" fmla="*/ 1851 w 1880"/>
                  <a:gd name="T27" fmla="*/ 701 h 1231"/>
                  <a:gd name="T28" fmla="*/ 1830 w 1880"/>
                  <a:gd name="T29" fmla="*/ 724 h 1231"/>
                  <a:gd name="T30" fmla="*/ 1803 w 1880"/>
                  <a:gd name="T31" fmla="*/ 745 h 1231"/>
                  <a:gd name="T32" fmla="*/ 1034 w 1880"/>
                  <a:gd name="T33" fmla="*/ 1205 h 1231"/>
                  <a:gd name="T34" fmla="*/ 1010 w 1880"/>
                  <a:gd name="T35" fmla="*/ 1217 h 1231"/>
                  <a:gd name="T36" fmla="*/ 984 w 1880"/>
                  <a:gd name="T37" fmla="*/ 1226 h 1231"/>
                  <a:gd name="T38" fmla="*/ 960 w 1880"/>
                  <a:gd name="T39" fmla="*/ 1229 h 1231"/>
                  <a:gd name="T40" fmla="*/ 940 w 1880"/>
                  <a:gd name="T41" fmla="*/ 1231 h 1231"/>
                  <a:gd name="T42" fmla="*/ 919 w 1880"/>
                  <a:gd name="T43" fmla="*/ 1229 h 1231"/>
                  <a:gd name="T44" fmla="*/ 896 w 1880"/>
                  <a:gd name="T45" fmla="*/ 1226 h 1231"/>
                  <a:gd name="T46" fmla="*/ 869 w 1880"/>
                  <a:gd name="T47" fmla="*/ 1217 h 1231"/>
                  <a:gd name="T48" fmla="*/ 844 w 1880"/>
                  <a:gd name="T49" fmla="*/ 1205 h 1231"/>
                  <a:gd name="T50" fmla="*/ 76 w 1880"/>
                  <a:gd name="T51" fmla="*/ 745 h 1231"/>
                  <a:gd name="T52" fmla="*/ 50 w 1880"/>
                  <a:gd name="T53" fmla="*/ 724 h 1231"/>
                  <a:gd name="T54" fmla="*/ 28 w 1880"/>
                  <a:gd name="T55" fmla="*/ 701 h 1231"/>
                  <a:gd name="T56" fmla="*/ 12 w 1880"/>
                  <a:gd name="T57" fmla="*/ 674 h 1231"/>
                  <a:gd name="T58" fmla="*/ 3 w 1880"/>
                  <a:gd name="T59" fmla="*/ 645 h 1231"/>
                  <a:gd name="T60" fmla="*/ 0 w 1880"/>
                  <a:gd name="T61" fmla="*/ 614 h 1231"/>
                  <a:gd name="T62" fmla="*/ 4 w 1880"/>
                  <a:gd name="T63" fmla="*/ 584 h 1231"/>
                  <a:gd name="T64" fmla="*/ 13 w 1880"/>
                  <a:gd name="T65" fmla="*/ 555 h 1231"/>
                  <a:gd name="T66" fmla="*/ 29 w 1880"/>
                  <a:gd name="T67" fmla="*/ 528 h 1231"/>
                  <a:gd name="T68" fmla="*/ 50 w 1880"/>
                  <a:gd name="T69" fmla="*/ 505 h 1231"/>
                  <a:gd name="T70" fmla="*/ 76 w 1880"/>
                  <a:gd name="T71" fmla="*/ 486 h 1231"/>
                  <a:gd name="T72" fmla="*/ 845 w 1880"/>
                  <a:gd name="T73" fmla="*/ 24 h 1231"/>
                  <a:gd name="T74" fmla="*/ 871 w 1880"/>
                  <a:gd name="T75" fmla="*/ 12 h 1231"/>
                  <a:gd name="T76" fmla="*/ 896 w 1880"/>
                  <a:gd name="T77" fmla="*/ 5 h 1231"/>
                  <a:gd name="T78" fmla="*/ 919 w 1880"/>
                  <a:gd name="T79" fmla="*/ 1 h 1231"/>
                  <a:gd name="T80" fmla="*/ 940 w 1880"/>
                  <a:gd name="T81" fmla="*/ 0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0" h="1231">
                    <a:moveTo>
                      <a:pt x="940" y="0"/>
                    </a:moveTo>
                    <a:lnTo>
                      <a:pt x="960" y="1"/>
                    </a:lnTo>
                    <a:lnTo>
                      <a:pt x="984" y="5"/>
                    </a:lnTo>
                    <a:lnTo>
                      <a:pt x="1009" y="12"/>
                    </a:lnTo>
                    <a:lnTo>
                      <a:pt x="1035" y="25"/>
                    </a:lnTo>
                    <a:lnTo>
                      <a:pt x="1803" y="486"/>
                    </a:lnTo>
                    <a:lnTo>
                      <a:pt x="1830" y="505"/>
                    </a:lnTo>
                    <a:lnTo>
                      <a:pt x="1851" y="529"/>
                    </a:lnTo>
                    <a:lnTo>
                      <a:pt x="1867" y="556"/>
                    </a:lnTo>
                    <a:lnTo>
                      <a:pt x="1877" y="585"/>
                    </a:lnTo>
                    <a:lnTo>
                      <a:pt x="1880" y="615"/>
                    </a:lnTo>
                    <a:lnTo>
                      <a:pt x="1877" y="645"/>
                    </a:lnTo>
                    <a:lnTo>
                      <a:pt x="1867" y="674"/>
                    </a:lnTo>
                    <a:lnTo>
                      <a:pt x="1851" y="701"/>
                    </a:lnTo>
                    <a:lnTo>
                      <a:pt x="1830" y="724"/>
                    </a:lnTo>
                    <a:lnTo>
                      <a:pt x="1803" y="745"/>
                    </a:lnTo>
                    <a:lnTo>
                      <a:pt x="1034" y="1205"/>
                    </a:lnTo>
                    <a:lnTo>
                      <a:pt x="1010" y="1217"/>
                    </a:lnTo>
                    <a:lnTo>
                      <a:pt x="984" y="1226"/>
                    </a:lnTo>
                    <a:lnTo>
                      <a:pt x="960" y="1229"/>
                    </a:lnTo>
                    <a:lnTo>
                      <a:pt x="940" y="1231"/>
                    </a:lnTo>
                    <a:lnTo>
                      <a:pt x="919" y="1229"/>
                    </a:lnTo>
                    <a:lnTo>
                      <a:pt x="896" y="1226"/>
                    </a:lnTo>
                    <a:lnTo>
                      <a:pt x="869" y="1217"/>
                    </a:lnTo>
                    <a:lnTo>
                      <a:pt x="844" y="1205"/>
                    </a:lnTo>
                    <a:lnTo>
                      <a:pt x="76" y="745"/>
                    </a:lnTo>
                    <a:lnTo>
                      <a:pt x="50" y="724"/>
                    </a:lnTo>
                    <a:lnTo>
                      <a:pt x="28" y="701"/>
                    </a:lnTo>
                    <a:lnTo>
                      <a:pt x="12" y="674"/>
                    </a:lnTo>
                    <a:lnTo>
                      <a:pt x="3" y="645"/>
                    </a:lnTo>
                    <a:lnTo>
                      <a:pt x="0" y="614"/>
                    </a:lnTo>
                    <a:lnTo>
                      <a:pt x="4" y="584"/>
                    </a:lnTo>
                    <a:lnTo>
                      <a:pt x="13" y="555"/>
                    </a:lnTo>
                    <a:lnTo>
                      <a:pt x="29" y="528"/>
                    </a:lnTo>
                    <a:lnTo>
                      <a:pt x="50" y="505"/>
                    </a:lnTo>
                    <a:lnTo>
                      <a:pt x="76" y="486"/>
                    </a:lnTo>
                    <a:lnTo>
                      <a:pt x="845" y="24"/>
                    </a:lnTo>
                    <a:lnTo>
                      <a:pt x="871" y="12"/>
                    </a:lnTo>
                    <a:lnTo>
                      <a:pt x="896" y="5"/>
                    </a:lnTo>
                    <a:lnTo>
                      <a:pt x="919" y="1"/>
                    </a:lnTo>
                    <a:lnTo>
                      <a:pt x="940"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35"/>
              <p:cNvSpPr>
                <a:spLocks/>
              </p:cNvSpPr>
              <p:nvPr/>
            </p:nvSpPr>
            <p:spPr bwMode="auto">
              <a:xfrm>
                <a:off x="845" y="2777"/>
                <a:ext cx="328" cy="198"/>
              </a:xfrm>
              <a:custGeom>
                <a:avLst/>
                <a:gdLst>
                  <a:gd name="T0" fmla="*/ 812 w 1639"/>
                  <a:gd name="T1" fmla="*/ 0 h 991"/>
                  <a:gd name="T2" fmla="*/ 827 w 1639"/>
                  <a:gd name="T3" fmla="*/ 0 h 991"/>
                  <a:gd name="T4" fmla="*/ 841 w 1639"/>
                  <a:gd name="T5" fmla="*/ 3 h 991"/>
                  <a:gd name="T6" fmla="*/ 853 w 1639"/>
                  <a:gd name="T7" fmla="*/ 8 h 991"/>
                  <a:gd name="T8" fmla="*/ 1621 w 1639"/>
                  <a:gd name="T9" fmla="*/ 470 h 991"/>
                  <a:gd name="T10" fmla="*/ 1633 w 1639"/>
                  <a:gd name="T11" fmla="*/ 479 h 991"/>
                  <a:gd name="T12" fmla="*/ 1639 w 1639"/>
                  <a:gd name="T13" fmla="*/ 490 h 991"/>
                  <a:gd name="T14" fmla="*/ 1639 w 1639"/>
                  <a:gd name="T15" fmla="*/ 502 h 991"/>
                  <a:gd name="T16" fmla="*/ 1633 w 1639"/>
                  <a:gd name="T17" fmla="*/ 513 h 991"/>
                  <a:gd name="T18" fmla="*/ 1621 w 1639"/>
                  <a:gd name="T19" fmla="*/ 523 h 991"/>
                  <a:gd name="T20" fmla="*/ 853 w 1639"/>
                  <a:gd name="T21" fmla="*/ 983 h 991"/>
                  <a:gd name="T22" fmla="*/ 841 w 1639"/>
                  <a:gd name="T23" fmla="*/ 988 h 991"/>
                  <a:gd name="T24" fmla="*/ 827 w 1639"/>
                  <a:gd name="T25" fmla="*/ 991 h 991"/>
                  <a:gd name="T26" fmla="*/ 812 w 1639"/>
                  <a:gd name="T27" fmla="*/ 991 h 991"/>
                  <a:gd name="T28" fmla="*/ 798 w 1639"/>
                  <a:gd name="T29" fmla="*/ 988 h 991"/>
                  <a:gd name="T30" fmla="*/ 787 w 1639"/>
                  <a:gd name="T31" fmla="*/ 983 h 991"/>
                  <a:gd name="T32" fmla="*/ 18 w 1639"/>
                  <a:gd name="T33" fmla="*/ 523 h 991"/>
                  <a:gd name="T34" fmla="*/ 6 w 1639"/>
                  <a:gd name="T35" fmla="*/ 513 h 991"/>
                  <a:gd name="T36" fmla="*/ 0 w 1639"/>
                  <a:gd name="T37" fmla="*/ 502 h 991"/>
                  <a:gd name="T38" fmla="*/ 0 w 1639"/>
                  <a:gd name="T39" fmla="*/ 490 h 991"/>
                  <a:gd name="T40" fmla="*/ 6 w 1639"/>
                  <a:gd name="T41" fmla="*/ 479 h 991"/>
                  <a:gd name="T42" fmla="*/ 18 w 1639"/>
                  <a:gd name="T43" fmla="*/ 470 h 991"/>
                  <a:gd name="T44" fmla="*/ 787 w 1639"/>
                  <a:gd name="T45" fmla="*/ 8 h 991"/>
                  <a:gd name="T46" fmla="*/ 798 w 1639"/>
                  <a:gd name="T47" fmla="*/ 3 h 991"/>
                  <a:gd name="T48" fmla="*/ 812 w 1639"/>
                  <a:gd name="T4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9" h="991">
                    <a:moveTo>
                      <a:pt x="812" y="0"/>
                    </a:moveTo>
                    <a:lnTo>
                      <a:pt x="827" y="0"/>
                    </a:lnTo>
                    <a:lnTo>
                      <a:pt x="841" y="3"/>
                    </a:lnTo>
                    <a:lnTo>
                      <a:pt x="853" y="8"/>
                    </a:lnTo>
                    <a:lnTo>
                      <a:pt x="1621" y="470"/>
                    </a:lnTo>
                    <a:lnTo>
                      <a:pt x="1633" y="479"/>
                    </a:lnTo>
                    <a:lnTo>
                      <a:pt x="1639" y="490"/>
                    </a:lnTo>
                    <a:lnTo>
                      <a:pt x="1639" y="502"/>
                    </a:lnTo>
                    <a:lnTo>
                      <a:pt x="1633" y="513"/>
                    </a:lnTo>
                    <a:lnTo>
                      <a:pt x="1621" y="523"/>
                    </a:lnTo>
                    <a:lnTo>
                      <a:pt x="853" y="983"/>
                    </a:lnTo>
                    <a:lnTo>
                      <a:pt x="841" y="988"/>
                    </a:lnTo>
                    <a:lnTo>
                      <a:pt x="827" y="991"/>
                    </a:lnTo>
                    <a:lnTo>
                      <a:pt x="812" y="991"/>
                    </a:lnTo>
                    <a:lnTo>
                      <a:pt x="798" y="988"/>
                    </a:lnTo>
                    <a:lnTo>
                      <a:pt x="787" y="983"/>
                    </a:lnTo>
                    <a:lnTo>
                      <a:pt x="18" y="523"/>
                    </a:lnTo>
                    <a:lnTo>
                      <a:pt x="6" y="513"/>
                    </a:lnTo>
                    <a:lnTo>
                      <a:pt x="0" y="502"/>
                    </a:lnTo>
                    <a:lnTo>
                      <a:pt x="0" y="490"/>
                    </a:lnTo>
                    <a:lnTo>
                      <a:pt x="6" y="479"/>
                    </a:lnTo>
                    <a:lnTo>
                      <a:pt x="18" y="470"/>
                    </a:lnTo>
                    <a:lnTo>
                      <a:pt x="787" y="8"/>
                    </a:lnTo>
                    <a:lnTo>
                      <a:pt x="798" y="3"/>
                    </a:lnTo>
                    <a:lnTo>
                      <a:pt x="812"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78" name="Freeform 36"/>
              <p:cNvSpPr>
                <a:spLocks noEditPoints="1"/>
              </p:cNvSpPr>
              <p:nvPr/>
            </p:nvSpPr>
            <p:spPr bwMode="auto">
              <a:xfrm>
                <a:off x="478" y="2792"/>
                <a:ext cx="432" cy="305"/>
              </a:xfrm>
              <a:custGeom>
                <a:avLst/>
                <a:gdLst>
                  <a:gd name="T0" fmla="*/ 1033 w 2162"/>
                  <a:gd name="T1" fmla="*/ 926 h 1524"/>
                  <a:gd name="T2" fmla="*/ 948 w 2162"/>
                  <a:gd name="T3" fmla="*/ 969 h 1524"/>
                  <a:gd name="T4" fmla="*/ 730 w 2162"/>
                  <a:gd name="T5" fmla="*/ 969 h 1524"/>
                  <a:gd name="T6" fmla="*/ 642 w 2162"/>
                  <a:gd name="T7" fmla="*/ 955 h 1524"/>
                  <a:gd name="T8" fmla="*/ 1052 w 2162"/>
                  <a:gd name="T9" fmla="*/ 1026 h 1524"/>
                  <a:gd name="T10" fmla="*/ 1271 w 2162"/>
                  <a:gd name="T11" fmla="*/ 1012 h 1524"/>
                  <a:gd name="T12" fmla="*/ 1498 w 2162"/>
                  <a:gd name="T13" fmla="*/ 918 h 1524"/>
                  <a:gd name="T14" fmla="*/ 1134 w 2162"/>
                  <a:gd name="T15" fmla="*/ 619 h 1524"/>
                  <a:gd name="T16" fmla="*/ 1244 w 2162"/>
                  <a:gd name="T17" fmla="*/ 513 h 1524"/>
                  <a:gd name="T18" fmla="*/ 1423 w 2162"/>
                  <a:gd name="T19" fmla="*/ 4 h 1524"/>
                  <a:gd name="T20" fmla="*/ 1510 w 2162"/>
                  <a:gd name="T21" fmla="*/ 45 h 1524"/>
                  <a:gd name="T22" fmla="*/ 1565 w 2162"/>
                  <a:gd name="T23" fmla="*/ 124 h 1524"/>
                  <a:gd name="T24" fmla="*/ 1577 w 2162"/>
                  <a:gd name="T25" fmla="*/ 316 h 1524"/>
                  <a:gd name="T26" fmla="*/ 1832 w 2162"/>
                  <a:gd name="T27" fmla="*/ 564 h 1524"/>
                  <a:gd name="T28" fmla="*/ 1936 w 2162"/>
                  <a:gd name="T29" fmla="*/ 560 h 1524"/>
                  <a:gd name="T30" fmla="*/ 2052 w 2162"/>
                  <a:gd name="T31" fmla="*/ 608 h 1524"/>
                  <a:gd name="T32" fmla="*/ 2132 w 2162"/>
                  <a:gd name="T33" fmla="*/ 702 h 1524"/>
                  <a:gd name="T34" fmla="*/ 2162 w 2162"/>
                  <a:gd name="T35" fmla="*/ 825 h 1524"/>
                  <a:gd name="T36" fmla="*/ 2132 w 2162"/>
                  <a:gd name="T37" fmla="*/ 948 h 1524"/>
                  <a:gd name="T38" fmla="*/ 2052 w 2162"/>
                  <a:gd name="T39" fmla="*/ 1041 h 1524"/>
                  <a:gd name="T40" fmla="*/ 1936 w 2162"/>
                  <a:gd name="T41" fmla="*/ 1090 h 1524"/>
                  <a:gd name="T42" fmla="*/ 1812 w 2162"/>
                  <a:gd name="T43" fmla="*/ 1080 h 1524"/>
                  <a:gd name="T44" fmla="*/ 1760 w 2162"/>
                  <a:gd name="T45" fmla="*/ 1079 h 1524"/>
                  <a:gd name="T46" fmla="*/ 1456 w 2162"/>
                  <a:gd name="T47" fmla="*/ 1370 h 1524"/>
                  <a:gd name="T48" fmla="*/ 1415 w 2162"/>
                  <a:gd name="T49" fmla="*/ 1457 h 1524"/>
                  <a:gd name="T50" fmla="*/ 1336 w 2162"/>
                  <a:gd name="T51" fmla="*/ 1513 h 1524"/>
                  <a:gd name="T52" fmla="*/ 1120 w 2162"/>
                  <a:gd name="T53" fmla="*/ 1524 h 1524"/>
                  <a:gd name="T54" fmla="*/ 1025 w 2162"/>
                  <a:gd name="T55" fmla="*/ 1498 h 1524"/>
                  <a:gd name="T56" fmla="*/ 958 w 2162"/>
                  <a:gd name="T57" fmla="*/ 1432 h 1524"/>
                  <a:gd name="T58" fmla="*/ 932 w 2162"/>
                  <a:gd name="T59" fmla="*/ 1336 h 1524"/>
                  <a:gd name="T60" fmla="*/ 438 w 2162"/>
                  <a:gd name="T61" fmla="*/ 1209 h 1524"/>
                  <a:gd name="T62" fmla="*/ 339 w 2162"/>
                  <a:gd name="T63" fmla="*/ 1238 h 1524"/>
                  <a:gd name="T64" fmla="*/ 122 w 2162"/>
                  <a:gd name="T65" fmla="*/ 1226 h 1524"/>
                  <a:gd name="T66" fmla="*/ 44 w 2162"/>
                  <a:gd name="T67" fmla="*/ 1172 h 1524"/>
                  <a:gd name="T68" fmla="*/ 2 w 2162"/>
                  <a:gd name="T69" fmla="*/ 1085 h 1524"/>
                  <a:gd name="T70" fmla="*/ 2 w 2162"/>
                  <a:gd name="T71" fmla="*/ 866 h 1524"/>
                  <a:gd name="T72" fmla="*/ 44 w 2162"/>
                  <a:gd name="T73" fmla="*/ 779 h 1524"/>
                  <a:gd name="T74" fmla="*/ 122 w 2162"/>
                  <a:gd name="T75" fmla="*/ 724 h 1524"/>
                  <a:gd name="T76" fmla="*/ 339 w 2162"/>
                  <a:gd name="T77" fmla="*/ 712 h 1524"/>
                  <a:gd name="T78" fmla="*/ 440 w 2162"/>
                  <a:gd name="T79" fmla="*/ 743 h 1524"/>
                  <a:gd name="T80" fmla="*/ 579 w 2162"/>
                  <a:gd name="T81" fmla="*/ 613 h 1524"/>
                  <a:gd name="T82" fmla="*/ 620 w 2162"/>
                  <a:gd name="T83" fmla="*/ 526 h 1524"/>
                  <a:gd name="T84" fmla="*/ 699 w 2162"/>
                  <a:gd name="T85" fmla="*/ 471 h 1524"/>
                  <a:gd name="T86" fmla="*/ 904 w 2162"/>
                  <a:gd name="T87" fmla="*/ 458 h 1524"/>
                  <a:gd name="T88" fmla="*/ 1054 w 2162"/>
                  <a:gd name="T89" fmla="*/ 155 h 1524"/>
                  <a:gd name="T90" fmla="*/ 1095 w 2162"/>
                  <a:gd name="T91" fmla="*/ 68 h 1524"/>
                  <a:gd name="T92" fmla="*/ 1173 w 2162"/>
                  <a:gd name="T93" fmla="*/ 1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2" h="1524">
                    <a:moveTo>
                      <a:pt x="1070" y="876"/>
                    </a:moveTo>
                    <a:lnTo>
                      <a:pt x="1053" y="902"/>
                    </a:lnTo>
                    <a:lnTo>
                      <a:pt x="1033" y="926"/>
                    </a:lnTo>
                    <a:lnTo>
                      <a:pt x="1007" y="945"/>
                    </a:lnTo>
                    <a:lnTo>
                      <a:pt x="979" y="959"/>
                    </a:lnTo>
                    <a:lnTo>
                      <a:pt x="948" y="969"/>
                    </a:lnTo>
                    <a:lnTo>
                      <a:pt x="915" y="971"/>
                    </a:lnTo>
                    <a:lnTo>
                      <a:pt x="764" y="971"/>
                    </a:lnTo>
                    <a:lnTo>
                      <a:pt x="730" y="969"/>
                    </a:lnTo>
                    <a:lnTo>
                      <a:pt x="699" y="959"/>
                    </a:lnTo>
                    <a:lnTo>
                      <a:pt x="669" y="943"/>
                    </a:lnTo>
                    <a:lnTo>
                      <a:pt x="642" y="955"/>
                    </a:lnTo>
                    <a:lnTo>
                      <a:pt x="996" y="1063"/>
                    </a:lnTo>
                    <a:lnTo>
                      <a:pt x="1023" y="1041"/>
                    </a:lnTo>
                    <a:lnTo>
                      <a:pt x="1052" y="1026"/>
                    </a:lnTo>
                    <a:lnTo>
                      <a:pt x="1085" y="1015"/>
                    </a:lnTo>
                    <a:lnTo>
                      <a:pt x="1120" y="1012"/>
                    </a:lnTo>
                    <a:lnTo>
                      <a:pt x="1271" y="1012"/>
                    </a:lnTo>
                    <a:lnTo>
                      <a:pt x="1301" y="1015"/>
                    </a:lnTo>
                    <a:lnTo>
                      <a:pt x="1330" y="1022"/>
                    </a:lnTo>
                    <a:lnTo>
                      <a:pt x="1498" y="918"/>
                    </a:lnTo>
                    <a:lnTo>
                      <a:pt x="1070" y="876"/>
                    </a:lnTo>
                    <a:close/>
                    <a:moveTo>
                      <a:pt x="1244" y="513"/>
                    </a:moveTo>
                    <a:lnTo>
                      <a:pt x="1134" y="619"/>
                    </a:lnTo>
                    <a:lnTo>
                      <a:pt x="1537" y="658"/>
                    </a:lnTo>
                    <a:lnTo>
                      <a:pt x="1386" y="513"/>
                    </a:lnTo>
                    <a:lnTo>
                      <a:pt x="1244" y="513"/>
                    </a:lnTo>
                    <a:close/>
                    <a:moveTo>
                      <a:pt x="1238" y="0"/>
                    </a:moveTo>
                    <a:lnTo>
                      <a:pt x="1389" y="0"/>
                    </a:lnTo>
                    <a:lnTo>
                      <a:pt x="1423" y="4"/>
                    </a:lnTo>
                    <a:lnTo>
                      <a:pt x="1455" y="12"/>
                    </a:lnTo>
                    <a:lnTo>
                      <a:pt x="1484" y="27"/>
                    </a:lnTo>
                    <a:lnTo>
                      <a:pt x="1510" y="45"/>
                    </a:lnTo>
                    <a:lnTo>
                      <a:pt x="1533" y="68"/>
                    </a:lnTo>
                    <a:lnTo>
                      <a:pt x="1551" y="93"/>
                    </a:lnTo>
                    <a:lnTo>
                      <a:pt x="1565" y="124"/>
                    </a:lnTo>
                    <a:lnTo>
                      <a:pt x="1574" y="155"/>
                    </a:lnTo>
                    <a:lnTo>
                      <a:pt x="1577" y="189"/>
                    </a:lnTo>
                    <a:lnTo>
                      <a:pt x="1577" y="316"/>
                    </a:lnTo>
                    <a:lnTo>
                      <a:pt x="1817" y="547"/>
                    </a:lnTo>
                    <a:lnTo>
                      <a:pt x="1826" y="555"/>
                    </a:lnTo>
                    <a:lnTo>
                      <a:pt x="1832" y="564"/>
                    </a:lnTo>
                    <a:lnTo>
                      <a:pt x="1862" y="558"/>
                    </a:lnTo>
                    <a:lnTo>
                      <a:pt x="1893" y="556"/>
                    </a:lnTo>
                    <a:lnTo>
                      <a:pt x="1936" y="560"/>
                    </a:lnTo>
                    <a:lnTo>
                      <a:pt x="1978" y="570"/>
                    </a:lnTo>
                    <a:lnTo>
                      <a:pt x="2017" y="587"/>
                    </a:lnTo>
                    <a:lnTo>
                      <a:pt x="2052" y="608"/>
                    </a:lnTo>
                    <a:lnTo>
                      <a:pt x="2083" y="635"/>
                    </a:lnTo>
                    <a:lnTo>
                      <a:pt x="2110" y="666"/>
                    </a:lnTo>
                    <a:lnTo>
                      <a:pt x="2132" y="702"/>
                    </a:lnTo>
                    <a:lnTo>
                      <a:pt x="2149" y="740"/>
                    </a:lnTo>
                    <a:lnTo>
                      <a:pt x="2158" y="781"/>
                    </a:lnTo>
                    <a:lnTo>
                      <a:pt x="2162" y="825"/>
                    </a:lnTo>
                    <a:lnTo>
                      <a:pt x="2158" y="868"/>
                    </a:lnTo>
                    <a:lnTo>
                      <a:pt x="2149" y="909"/>
                    </a:lnTo>
                    <a:lnTo>
                      <a:pt x="2132" y="948"/>
                    </a:lnTo>
                    <a:lnTo>
                      <a:pt x="2110" y="983"/>
                    </a:lnTo>
                    <a:lnTo>
                      <a:pt x="2083" y="1015"/>
                    </a:lnTo>
                    <a:lnTo>
                      <a:pt x="2052" y="1041"/>
                    </a:lnTo>
                    <a:lnTo>
                      <a:pt x="2017" y="1063"/>
                    </a:lnTo>
                    <a:lnTo>
                      <a:pt x="1978" y="1079"/>
                    </a:lnTo>
                    <a:lnTo>
                      <a:pt x="1936" y="1090"/>
                    </a:lnTo>
                    <a:lnTo>
                      <a:pt x="1893" y="1093"/>
                    </a:lnTo>
                    <a:lnTo>
                      <a:pt x="1852" y="1090"/>
                    </a:lnTo>
                    <a:lnTo>
                      <a:pt x="1812" y="1080"/>
                    </a:lnTo>
                    <a:lnTo>
                      <a:pt x="1776" y="1065"/>
                    </a:lnTo>
                    <a:lnTo>
                      <a:pt x="1769" y="1073"/>
                    </a:lnTo>
                    <a:lnTo>
                      <a:pt x="1760" y="1079"/>
                    </a:lnTo>
                    <a:lnTo>
                      <a:pt x="1458" y="1267"/>
                    </a:lnTo>
                    <a:lnTo>
                      <a:pt x="1458" y="1336"/>
                    </a:lnTo>
                    <a:lnTo>
                      <a:pt x="1456" y="1370"/>
                    </a:lnTo>
                    <a:lnTo>
                      <a:pt x="1446" y="1402"/>
                    </a:lnTo>
                    <a:lnTo>
                      <a:pt x="1433" y="1432"/>
                    </a:lnTo>
                    <a:lnTo>
                      <a:pt x="1415" y="1457"/>
                    </a:lnTo>
                    <a:lnTo>
                      <a:pt x="1392" y="1480"/>
                    </a:lnTo>
                    <a:lnTo>
                      <a:pt x="1365" y="1498"/>
                    </a:lnTo>
                    <a:lnTo>
                      <a:pt x="1336" y="1513"/>
                    </a:lnTo>
                    <a:lnTo>
                      <a:pt x="1305" y="1521"/>
                    </a:lnTo>
                    <a:lnTo>
                      <a:pt x="1271" y="1524"/>
                    </a:lnTo>
                    <a:lnTo>
                      <a:pt x="1120" y="1524"/>
                    </a:lnTo>
                    <a:lnTo>
                      <a:pt x="1086" y="1521"/>
                    </a:lnTo>
                    <a:lnTo>
                      <a:pt x="1054" y="1513"/>
                    </a:lnTo>
                    <a:lnTo>
                      <a:pt x="1025" y="1498"/>
                    </a:lnTo>
                    <a:lnTo>
                      <a:pt x="999" y="1480"/>
                    </a:lnTo>
                    <a:lnTo>
                      <a:pt x="977" y="1457"/>
                    </a:lnTo>
                    <a:lnTo>
                      <a:pt x="958" y="1432"/>
                    </a:lnTo>
                    <a:lnTo>
                      <a:pt x="944" y="1402"/>
                    </a:lnTo>
                    <a:lnTo>
                      <a:pt x="936" y="1370"/>
                    </a:lnTo>
                    <a:lnTo>
                      <a:pt x="932" y="1336"/>
                    </a:lnTo>
                    <a:lnTo>
                      <a:pt x="932" y="1331"/>
                    </a:lnTo>
                    <a:lnTo>
                      <a:pt x="466" y="1189"/>
                    </a:lnTo>
                    <a:lnTo>
                      <a:pt x="438" y="1209"/>
                    </a:lnTo>
                    <a:lnTo>
                      <a:pt x="408" y="1225"/>
                    </a:lnTo>
                    <a:lnTo>
                      <a:pt x="374" y="1235"/>
                    </a:lnTo>
                    <a:lnTo>
                      <a:pt x="339" y="1238"/>
                    </a:lnTo>
                    <a:lnTo>
                      <a:pt x="187" y="1238"/>
                    </a:lnTo>
                    <a:lnTo>
                      <a:pt x="154" y="1236"/>
                    </a:lnTo>
                    <a:lnTo>
                      <a:pt x="122" y="1226"/>
                    </a:lnTo>
                    <a:lnTo>
                      <a:pt x="93" y="1213"/>
                    </a:lnTo>
                    <a:lnTo>
                      <a:pt x="67" y="1195"/>
                    </a:lnTo>
                    <a:lnTo>
                      <a:pt x="44" y="1172"/>
                    </a:lnTo>
                    <a:lnTo>
                      <a:pt x="25" y="1145"/>
                    </a:lnTo>
                    <a:lnTo>
                      <a:pt x="11" y="1116"/>
                    </a:lnTo>
                    <a:lnTo>
                      <a:pt x="2" y="1085"/>
                    </a:lnTo>
                    <a:lnTo>
                      <a:pt x="0" y="1051"/>
                    </a:lnTo>
                    <a:lnTo>
                      <a:pt x="0" y="900"/>
                    </a:lnTo>
                    <a:lnTo>
                      <a:pt x="2" y="866"/>
                    </a:lnTo>
                    <a:lnTo>
                      <a:pt x="11" y="835"/>
                    </a:lnTo>
                    <a:lnTo>
                      <a:pt x="25" y="805"/>
                    </a:lnTo>
                    <a:lnTo>
                      <a:pt x="44" y="779"/>
                    </a:lnTo>
                    <a:lnTo>
                      <a:pt x="67" y="757"/>
                    </a:lnTo>
                    <a:lnTo>
                      <a:pt x="93" y="738"/>
                    </a:lnTo>
                    <a:lnTo>
                      <a:pt x="122" y="724"/>
                    </a:lnTo>
                    <a:lnTo>
                      <a:pt x="154" y="716"/>
                    </a:lnTo>
                    <a:lnTo>
                      <a:pt x="187" y="712"/>
                    </a:lnTo>
                    <a:lnTo>
                      <a:pt x="339" y="712"/>
                    </a:lnTo>
                    <a:lnTo>
                      <a:pt x="375" y="716"/>
                    </a:lnTo>
                    <a:lnTo>
                      <a:pt x="409" y="727"/>
                    </a:lnTo>
                    <a:lnTo>
                      <a:pt x="440" y="743"/>
                    </a:lnTo>
                    <a:lnTo>
                      <a:pt x="577" y="683"/>
                    </a:lnTo>
                    <a:lnTo>
                      <a:pt x="577" y="647"/>
                    </a:lnTo>
                    <a:lnTo>
                      <a:pt x="579" y="613"/>
                    </a:lnTo>
                    <a:lnTo>
                      <a:pt x="588" y="582"/>
                    </a:lnTo>
                    <a:lnTo>
                      <a:pt x="602" y="552"/>
                    </a:lnTo>
                    <a:lnTo>
                      <a:pt x="620" y="526"/>
                    </a:lnTo>
                    <a:lnTo>
                      <a:pt x="643" y="503"/>
                    </a:lnTo>
                    <a:lnTo>
                      <a:pt x="670" y="485"/>
                    </a:lnTo>
                    <a:lnTo>
                      <a:pt x="699" y="471"/>
                    </a:lnTo>
                    <a:lnTo>
                      <a:pt x="730" y="462"/>
                    </a:lnTo>
                    <a:lnTo>
                      <a:pt x="764" y="458"/>
                    </a:lnTo>
                    <a:lnTo>
                      <a:pt x="904" y="458"/>
                    </a:lnTo>
                    <a:lnTo>
                      <a:pt x="1051" y="317"/>
                    </a:lnTo>
                    <a:lnTo>
                      <a:pt x="1051" y="189"/>
                    </a:lnTo>
                    <a:lnTo>
                      <a:pt x="1054" y="155"/>
                    </a:lnTo>
                    <a:lnTo>
                      <a:pt x="1063" y="124"/>
                    </a:lnTo>
                    <a:lnTo>
                      <a:pt x="1076" y="93"/>
                    </a:lnTo>
                    <a:lnTo>
                      <a:pt x="1095" y="68"/>
                    </a:lnTo>
                    <a:lnTo>
                      <a:pt x="1117" y="45"/>
                    </a:lnTo>
                    <a:lnTo>
                      <a:pt x="1144" y="27"/>
                    </a:lnTo>
                    <a:lnTo>
                      <a:pt x="1173" y="12"/>
                    </a:lnTo>
                    <a:lnTo>
                      <a:pt x="1204" y="4"/>
                    </a:lnTo>
                    <a:lnTo>
                      <a:pt x="1238"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37"/>
              <p:cNvSpPr>
                <a:spLocks/>
              </p:cNvSpPr>
              <p:nvPr/>
            </p:nvSpPr>
            <p:spPr bwMode="auto">
              <a:xfrm>
                <a:off x="498" y="2812"/>
                <a:ext cx="329" cy="265"/>
              </a:xfrm>
              <a:custGeom>
                <a:avLst/>
                <a:gdLst>
                  <a:gd name="T0" fmla="*/ 1289 w 1647"/>
                  <a:gd name="T1" fmla="*/ 0 h 1321"/>
                  <a:gd name="T2" fmla="*/ 1333 w 1647"/>
                  <a:gd name="T3" fmla="*/ 12 h 1321"/>
                  <a:gd name="T4" fmla="*/ 1364 w 1647"/>
                  <a:gd name="T5" fmla="*/ 43 h 1321"/>
                  <a:gd name="T6" fmla="*/ 1375 w 1647"/>
                  <a:gd name="T7" fmla="*/ 87 h 1321"/>
                  <a:gd name="T8" fmla="*/ 1375 w 1647"/>
                  <a:gd name="T9" fmla="*/ 246 h 1321"/>
                  <a:gd name="T10" fmla="*/ 1647 w 1647"/>
                  <a:gd name="T11" fmla="*/ 517 h 1321"/>
                  <a:gd name="T12" fmla="*/ 1605 w 1647"/>
                  <a:gd name="T13" fmla="*/ 556 h 1321"/>
                  <a:gd name="T14" fmla="*/ 1316 w 1647"/>
                  <a:gd name="T15" fmla="*/ 319 h 1321"/>
                  <a:gd name="T16" fmla="*/ 1289 w 1647"/>
                  <a:gd name="T17" fmla="*/ 324 h 1321"/>
                  <a:gd name="T18" fmla="*/ 1125 w 1647"/>
                  <a:gd name="T19" fmla="*/ 323 h 1321"/>
                  <a:gd name="T20" fmla="*/ 899 w 1647"/>
                  <a:gd name="T21" fmla="*/ 526 h 1321"/>
                  <a:gd name="T22" fmla="*/ 901 w 1647"/>
                  <a:gd name="T23" fmla="*/ 545 h 1321"/>
                  <a:gd name="T24" fmla="*/ 1552 w 1647"/>
                  <a:gd name="T25" fmla="*/ 655 h 1321"/>
                  <a:gd name="T26" fmla="*/ 1542 w 1647"/>
                  <a:gd name="T27" fmla="*/ 723 h 1321"/>
                  <a:gd name="T28" fmla="*/ 1543 w 1647"/>
                  <a:gd name="T29" fmla="*/ 741 h 1321"/>
                  <a:gd name="T30" fmla="*/ 901 w 1647"/>
                  <a:gd name="T31" fmla="*/ 695 h 1321"/>
                  <a:gd name="T32" fmla="*/ 889 w 1647"/>
                  <a:gd name="T33" fmla="*/ 739 h 1321"/>
                  <a:gd name="T34" fmla="*/ 859 w 1647"/>
                  <a:gd name="T35" fmla="*/ 770 h 1321"/>
                  <a:gd name="T36" fmla="*/ 815 w 1647"/>
                  <a:gd name="T37" fmla="*/ 782 h 1321"/>
                  <a:gd name="T38" fmla="*/ 640 w 1647"/>
                  <a:gd name="T39" fmla="*/ 778 h 1321"/>
                  <a:gd name="T40" fmla="*/ 603 w 1647"/>
                  <a:gd name="T41" fmla="*/ 755 h 1321"/>
                  <a:gd name="T42" fmla="*/ 324 w 1647"/>
                  <a:gd name="T43" fmla="*/ 853 h 1321"/>
                  <a:gd name="T44" fmla="*/ 936 w 1647"/>
                  <a:gd name="T45" fmla="*/ 1065 h 1321"/>
                  <a:gd name="T46" fmla="*/ 957 w 1647"/>
                  <a:gd name="T47" fmla="*/ 1025 h 1321"/>
                  <a:gd name="T48" fmla="*/ 995 w 1647"/>
                  <a:gd name="T49" fmla="*/ 1001 h 1321"/>
                  <a:gd name="T50" fmla="*/ 1171 w 1647"/>
                  <a:gd name="T51" fmla="*/ 997 h 1321"/>
                  <a:gd name="T52" fmla="*/ 1214 w 1647"/>
                  <a:gd name="T53" fmla="*/ 1009 h 1321"/>
                  <a:gd name="T54" fmla="*/ 1560 w 1647"/>
                  <a:gd name="T55" fmla="*/ 817 h 1321"/>
                  <a:gd name="T56" fmla="*/ 1589 w 1647"/>
                  <a:gd name="T57" fmla="*/ 868 h 1321"/>
                  <a:gd name="T58" fmla="*/ 1257 w 1647"/>
                  <a:gd name="T59" fmla="*/ 1109 h 1321"/>
                  <a:gd name="T60" fmla="*/ 1254 w 1647"/>
                  <a:gd name="T61" fmla="*/ 1257 h 1321"/>
                  <a:gd name="T62" fmla="*/ 1231 w 1647"/>
                  <a:gd name="T63" fmla="*/ 1296 h 1321"/>
                  <a:gd name="T64" fmla="*/ 1194 w 1647"/>
                  <a:gd name="T65" fmla="*/ 1318 h 1321"/>
                  <a:gd name="T66" fmla="*/ 1020 w 1647"/>
                  <a:gd name="T67" fmla="*/ 1321 h 1321"/>
                  <a:gd name="T68" fmla="*/ 976 w 1647"/>
                  <a:gd name="T69" fmla="*/ 1309 h 1321"/>
                  <a:gd name="T70" fmla="*/ 946 w 1647"/>
                  <a:gd name="T71" fmla="*/ 1278 h 1321"/>
                  <a:gd name="T72" fmla="*/ 934 w 1647"/>
                  <a:gd name="T73" fmla="*/ 1234 h 1321"/>
                  <a:gd name="T74" fmla="*/ 322 w 1647"/>
                  <a:gd name="T75" fmla="*/ 967 h 1321"/>
                  <a:gd name="T76" fmla="*/ 301 w 1647"/>
                  <a:gd name="T77" fmla="*/ 1008 h 1321"/>
                  <a:gd name="T78" fmla="*/ 262 w 1647"/>
                  <a:gd name="T79" fmla="*/ 1032 h 1321"/>
                  <a:gd name="T80" fmla="*/ 87 w 1647"/>
                  <a:gd name="T81" fmla="*/ 1035 h 1321"/>
                  <a:gd name="T82" fmla="*/ 44 w 1647"/>
                  <a:gd name="T83" fmla="*/ 1024 h 1321"/>
                  <a:gd name="T84" fmla="*/ 12 w 1647"/>
                  <a:gd name="T85" fmla="*/ 992 h 1321"/>
                  <a:gd name="T86" fmla="*/ 0 w 1647"/>
                  <a:gd name="T87" fmla="*/ 949 h 1321"/>
                  <a:gd name="T88" fmla="*/ 4 w 1647"/>
                  <a:gd name="T89" fmla="*/ 775 h 1321"/>
                  <a:gd name="T90" fmla="*/ 26 w 1647"/>
                  <a:gd name="T91" fmla="*/ 737 h 1321"/>
                  <a:gd name="T92" fmla="*/ 64 w 1647"/>
                  <a:gd name="T93" fmla="*/ 714 h 1321"/>
                  <a:gd name="T94" fmla="*/ 239 w 1647"/>
                  <a:gd name="T95" fmla="*/ 712 h 1321"/>
                  <a:gd name="T96" fmla="*/ 277 w 1647"/>
                  <a:gd name="T97" fmla="*/ 720 h 1321"/>
                  <a:gd name="T98" fmla="*/ 306 w 1647"/>
                  <a:gd name="T99" fmla="*/ 746 h 1321"/>
                  <a:gd name="T100" fmla="*/ 578 w 1647"/>
                  <a:gd name="T101" fmla="*/ 647 h 1321"/>
                  <a:gd name="T102" fmla="*/ 581 w 1647"/>
                  <a:gd name="T103" fmla="*/ 522 h 1321"/>
                  <a:gd name="T104" fmla="*/ 603 w 1647"/>
                  <a:gd name="T105" fmla="*/ 483 h 1321"/>
                  <a:gd name="T106" fmla="*/ 641 w 1647"/>
                  <a:gd name="T107" fmla="*/ 462 h 1321"/>
                  <a:gd name="T108" fmla="*/ 815 w 1647"/>
                  <a:gd name="T109" fmla="*/ 458 h 1321"/>
                  <a:gd name="T110" fmla="*/ 841 w 1647"/>
                  <a:gd name="T111" fmla="*/ 463 h 1321"/>
                  <a:gd name="T112" fmla="*/ 1052 w 1647"/>
                  <a:gd name="T113" fmla="*/ 246 h 1321"/>
                  <a:gd name="T114" fmla="*/ 1052 w 1647"/>
                  <a:gd name="T115" fmla="*/ 87 h 1321"/>
                  <a:gd name="T116" fmla="*/ 1064 w 1647"/>
                  <a:gd name="T117" fmla="*/ 43 h 1321"/>
                  <a:gd name="T118" fmla="*/ 1095 w 1647"/>
                  <a:gd name="T119" fmla="*/ 12 h 1321"/>
                  <a:gd name="T120" fmla="*/ 1138 w 1647"/>
                  <a:gd name="T121" fmla="*/ 0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7" h="1321">
                    <a:moveTo>
                      <a:pt x="1138" y="0"/>
                    </a:moveTo>
                    <a:lnTo>
                      <a:pt x="1289" y="0"/>
                    </a:lnTo>
                    <a:lnTo>
                      <a:pt x="1312" y="3"/>
                    </a:lnTo>
                    <a:lnTo>
                      <a:pt x="1333" y="12"/>
                    </a:lnTo>
                    <a:lnTo>
                      <a:pt x="1351" y="25"/>
                    </a:lnTo>
                    <a:lnTo>
                      <a:pt x="1364" y="43"/>
                    </a:lnTo>
                    <a:lnTo>
                      <a:pt x="1373" y="64"/>
                    </a:lnTo>
                    <a:lnTo>
                      <a:pt x="1375" y="87"/>
                    </a:lnTo>
                    <a:lnTo>
                      <a:pt x="1375" y="237"/>
                    </a:lnTo>
                    <a:lnTo>
                      <a:pt x="1375" y="246"/>
                    </a:lnTo>
                    <a:lnTo>
                      <a:pt x="1374" y="255"/>
                    </a:lnTo>
                    <a:lnTo>
                      <a:pt x="1647" y="517"/>
                    </a:lnTo>
                    <a:lnTo>
                      <a:pt x="1625" y="535"/>
                    </a:lnTo>
                    <a:lnTo>
                      <a:pt x="1605" y="556"/>
                    </a:lnTo>
                    <a:lnTo>
                      <a:pt x="1587" y="579"/>
                    </a:lnTo>
                    <a:lnTo>
                      <a:pt x="1316" y="319"/>
                    </a:lnTo>
                    <a:lnTo>
                      <a:pt x="1303" y="323"/>
                    </a:lnTo>
                    <a:lnTo>
                      <a:pt x="1289" y="324"/>
                    </a:lnTo>
                    <a:lnTo>
                      <a:pt x="1138" y="324"/>
                    </a:lnTo>
                    <a:lnTo>
                      <a:pt x="1125" y="323"/>
                    </a:lnTo>
                    <a:lnTo>
                      <a:pt x="1113" y="319"/>
                    </a:lnTo>
                    <a:lnTo>
                      <a:pt x="899" y="526"/>
                    </a:lnTo>
                    <a:lnTo>
                      <a:pt x="901" y="535"/>
                    </a:lnTo>
                    <a:lnTo>
                      <a:pt x="901" y="545"/>
                    </a:lnTo>
                    <a:lnTo>
                      <a:pt x="901" y="592"/>
                    </a:lnTo>
                    <a:lnTo>
                      <a:pt x="1552" y="655"/>
                    </a:lnTo>
                    <a:lnTo>
                      <a:pt x="1544" y="688"/>
                    </a:lnTo>
                    <a:lnTo>
                      <a:pt x="1542" y="723"/>
                    </a:lnTo>
                    <a:lnTo>
                      <a:pt x="1542" y="733"/>
                    </a:lnTo>
                    <a:lnTo>
                      <a:pt x="1543" y="741"/>
                    </a:lnTo>
                    <a:lnTo>
                      <a:pt x="901" y="679"/>
                    </a:lnTo>
                    <a:lnTo>
                      <a:pt x="901" y="695"/>
                    </a:lnTo>
                    <a:lnTo>
                      <a:pt x="899" y="718"/>
                    </a:lnTo>
                    <a:lnTo>
                      <a:pt x="889" y="739"/>
                    </a:lnTo>
                    <a:lnTo>
                      <a:pt x="876" y="757"/>
                    </a:lnTo>
                    <a:lnTo>
                      <a:pt x="859" y="770"/>
                    </a:lnTo>
                    <a:lnTo>
                      <a:pt x="838" y="778"/>
                    </a:lnTo>
                    <a:lnTo>
                      <a:pt x="815" y="782"/>
                    </a:lnTo>
                    <a:lnTo>
                      <a:pt x="664" y="782"/>
                    </a:lnTo>
                    <a:lnTo>
                      <a:pt x="640" y="778"/>
                    </a:lnTo>
                    <a:lnTo>
                      <a:pt x="619" y="769"/>
                    </a:lnTo>
                    <a:lnTo>
                      <a:pt x="603" y="755"/>
                    </a:lnTo>
                    <a:lnTo>
                      <a:pt x="588" y="736"/>
                    </a:lnTo>
                    <a:lnTo>
                      <a:pt x="324" y="853"/>
                    </a:lnTo>
                    <a:lnTo>
                      <a:pt x="324" y="878"/>
                    </a:lnTo>
                    <a:lnTo>
                      <a:pt x="936" y="1065"/>
                    </a:lnTo>
                    <a:lnTo>
                      <a:pt x="943" y="1043"/>
                    </a:lnTo>
                    <a:lnTo>
                      <a:pt x="957" y="1025"/>
                    </a:lnTo>
                    <a:lnTo>
                      <a:pt x="975" y="1011"/>
                    </a:lnTo>
                    <a:lnTo>
                      <a:pt x="995" y="1001"/>
                    </a:lnTo>
                    <a:lnTo>
                      <a:pt x="1020" y="997"/>
                    </a:lnTo>
                    <a:lnTo>
                      <a:pt x="1171" y="997"/>
                    </a:lnTo>
                    <a:lnTo>
                      <a:pt x="1194" y="1001"/>
                    </a:lnTo>
                    <a:lnTo>
                      <a:pt x="1214" y="1009"/>
                    </a:lnTo>
                    <a:lnTo>
                      <a:pt x="1232" y="1023"/>
                    </a:lnTo>
                    <a:lnTo>
                      <a:pt x="1560" y="817"/>
                    </a:lnTo>
                    <a:lnTo>
                      <a:pt x="1573" y="844"/>
                    </a:lnTo>
                    <a:lnTo>
                      <a:pt x="1589" y="868"/>
                    </a:lnTo>
                    <a:lnTo>
                      <a:pt x="1606" y="890"/>
                    </a:lnTo>
                    <a:lnTo>
                      <a:pt x="1257" y="1109"/>
                    </a:lnTo>
                    <a:lnTo>
                      <a:pt x="1257" y="1234"/>
                    </a:lnTo>
                    <a:lnTo>
                      <a:pt x="1254" y="1257"/>
                    </a:lnTo>
                    <a:lnTo>
                      <a:pt x="1246" y="1278"/>
                    </a:lnTo>
                    <a:lnTo>
                      <a:pt x="1231" y="1296"/>
                    </a:lnTo>
                    <a:lnTo>
                      <a:pt x="1214" y="1309"/>
                    </a:lnTo>
                    <a:lnTo>
                      <a:pt x="1194" y="1318"/>
                    </a:lnTo>
                    <a:lnTo>
                      <a:pt x="1171" y="1321"/>
                    </a:lnTo>
                    <a:lnTo>
                      <a:pt x="1020" y="1321"/>
                    </a:lnTo>
                    <a:lnTo>
                      <a:pt x="997" y="1318"/>
                    </a:lnTo>
                    <a:lnTo>
                      <a:pt x="976" y="1309"/>
                    </a:lnTo>
                    <a:lnTo>
                      <a:pt x="959" y="1296"/>
                    </a:lnTo>
                    <a:lnTo>
                      <a:pt x="946" y="1278"/>
                    </a:lnTo>
                    <a:lnTo>
                      <a:pt x="936" y="1257"/>
                    </a:lnTo>
                    <a:lnTo>
                      <a:pt x="934" y="1234"/>
                    </a:lnTo>
                    <a:lnTo>
                      <a:pt x="934" y="1154"/>
                    </a:lnTo>
                    <a:lnTo>
                      <a:pt x="322" y="967"/>
                    </a:lnTo>
                    <a:lnTo>
                      <a:pt x="315" y="989"/>
                    </a:lnTo>
                    <a:lnTo>
                      <a:pt x="301" y="1008"/>
                    </a:lnTo>
                    <a:lnTo>
                      <a:pt x="283" y="1023"/>
                    </a:lnTo>
                    <a:lnTo>
                      <a:pt x="262" y="1032"/>
                    </a:lnTo>
                    <a:lnTo>
                      <a:pt x="239" y="1035"/>
                    </a:lnTo>
                    <a:lnTo>
                      <a:pt x="87" y="1035"/>
                    </a:lnTo>
                    <a:lnTo>
                      <a:pt x="64" y="1032"/>
                    </a:lnTo>
                    <a:lnTo>
                      <a:pt x="44" y="1024"/>
                    </a:lnTo>
                    <a:lnTo>
                      <a:pt x="26" y="1009"/>
                    </a:lnTo>
                    <a:lnTo>
                      <a:pt x="12" y="992"/>
                    </a:lnTo>
                    <a:lnTo>
                      <a:pt x="4" y="972"/>
                    </a:lnTo>
                    <a:lnTo>
                      <a:pt x="0" y="949"/>
                    </a:lnTo>
                    <a:lnTo>
                      <a:pt x="0" y="798"/>
                    </a:lnTo>
                    <a:lnTo>
                      <a:pt x="4" y="775"/>
                    </a:lnTo>
                    <a:lnTo>
                      <a:pt x="12" y="754"/>
                    </a:lnTo>
                    <a:lnTo>
                      <a:pt x="26" y="737"/>
                    </a:lnTo>
                    <a:lnTo>
                      <a:pt x="44" y="724"/>
                    </a:lnTo>
                    <a:lnTo>
                      <a:pt x="64" y="714"/>
                    </a:lnTo>
                    <a:lnTo>
                      <a:pt x="87" y="712"/>
                    </a:lnTo>
                    <a:lnTo>
                      <a:pt x="239" y="712"/>
                    </a:lnTo>
                    <a:lnTo>
                      <a:pt x="258" y="714"/>
                    </a:lnTo>
                    <a:lnTo>
                      <a:pt x="277" y="720"/>
                    </a:lnTo>
                    <a:lnTo>
                      <a:pt x="293" y="731"/>
                    </a:lnTo>
                    <a:lnTo>
                      <a:pt x="306" y="746"/>
                    </a:lnTo>
                    <a:lnTo>
                      <a:pt x="316" y="763"/>
                    </a:lnTo>
                    <a:lnTo>
                      <a:pt x="578" y="647"/>
                    </a:lnTo>
                    <a:lnTo>
                      <a:pt x="578" y="545"/>
                    </a:lnTo>
                    <a:lnTo>
                      <a:pt x="581" y="522"/>
                    </a:lnTo>
                    <a:lnTo>
                      <a:pt x="589" y="502"/>
                    </a:lnTo>
                    <a:lnTo>
                      <a:pt x="603" y="483"/>
                    </a:lnTo>
                    <a:lnTo>
                      <a:pt x="621" y="470"/>
                    </a:lnTo>
                    <a:lnTo>
                      <a:pt x="641" y="462"/>
                    </a:lnTo>
                    <a:lnTo>
                      <a:pt x="664" y="458"/>
                    </a:lnTo>
                    <a:lnTo>
                      <a:pt x="815" y="458"/>
                    </a:lnTo>
                    <a:lnTo>
                      <a:pt x="829" y="459"/>
                    </a:lnTo>
                    <a:lnTo>
                      <a:pt x="841" y="463"/>
                    </a:lnTo>
                    <a:lnTo>
                      <a:pt x="1055" y="256"/>
                    </a:lnTo>
                    <a:lnTo>
                      <a:pt x="1052" y="246"/>
                    </a:lnTo>
                    <a:lnTo>
                      <a:pt x="1052" y="237"/>
                    </a:lnTo>
                    <a:lnTo>
                      <a:pt x="1052" y="87"/>
                    </a:lnTo>
                    <a:lnTo>
                      <a:pt x="1055" y="64"/>
                    </a:lnTo>
                    <a:lnTo>
                      <a:pt x="1064" y="43"/>
                    </a:lnTo>
                    <a:lnTo>
                      <a:pt x="1078" y="25"/>
                    </a:lnTo>
                    <a:lnTo>
                      <a:pt x="1095" y="12"/>
                    </a:lnTo>
                    <a:lnTo>
                      <a:pt x="1115" y="3"/>
                    </a:lnTo>
                    <a:lnTo>
                      <a:pt x="1138"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38"/>
              <p:cNvSpPr>
                <a:spLocks/>
              </p:cNvSpPr>
              <p:nvPr/>
            </p:nvSpPr>
            <p:spPr bwMode="auto">
              <a:xfrm>
                <a:off x="823" y="2923"/>
                <a:ext cx="67" cy="67"/>
              </a:xfrm>
              <a:custGeom>
                <a:avLst/>
                <a:gdLst>
                  <a:gd name="T0" fmla="*/ 166 w 333"/>
                  <a:gd name="T1" fmla="*/ 0 h 335"/>
                  <a:gd name="T2" fmla="*/ 200 w 333"/>
                  <a:gd name="T3" fmla="*/ 3 h 335"/>
                  <a:gd name="T4" fmla="*/ 232 w 333"/>
                  <a:gd name="T5" fmla="*/ 13 h 335"/>
                  <a:gd name="T6" fmla="*/ 260 w 333"/>
                  <a:gd name="T7" fmla="*/ 29 h 335"/>
                  <a:gd name="T8" fmla="*/ 285 w 333"/>
                  <a:gd name="T9" fmla="*/ 49 h 335"/>
                  <a:gd name="T10" fmla="*/ 306 w 333"/>
                  <a:gd name="T11" fmla="*/ 74 h 335"/>
                  <a:gd name="T12" fmla="*/ 320 w 333"/>
                  <a:gd name="T13" fmla="*/ 103 h 335"/>
                  <a:gd name="T14" fmla="*/ 330 w 333"/>
                  <a:gd name="T15" fmla="*/ 134 h 335"/>
                  <a:gd name="T16" fmla="*/ 333 w 333"/>
                  <a:gd name="T17" fmla="*/ 168 h 335"/>
                  <a:gd name="T18" fmla="*/ 330 w 333"/>
                  <a:gd name="T19" fmla="*/ 202 h 335"/>
                  <a:gd name="T20" fmla="*/ 320 w 333"/>
                  <a:gd name="T21" fmla="*/ 233 h 335"/>
                  <a:gd name="T22" fmla="*/ 306 w 333"/>
                  <a:gd name="T23" fmla="*/ 261 h 335"/>
                  <a:gd name="T24" fmla="*/ 285 w 333"/>
                  <a:gd name="T25" fmla="*/ 285 h 335"/>
                  <a:gd name="T26" fmla="*/ 260 w 333"/>
                  <a:gd name="T27" fmla="*/ 306 h 335"/>
                  <a:gd name="T28" fmla="*/ 232 w 333"/>
                  <a:gd name="T29" fmla="*/ 321 h 335"/>
                  <a:gd name="T30" fmla="*/ 200 w 333"/>
                  <a:gd name="T31" fmla="*/ 331 h 335"/>
                  <a:gd name="T32" fmla="*/ 166 w 333"/>
                  <a:gd name="T33" fmla="*/ 335 h 335"/>
                  <a:gd name="T34" fmla="*/ 133 w 333"/>
                  <a:gd name="T35" fmla="*/ 331 h 335"/>
                  <a:gd name="T36" fmla="*/ 101 w 333"/>
                  <a:gd name="T37" fmla="*/ 321 h 335"/>
                  <a:gd name="T38" fmla="*/ 73 w 333"/>
                  <a:gd name="T39" fmla="*/ 306 h 335"/>
                  <a:gd name="T40" fmla="*/ 48 w 333"/>
                  <a:gd name="T41" fmla="*/ 285 h 335"/>
                  <a:gd name="T42" fmla="*/ 27 w 333"/>
                  <a:gd name="T43" fmla="*/ 261 h 335"/>
                  <a:gd name="T44" fmla="*/ 13 w 333"/>
                  <a:gd name="T45" fmla="*/ 233 h 335"/>
                  <a:gd name="T46" fmla="*/ 3 w 333"/>
                  <a:gd name="T47" fmla="*/ 202 h 335"/>
                  <a:gd name="T48" fmla="*/ 0 w 333"/>
                  <a:gd name="T49" fmla="*/ 168 h 335"/>
                  <a:gd name="T50" fmla="*/ 3 w 333"/>
                  <a:gd name="T51" fmla="*/ 134 h 335"/>
                  <a:gd name="T52" fmla="*/ 13 w 333"/>
                  <a:gd name="T53" fmla="*/ 103 h 335"/>
                  <a:gd name="T54" fmla="*/ 27 w 333"/>
                  <a:gd name="T55" fmla="*/ 74 h 335"/>
                  <a:gd name="T56" fmla="*/ 48 w 333"/>
                  <a:gd name="T57" fmla="*/ 49 h 335"/>
                  <a:gd name="T58" fmla="*/ 73 w 333"/>
                  <a:gd name="T59" fmla="*/ 29 h 335"/>
                  <a:gd name="T60" fmla="*/ 101 w 333"/>
                  <a:gd name="T61" fmla="*/ 13 h 335"/>
                  <a:gd name="T62" fmla="*/ 133 w 333"/>
                  <a:gd name="T63" fmla="*/ 3 h 335"/>
                  <a:gd name="T64" fmla="*/ 166 w 333"/>
                  <a:gd name="T65"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3" h="335">
                    <a:moveTo>
                      <a:pt x="166" y="0"/>
                    </a:moveTo>
                    <a:lnTo>
                      <a:pt x="200" y="3"/>
                    </a:lnTo>
                    <a:lnTo>
                      <a:pt x="232" y="13"/>
                    </a:lnTo>
                    <a:lnTo>
                      <a:pt x="260" y="29"/>
                    </a:lnTo>
                    <a:lnTo>
                      <a:pt x="285" y="49"/>
                    </a:lnTo>
                    <a:lnTo>
                      <a:pt x="306" y="74"/>
                    </a:lnTo>
                    <a:lnTo>
                      <a:pt x="320" y="103"/>
                    </a:lnTo>
                    <a:lnTo>
                      <a:pt x="330" y="134"/>
                    </a:lnTo>
                    <a:lnTo>
                      <a:pt x="333" y="168"/>
                    </a:lnTo>
                    <a:lnTo>
                      <a:pt x="330" y="202"/>
                    </a:lnTo>
                    <a:lnTo>
                      <a:pt x="320" y="233"/>
                    </a:lnTo>
                    <a:lnTo>
                      <a:pt x="306" y="261"/>
                    </a:lnTo>
                    <a:lnTo>
                      <a:pt x="285" y="285"/>
                    </a:lnTo>
                    <a:lnTo>
                      <a:pt x="260" y="306"/>
                    </a:lnTo>
                    <a:lnTo>
                      <a:pt x="232" y="321"/>
                    </a:lnTo>
                    <a:lnTo>
                      <a:pt x="200" y="331"/>
                    </a:lnTo>
                    <a:lnTo>
                      <a:pt x="166" y="335"/>
                    </a:lnTo>
                    <a:lnTo>
                      <a:pt x="133" y="331"/>
                    </a:lnTo>
                    <a:lnTo>
                      <a:pt x="101" y="321"/>
                    </a:lnTo>
                    <a:lnTo>
                      <a:pt x="73" y="306"/>
                    </a:lnTo>
                    <a:lnTo>
                      <a:pt x="48" y="285"/>
                    </a:lnTo>
                    <a:lnTo>
                      <a:pt x="27" y="261"/>
                    </a:lnTo>
                    <a:lnTo>
                      <a:pt x="13" y="233"/>
                    </a:lnTo>
                    <a:lnTo>
                      <a:pt x="3" y="202"/>
                    </a:lnTo>
                    <a:lnTo>
                      <a:pt x="0" y="168"/>
                    </a:lnTo>
                    <a:lnTo>
                      <a:pt x="3" y="134"/>
                    </a:lnTo>
                    <a:lnTo>
                      <a:pt x="13" y="103"/>
                    </a:lnTo>
                    <a:lnTo>
                      <a:pt x="27" y="74"/>
                    </a:lnTo>
                    <a:lnTo>
                      <a:pt x="48" y="49"/>
                    </a:lnTo>
                    <a:lnTo>
                      <a:pt x="73" y="29"/>
                    </a:lnTo>
                    <a:lnTo>
                      <a:pt x="101" y="13"/>
                    </a:lnTo>
                    <a:lnTo>
                      <a:pt x="133" y="3"/>
                    </a:lnTo>
                    <a:lnTo>
                      <a:pt x="166" y="0"/>
                    </a:lnTo>
                    <a:close/>
                  </a:path>
                </a:pathLst>
              </a:custGeom>
              <a:solidFill>
                <a:srgbClr val="E36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 name="Rectangle 61"/>
            <p:cNvSpPr/>
            <p:nvPr/>
          </p:nvSpPr>
          <p:spPr bwMode="auto">
            <a:xfrm rot="16200000" flipH="1" flipV="1">
              <a:off x="2187771" y="4120516"/>
              <a:ext cx="489043" cy="349760"/>
            </a:xfrm>
            <a:custGeom>
              <a:avLst/>
              <a:gdLst/>
              <a:ahLst/>
              <a:cxnLst/>
              <a:rect l="l" t="t" r="r" b="b"/>
              <a:pathLst>
                <a:path w="3745311" h="91440">
                  <a:moveTo>
                    <a:pt x="3745311" y="0"/>
                  </a:moveTo>
                  <a:lnTo>
                    <a:pt x="0" y="0"/>
                  </a:lnTo>
                  <a:lnTo>
                    <a:pt x="0" y="91440"/>
                  </a:lnTo>
                  <a:lnTo>
                    <a:pt x="3745311" y="91440"/>
                  </a:lnTo>
                  <a:close/>
                </a:path>
              </a:pathLst>
            </a:custGeom>
            <a:gradFill flip="none" rotWithShape="1">
              <a:gsLst>
                <a:gs pos="0">
                  <a:srgbClr val="E36700">
                    <a:alpha val="0"/>
                  </a:srgbClr>
                </a:gs>
                <a:gs pos="100000">
                  <a:srgbClr val="E36700"/>
                </a:gs>
              </a:gsLst>
              <a:lin ang="0" scaled="1"/>
              <a:tileRect/>
            </a:gradFill>
            <a:ln w="76200"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endParaRPr>
            </a:p>
          </p:txBody>
        </p:sp>
        <p:grpSp>
          <p:nvGrpSpPr>
            <p:cNvPr id="17" name="Group 16"/>
            <p:cNvGrpSpPr/>
            <p:nvPr/>
          </p:nvGrpSpPr>
          <p:grpSpPr>
            <a:xfrm>
              <a:off x="908429" y="2290721"/>
              <a:ext cx="3047729" cy="564048"/>
              <a:chOff x="3304053" y="2355043"/>
              <a:chExt cx="3187153" cy="590557"/>
            </a:xfrm>
          </p:grpSpPr>
          <p:sp>
            <p:nvSpPr>
              <p:cNvPr id="67" name="Rectangle 61"/>
              <p:cNvSpPr/>
              <p:nvPr/>
            </p:nvSpPr>
            <p:spPr bwMode="auto">
              <a:xfrm rot="5400000" flipH="1">
                <a:off x="4682188" y="2547280"/>
                <a:ext cx="430881" cy="365760"/>
              </a:xfrm>
              <a:custGeom>
                <a:avLst/>
                <a:gdLst/>
                <a:ahLst/>
                <a:cxnLst/>
                <a:rect l="l" t="t" r="r" b="b"/>
                <a:pathLst>
                  <a:path w="3745311" h="91440">
                    <a:moveTo>
                      <a:pt x="3745311" y="0"/>
                    </a:moveTo>
                    <a:lnTo>
                      <a:pt x="0" y="0"/>
                    </a:lnTo>
                    <a:lnTo>
                      <a:pt x="0" y="91440"/>
                    </a:lnTo>
                    <a:lnTo>
                      <a:pt x="3745311" y="91440"/>
                    </a:lnTo>
                    <a:close/>
                  </a:path>
                </a:pathLst>
              </a:custGeom>
              <a:gradFill flip="none" rotWithShape="1">
                <a:gsLst>
                  <a:gs pos="0">
                    <a:srgbClr val="E36700">
                      <a:alpha val="0"/>
                    </a:srgbClr>
                  </a:gs>
                  <a:gs pos="100000">
                    <a:srgbClr val="E36700"/>
                  </a:gs>
                </a:gsLst>
                <a:lin ang="0" scaled="1"/>
                <a:tileRect/>
              </a:gradFill>
              <a:ln w="76200"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endParaRPr>
              </a:p>
            </p:txBody>
          </p:sp>
          <p:sp>
            <p:nvSpPr>
              <p:cNvPr id="68" name="Rectangle 61"/>
              <p:cNvSpPr/>
              <p:nvPr/>
            </p:nvSpPr>
            <p:spPr bwMode="auto">
              <a:xfrm flipH="1">
                <a:off x="3304053" y="2355043"/>
                <a:ext cx="3187153" cy="173737"/>
              </a:xfrm>
              <a:custGeom>
                <a:avLst/>
                <a:gdLst/>
                <a:ahLst/>
                <a:cxnLst/>
                <a:rect l="l" t="t" r="r" b="b"/>
                <a:pathLst>
                  <a:path w="3187153" h="173737">
                    <a:moveTo>
                      <a:pt x="3187153" y="0"/>
                    </a:moveTo>
                    <a:cubicBezTo>
                      <a:pt x="3187153" y="45370"/>
                      <a:pt x="3151453" y="82149"/>
                      <a:pt x="3107415" y="82149"/>
                    </a:cubicBezTo>
                    <a:lnTo>
                      <a:pt x="2317574" y="82149"/>
                    </a:lnTo>
                    <a:lnTo>
                      <a:pt x="2317574" y="82297"/>
                    </a:lnTo>
                    <a:lnTo>
                      <a:pt x="869580" y="82297"/>
                    </a:lnTo>
                    <a:lnTo>
                      <a:pt x="869580" y="82149"/>
                    </a:lnTo>
                    <a:lnTo>
                      <a:pt x="79738" y="82149"/>
                    </a:lnTo>
                    <a:cubicBezTo>
                      <a:pt x="35700" y="82149"/>
                      <a:pt x="0" y="45370"/>
                      <a:pt x="0" y="0"/>
                    </a:cubicBezTo>
                    <a:lnTo>
                      <a:pt x="0" y="91588"/>
                    </a:lnTo>
                    <a:cubicBezTo>
                      <a:pt x="0" y="136957"/>
                      <a:pt x="35700" y="173737"/>
                      <a:pt x="79738" y="173737"/>
                    </a:cubicBezTo>
                    <a:lnTo>
                      <a:pt x="610970" y="173737"/>
                    </a:lnTo>
                    <a:lnTo>
                      <a:pt x="610970" y="173737"/>
                    </a:lnTo>
                    <a:lnTo>
                      <a:pt x="2439770" y="173737"/>
                    </a:lnTo>
                    <a:lnTo>
                      <a:pt x="2439770" y="173737"/>
                    </a:lnTo>
                    <a:lnTo>
                      <a:pt x="3107415" y="173737"/>
                    </a:lnTo>
                    <a:cubicBezTo>
                      <a:pt x="3151453" y="173737"/>
                      <a:pt x="3187153" y="136957"/>
                      <a:pt x="3187153" y="91588"/>
                    </a:cubicBezTo>
                    <a:close/>
                  </a:path>
                </a:pathLst>
              </a:custGeom>
              <a:solidFill>
                <a:srgbClr val="E36700"/>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a:ea typeface="ＭＳ Ｐゴシック" pitchFamily="16" charset="-128"/>
                  <a:cs typeface="ＭＳ Ｐゴシック" pitchFamily="-97" charset="-128"/>
                </a:endParaRPr>
              </a:p>
            </p:txBody>
          </p:sp>
        </p:grpSp>
        <p:sp>
          <p:nvSpPr>
            <p:cNvPr id="18" name="TextBox 17"/>
            <p:cNvSpPr txBox="1"/>
            <p:nvPr/>
          </p:nvSpPr>
          <p:spPr>
            <a:xfrm>
              <a:off x="3174139" y="1453456"/>
              <a:ext cx="994989" cy="294815"/>
            </a:xfrm>
            <a:prstGeom prst="rect">
              <a:avLst/>
            </a:prstGeom>
            <a:noFill/>
            <a:effectLst/>
          </p:spPr>
          <p:txBody>
            <a:bodyPr wrap="square" lIns="0" tIns="0" rIns="0" bIns="0" rtlCol="0" anchor="t">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effectLst/>
                  <a:uLnTx/>
                  <a:uFillTx/>
                  <a:ea typeface="ＭＳ Ｐゴシック"/>
                  <a:cs typeface="ＭＳ Ｐゴシック"/>
                </a:rPr>
                <a:t>Desktop</a:t>
              </a:r>
            </a:p>
          </p:txBody>
        </p:sp>
        <p:sp>
          <p:nvSpPr>
            <p:cNvPr id="19" name="TextBox 18"/>
            <p:cNvSpPr txBox="1"/>
            <p:nvPr/>
          </p:nvSpPr>
          <p:spPr>
            <a:xfrm>
              <a:off x="2014820" y="1431234"/>
              <a:ext cx="834945" cy="294815"/>
            </a:xfrm>
            <a:prstGeom prst="rect">
              <a:avLst/>
            </a:prstGeom>
            <a:noFill/>
            <a:effectLst/>
          </p:spPr>
          <p:txBody>
            <a:bodyPr wrap="square" lIns="0" tIns="0" rIns="0" bIns="0" rtlCol="0" anchor="t">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effectLst/>
                  <a:uLnTx/>
                  <a:uFillTx/>
                  <a:ea typeface="ＭＳ Ｐゴシック"/>
                  <a:cs typeface="ＭＳ Ｐゴシック"/>
                </a:rPr>
                <a:t>Web</a:t>
              </a:r>
            </a:p>
          </p:txBody>
        </p:sp>
        <p:sp>
          <p:nvSpPr>
            <p:cNvPr id="20" name="TextBox 19"/>
            <p:cNvSpPr txBox="1"/>
            <p:nvPr/>
          </p:nvSpPr>
          <p:spPr>
            <a:xfrm>
              <a:off x="1024428" y="1443591"/>
              <a:ext cx="914024" cy="294815"/>
            </a:xfrm>
            <a:prstGeom prst="rect">
              <a:avLst/>
            </a:prstGeom>
            <a:noFill/>
            <a:effectLst/>
          </p:spPr>
          <p:txBody>
            <a:bodyPr wrap="square" lIns="0" tIns="0" rIns="0" bIns="0" rtlCol="0" anchor="t">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effectLst/>
                  <a:uLnTx/>
                  <a:uFillTx/>
                  <a:ea typeface="ＭＳ Ｐゴシック"/>
                  <a:cs typeface="ＭＳ Ｐゴシック"/>
                </a:rPr>
                <a:t>Device</a:t>
              </a:r>
            </a:p>
          </p:txBody>
        </p:sp>
        <p:sp>
          <p:nvSpPr>
            <p:cNvPr id="21" name="TextBox 20"/>
            <p:cNvSpPr txBox="1"/>
            <p:nvPr/>
          </p:nvSpPr>
          <p:spPr>
            <a:xfrm>
              <a:off x="3212803" y="2712062"/>
              <a:ext cx="1368643" cy="474949"/>
            </a:xfrm>
            <a:prstGeom prst="rect">
              <a:avLst/>
            </a:prstGeom>
            <a:noFill/>
            <a:effectLst/>
          </p:spPr>
          <p:txBody>
            <a:bodyPr wrap="square" lIns="0" tIns="0" rIns="0" bIns="0" rtlCol="0" anchor="t">
              <a:noAutofit/>
            </a:bodyPr>
            <a:lstStyle>
              <a:defPPr>
                <a:defRPr lang="en-US"/>
              </a:defPPr>
              <a:lvl1pPr eaLnBrk="0" hangingPunct="0">
                <a:defRPr sz="2000" b="1">
                  <a:solidFill>
                    <a:srgbClr val="D2F0FF">
                      <a:alpha val="80000"/>
                    </a:srgbClr>
                  </a:solidFill>
                </a:defRPr>
              </a:lvl1pPr>
            </a:lstStyle>
            <a:p>
              <a:r>
                <a:rPr lang="en-US" dirty="0">
                  <a:solidFill>
                    <a:schemeClr val="tx1">
                      <a:lumMod val="50000"/>
                      <a:lumOff val="50000"/>
                      <a:alpha val="50000"/>
                    </a:schemeClr>
                  </a:solidFill>
                </a:rPr>
                <a:t>Web GIS</a:t>
              </a:r>
            </a:p>
          </p:txBody>
        </p:sp>
        <p:sp>
          <p:nvSpPr>
            <p:cNvPr id="22" name="Freeform 21"/>
            <p:cNvSpPr>
              <a:spLocks/>
            </p:cNvSpPr>
            <p:nvPr/>
          </p:nvSpPr>
          <p:spPr bwMode="auto">
            <a:xfrm>
              <a:off x="2237754" y="4759459"/>
              <a:ext cx="498237" cy="521090"/>
            </a:xfrm>
            <a:custGeom>
              <a:avLst/>
              <a:gdLst>
                <a:gd name="T0" fmla="*/ 1001 w 1908"/>
                <a:gd name="T1" fmla="*/ 0 h 1998"/>
                <a:gd name="T2" fmla="*/ 1103 w 1908"/>
                <a:gd name="T3" fmla="*/ 5 h 1998"/>
                <a:gd name="T4" fmla="*/ 1212 w 1908"/>
                <a:gd name="T5" fmla="*/ 14 h 1998"/>
                <a:gd name="T6" fmla="*/ 1322 w 1908"/>
                <a:gd name="T7" fmla="*/ 27 h 1998"/>
                <a:gd name="T8" fmla="*/ 1432 w 1908"/>
                <a:gd name="T9" fmla="*/ 45 h 1998"/>
                <a:gd name="T10" fmla="*/ 1538 w 1908"/>
                <a:gd name="T11" fmla="*/ 70 h 1998"/>
                <a:gd name="T12" fmla="*/ 1637 w 1908"/>
                <a:gd name="T13" fmla="*/ 102 h 1998"/>
                <a:gd name="T14" fmla="*/ 1725 w 1908"/>
                <a:gd name="T15" fmla="*/ 141 h 1998"/>
                <a:gd name="T16" fmla="*/ 1800 w 1908"/>
                <a:gd name="T17" fmla="*/ 186 h 1998"/>
                <a:gd name="T18" fmla="*/ 1858 w 1908"/>
                <a:gd name="T19" fmla="*/ 241 h 1998"/>
                <a:gd name="T20" fmla="*/ 1895 w 1908"/>
                <a:gd name="T21" fmla="*/ 304 h 1998"/>
                <a:gd name="T22" fmla="*/ 1908 w 1908"/>
                <a:gd name="T23" fmla="*/ 378 h 1998"/>
                <a:gd name="T24" fmla="*/ 1908 w 1908"/>
                <a:gd name="T25" fmla="*/ 404 h 1998"/>
                <a:gd name="T26" fmla="*/ 1908 w 1908"/>
                <a:gd name="T27" fmla="*/ 651 h 1998"/>
                <a:gd name="T28" fmla="*/ 1908 w 1908"/>
                <a:gd name="T29" fmla="*/ 832 h 1998"/>
                <a:gd name="T30" fmla="*/ 1908 w 1908"/>
                <a:gd name="T31" fmla="*/ 964 h 1998"/>
                <a:gd name="T32" fmla="*/ 1908 w 1908"/>
                <a:gd name="T33" fmla="*/ 1097 h 1998"/>
                <a:gd name="T34" fmla="*/ 1908 w 1908"/>
                <a:gd name="T35" fmla="*/ 1288 h 1998"/>
                <a:gd name="T36" fmla="*/ 1908 w 1908"/>
                <a:gd name="T37" fmla="*/ 1403 h 1998"/>
                <a:gd name="T38" fmla="*/ 1908 w 1908"/>
                <a:gd name="T39" fmla="*/ 1502 h 1998"/>
                <a:gd name="T40" fmla="*/ 1908 w 1908"/>
                <a:gd name="T41" fmla="*/ 1629 h 1998"/>
                <a:gd name="T42" fmla="*/ 1908 w 1908"/>
                <a:gd name="T43" fmla="*/ 1646 h 1998"/>
                <a:gd name="T44" fmla="*/ 1897 w 1908"/>
                <a:gd name="T45" fmla="*/ 1695 h 1998"/>
                <a:gd name="T46" fmla="*/ 1851 w 1908"/>
                <a:gd name="T47" fmla="*/ 1757 h 1998"/>
                <a:gd name="T48" fmla="*/ 1771 w 1908"/>
                <a:gd name="T49" fmla="*/ 1824 h 1998"/>
                <a:gd name="T50" fmla="*/ 1675 w 1908"/>
                <a:gd name="T51" fmla="*/ 1878 h 1998"/>
                <a:gd name="T52" fmla="*/ 1566 w 1908"/>
                <a:gd name="T53" fmla="*/ 1920 h 1998"/>
                <a:gd name="T54" fmla="*/ 1449 w 1908"/>
                <a:gd name="T55" fmla="*/ 1952 h 1998"/>
                <a:gd name="T56" fmla="*/ 1324 w 1908"/>
                <a:gd name="T57" fmla="*/ 1974 h 1998"/>
                <a:gd name="T58" fmla="*/ 1198 w 1908"/>
                <a:gd name="T59" fmla="*/ 1988 h 1998"/>
                <a:gd name="T60" fmla="*/ 1074 w 1908"/>
                <a:gd name="T61" fmla="*/ 1995 h 1998"/>
                <a:gd name="T62" fmla="*/ 953 w 1908"/>
                <a:gd name="T63" fmla="*/ 1998 h 1998"/>
                <a:gd name="T64" fmla="*/ 834 w 1908"/>
                <a:gd name="T65" fmla="*/ 1995 h 1998"/>
                <a:gd name="T66" fmla="*/ 710 w 1908"/>
                <a:gd name="T67" fmla="*/ 1988 h 1998"/>
                <a:gd name="T68" fmla="*/ 584 w 1908"/>
                <a:gd name="T69" fmla="*/ 1974 h 1998"/>
                <a:gd name="T70" fmla="*/ 459 w 1908"/>
                <a:gd name="T71" fmla="*/ 1952 h 1998"/>
                <a:gd name="T72" fmla="*/ 342 w 1908"/>
                <a:gd name="T73" fmla="*/ 1920 h 1998"/>
                <a:gd name="T74" fmla="*/ 233 w 1908"/>
                <a:gd name="T75" fmla="*/ 1878 h 1998"/>
                <a:gd name="T76" fmla="*/ 137 w 1908"/>
                <a:gd name="T77" fmla="*/ 1824 h 1998"/>
                <a:gd name="T78" fmla="*/ 57 w 1908"/>
                <a:gd name="T79" fmla="*/ 1757 h 1998"/>
                <a:gd name="T80" fmla="*/ 11 w 1908"/>
                <a:gd name="T81" fmla="*/ 1695 h 1998"/>
                <a:gd name="T82" fmla="*/ 0 w 1908"/>
                <a:gd name="T83" fmla="*/ 1646 h 1998"/>
                <a:gd name="T84" fmla="*/ 0 w 1908"/>
                <a:gd name="T85" fmla="*/ 1629 h 1998"/>
                <a:gd name="T86" fmla="*/ 0 w 1908"/>
                <a:gd name="T87" fmla="*/ 1403 h 1998"/>
                <a:gd name="T88" fmla="*/ 0 w 1908"/>
                <a:gd name="T89" fmla="*/ 1226 h 1998"/>
                <a:gd name="T90" fmla="*/ 0 w 1908"/>
                <a:gd name="T91" fmla="*/ 1097 h 1998"/>
                <a:gd name="T92" fmla="*/ 0 w 1908"/>
                <a:gd name="T93" fmla="*/ 964 h 1998"/>
                <a:gd name="T94" fmla="*/ 0 w 1908"/>
                <a:gd name="T95" fmla="*/ 769 h 1998"/>
                <a:gd name="T96" fmla="*/ 0 w 1908"/>
                <a:gd name="T97" fmla="*/ 651 h 1998"/>
                <a:gd name="T98" fmla="*/ 0 w 1908"/>
                <a:gd name="T99" fmla="*/ 547 h 1998"/>
                <a:gd name="T100" fmla="*/ 0 w 1908"/>
                <a:gd name="T101" fmla="*/ 404 h 1998"/>
                <a:gd name="T102" fmla="*/ 0 w 1908"/>
                <a:gd name="T103" fmla="*/ 378 h 1998"/>
                <a:gd name="T104" fmla="*/ 13 w 1908"/>
                <a:gd name="T105" fmla="*/ 304 h 1998"/>
                <a:gd name="T106" fmla="*/ 50 w 1908"/>
                <a:gd name="T107" fmla="*/ 241 h 1998"/>
                <a:gd name="T108" fmla="*/ 108 w 1908"/>
                <a:gd name="T109" fmla="*/ 186 h 1998"/>
                <a:gd name="T110" fmla="*/ 183 w 1908"/>
                <a:gd name="T111" fmla="*/ 141 h 1998"/>
                <a:gd name="T112" fmla="*/ 271 w 1908"/>
                <a:gd name="T113" fmla="*/ 102 h 1998"/>
                <a:gd name="T114" fmla="*/ 370 w 1908"/>
                <a:gd name="T115" fmla="*/ 70 h 1998"/>
                <a:gd name="T116" fmla="*/ 476 w 1908"/>
                <a:gd name="T117" fmla="*/ 45 h 1998"/>
                <a:gd name="T118" fmla="*/ 586 w 1908"/>
                <a:gd name="T119" fmla="*/ 27 h 1998"/>
                <a:gd name="T120" fmla="*/ 696 w 1908"/>
                <a:gd name="T121" fmla="*/ 14 h 1998"/>
                <a:gd name="T122" fmla="*/ 804 w 1908"/>
                <a:gd name="T123" fmla="*/ 5 h 1998"/>
                <a:gd name="T124" fmla="*/ 907 w 1908"/>
                <a:gd name="T125"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08" h="1998">
                  <a:moveTo>
                    <a:pt x="953" y="0"/>
                  </a:moveTo>
                  <a:lnTo>
                    <a:pt x="1001" y="0"/>
                  </a:lnTo>
                  <a:lnTo>
                    <a:pt x="1052" y="3"/>
                  </a:lnTo>
                  <a:lnTo>
                    <a:pt x="1103" y="5"/>
                  </a:lnTo>
                  <a:lnTo>
                    <a:pt x="1157" y="9"/>
                  </a:lnTo>
                  <a:lnTo>
                    <a:pt x="1212" y="14"/>
                  </a:lnTo>
                  <a:lnTo>
                    <a:pt x="1266" y="20"/>
                  </a:lnTo>
                  <a:lnTo>
                    <a:pt x="1322" y="27"/>
                  </a:lnTo>
                  <a:lnTo>
                    <a:pt x="1377" y="35"/>
                  </a:lnTo>
                  <a:lnTo>
                    <a:pt x="1432" y="45"/>
                  </a:lnTo>
                  <a:lnTo>
                    <a:pt x="1486" y="57"/>
                  </a:lnTo>
                  <a:lnTo>
                    <a:pt x="1538" y="70"/>
                  </a:lnTo>
                  <a:lnTo>
                    <a:pt x="1589" y="85"/>
                  </a:lnTo>
                  <a:lnTo>
                    <a:pt x="1637" y="102"/>
                  </a:lnTo>
                  <a:lnTo>
                    <a:pt x="1683" y="120"/>
                  </a:lnTo>
                  <a:lnTo>
                    <a:pt x="1725" y="141"/>
                  </a:lnTo>
                  <a:lnTo>
                    <a:pt x="1765" y="162"/>
                  </a:lnTo>
                  <a:lnTo>
                    <a:pt x="1800" y="186"/>
                  </a:lnTo>
                  <a:lnTo>
                    <a:pt x="1832" y="213"/>
                  </a:lnTo>
                  <a:lnTo>
                    <a:pt x="1858" y="241"/>
                  </a:lnTo>
                  <a:lnTo>
                    <a:pt x="1879" y="271"/>
                  </a:lnTo>
                  <a:lnTo>
                    <a:pt x="1895" y="304"/>
                  </a:lnTo>
                  <a:lnTo>
                    <a:pt x="1904" y="339"/>
                  </a:lnTo>
                  <a:lnTo>
                    <a:pt x="1908" y="378"/>
                  </a:lnTo>
                  <a:lnTo>
                    <a:pt x="1908" y="387"/>
                  </a:lnTo>
                  <a:lnTo>
                    <a:pt x="1908" y="404"/>
                  </a:lnTo>
                  <a:lnTo>
                    <a:pt x="1908" y="596"/>
                  </a:lnTo>
                  <a:lnTo>
                    <a:pt x="1908" y="651"/>
                  </a:lnTo>
                  <a:lnTo>
                    <a:pt x="1908" y="708"/>
                  </a:lnTo>
                  <a:lnTo>
                    <a:pt x="1908" y="832"/>
                  </a:lnTo>
                  <a:lnTo>
                    <a:pt x="1908" y="897"/>
                  </a:lnTo>
                  <a:lnTo>
                    <a:pt x="1908" y="964"/>
                  </a:lnTo>
                  <a:lnTo>
                    <a:pt x="1908" y="1030"/>
                  </a:lnTo>
                  <a:lnTo>
                    <a:pt x="1908" y="1097"/>
                  </a:lnTo>
                  <a:lnTo>
                    <a:pt x="1908" y="1162"/>
                  </a:lnTo>
                  <a:lnTo>
                    <a:pt x="1908" y="1288"/>
                  </a:lnTo>
                  <a:lnTo>
                    <a:pt x="1908" y="1347"/>
                  </a:lnTo>
                  <a:lnTo>
                    <a:pt x="1908" y="1403"/>
                  </a:lnTo>
                  <a:lnTo>
                    <a:pt x="1908" y="1455"/>
                  </a:lnTo>
                  <a:lnTo>
                    <a:pt x="1908" y="1502"/>
                  </a:lnTo>
                  <a:lnTo>
                    <a:pt x="1908" y="1543"/>
                  </a:lnTo>
                  <a:lnTo>
                    <a:pt x="1908" y="1629"/>
                  </a:lnTo>
                  <a:lnTo>
                    <a:pt x="1908" y="1642"/>
                  </a:lnTo>
                  <a:lnTo>
                    <a:pt x="1908" y="1646"/>
                  </a:lnTo>
                  <a:lnTo>
                    <a:pt x="1906" y="1671"/>
                  </a:lnTo>
                  <a:lnTo>
                    <a:pt x="1897" y="1695"/>
                  </a:lnTo>
                  <a:lnTo>
                    <a:pt x="1885" y="1717"/>
                  </a:lnTo>
                  <a:lnTo>
                    <a:pt x="1851" y="1757"/>
                  </a:lnTo>
                  <a:lnTo>
                    <a:pt x="1814" y="1792"/>
                  </a:lnTo>
                  <a:lnTo>
                    <a:pt x="1771" y="1824"/>
                  </a:lnTo>
                  <a:lnTo>
                    <a:pt x="1725" y="1853"/>
                  </a:lnTo>
                  <a:lnTo>
                    <a:pt x="1675" y="1878"/>
                  </a:lnTo>
                  <a:lnTo>
                    <a:pt x="1621" y="1900"/>
                  </a:lnTo>
                  <a:lnTo>
                    <a:pt x="1566" y="1920"/>
                  </a:lnTo>
                  <a:lnTo>
                    <a:pt x="1508" y="1937"/>
                  </a:lnTo>
                  <a:lnTo>
                    <a:pt x="1449" y="1952"/>
                  </a:lnTo>
                  <a:lnTo>
                    <a:pt x="1387" y="1964"/>
                  </a:lnTo>
                  <a:lnTo>
                    <a:pt x="1324" y="1974"/>
                  </a:lnTo>
                  <a:lnTo>
                    <a:pt x="1261" y="1982"/>
                  </a:lnTo>
                  <a:lnTo>
                    <a:pt x="1198" y="1988"/>
                  </a:lnTo>
                  <a:lnTo>
                    <a:pt x="1135" y="1993"/>
                  </a:lnTo>
                  <a:lnTo>
                    <a:pt x="1074" y="1995"/>
                  </a:lnTo>
                  <a:lnTo>
                    <a:pt x="1013" y="1997"/>
                  </a:lnTo>
                  <a:lnTo>
                    <a:pt x="953" y="1998"/>
                  </a:lnTo>
                  <a:lnTo>
                    <a:pt x="895" y="1997"/>
                  </a:lnTo>
                  <a:lnTo>
                    <a:pt x="834" y="1995"/>
                  </a:lnTo>
                  <a:lnTo>
                    <a:pt x="773" y="1993"/>
                  </a:lnTo>
                  <a:lnTo>
                    <a:pt x="710" y="1988"/>
                  </a:lnTo>
                  <a:lnTo>
                    <a:pt x="647" y="1982"/>
                  </a:lnTo>
                  <a:lnTo>
                    <a:pt x="584" y="1974"/>
                  </a:lnTo>
                  <a:lnTo>
                    <a:pt x="521" y="1964"/>
                  </a:lnTo>
                  <a:lnTo>
                    <a:pt x="459" y="1952"/>
                  </a:lnTo>
                  <a:lnTo>
                    <a:pt x="400" y="1937"/>
                  </a:lnTo>
                  <a:lnTo>
                    <a:pt x="342" y="1920"/>
                  </a:lnTo>
                  <a:lnTo>
                    <a:pt x="285" y="1900"/>
                  </a:lnTo>
                  <a:lnTo>
                    <a:pt x="233" y="1878"/>
                  </a:lnTo>
                  <a:lnTo>
                    <a:pt x="183" y="1853"/>
                  </a:lnTo>
                  <a:lnTo>
                    <a:pt x="137" y="1824"/>
                  </a:lnTo>
                  <a:lnTo>
                    <a:pt x="94" y="1792"/>
                  </a:lnTo>
                  <a:lnTo>
                    <a:pt x="57" y="1757"/>
                  </a:lnTo>
                  <a:lnTo>
                    <a:pt x="23" y="1717"/>
                  </a:lnTo>
                  <a:lnTo>
                    <a:pt x="11" y="1695"/>
                  </a:lnTo>
                  <a:lnTo>
                    <a:pt x="2" y="1671"/>
                  </a:lnTo>
                  <a:lnTo>
                    <a:pt x="0" y="1646"/>
                  </a:lnTo>
                  <a:lnTo>
                    <a:pt x="0" y="1642"/>
                  </a:lnTo>
                  <a:lnTo>
                    <a:pt x="0" y="1629"/>
                  </a:lnTo>
                  <a:lnTo>
                    <a:pt x="0" y="1455"/>
                  </a:lnTo>
                  <a:lnTo>
                    <a:pt x="0" y="1403"/>
                  </a:lnTo>
                  <a:lnTo>
                    <a:pt x="0" y="1347"/>
                  </a:lnTo>
                  <a:lnTo>
                    <a:pt x="0" y="1226"/>
                  </a:lnTo>
                  <a:lnTo>
                    <a:pt x="0" y="1162"/>
                  </a:lnTo>
                  <a:lnTo>
                    <a:pt x="0" y="1097"/>
                  </a:lnTo>
                  <a:lnTo>
                    <a:pt x="0" y="1030"/>
                  </a:lnTo>
                  <a:lnTo>
                    <a:pt x="0" y="964"/>
                  </a:lnTo>
                  <a:lnTo>
                    <a:pt x="0" y="897"/>
                  </a:lnTo>
                  <a:lnTo>
                    <a:pt x="0" y="769"/>
                  </a:lnTo>
                  <a:lnTo>
                    <a:pt x="0" y="708"/>
                  </a:lnTo>
                  <a:lnTo>
                    <a:pt x="0" y="651"/>
                  </a:lnTo>
                  <a:lnTo>
                    <a:pt x="0" y="596"/>
                  </a:lnTo>
                  <a:lnTo>
                    <a:pt x="0" y="547"/>
                  </a:lnTo>
                  <a:lnTo>
                    <a:pt x="0" y="502"/>
                  </a:lnTo>
                  <a:lnTo>
                    <a:pt x="0" y="404"/>
                  </a:lnTo>
                  <a:lnTo>
                    <a:pt x="0" y="387"/>
                  </a:lnTo>
                  <a:lnTo>
                    <a:pt x="0" y="378"/>
                  </a:lnTo>
                  <a:lnTo>
                    <a:pt x="4" y="339"/>
                  </a:lnTo>
                  <a:lnTo>
                    <a:pt x="13" y="304"/>
                  </a:lnTo>
                  <a:lnTo>
                    <a:pt x="29" y="271"/>
                  </a:lnTo>
                  <a:lnTo>
                    <a:pt x="50" y="241"/>
                  </a:lnTo>
                  <a:lnTo>
                    <a:pt x="76" y="213"/>
                  </a:lnTo>
                  <a:lnTo>
                    <a:pt x="108" y="186"/>
                  </a:lnTo>
                  <a:lnTo>
                    <a:pt x="143" y="162"/>
                  </a:lnTo>
                  <a:lnTo>
                    <a:pt x="183" y="141"/>
                  </a:lnTo>
                  <a:lnTo>
                    <a:pt x="225" y="120"/>
                  </a:lnTo>
                  <a:lnTo>
                    <a:pt x="271" y="102"/>
                  </a:lnTo>
                  <a:lnTo>
                    <a:pt x="319" y="85"/>
                  </a:lnTo>
                  <a:lnTo>
                    <a:pt x="370" y="70"/>
                  </a:lnTo>
                  <a:lnTo>
                    <a:pt x="422" y="57"/>
                  </a:lnTo>
                  <a:lnTo>
                    <a:pt x="476" y="45"/>
                  </a:lnTo>
                  <a:lnTo>
                    <a:pt x="531" y="35"/>
                  </a:lnTo>
                  <a:lnTo>
                    <a:pt x="586" y="27"/>
                  </a:lnTo>
                  <a:lnTo>
                    <a:pt x="642" y="20"/>
                  </a:lnTo>
                  <a:lnTo>
                    <a:pt x="696" y="14"/>
                  </a:lnTo>
                  <a:lnTo>
                    <a:pt x="751" y="9"/>
                  </a:lnTo>
                  <a:lnTo>
                    <a:pt x="804" y="5"/>
                  </a:lnTo>
                  <a:lnTo>
                    <a:pt x="856" y="3"/>
                  </a:lnTo>
                  <a:lnTo>
                    <a:pt x="907" y="0"/>
                  </a:lnTo>
                  <a:lnTo>
                    <a:pt x="953" y="0"/>
                  </a:lnTo>
                  <a:close/>
                </a:path>
              </a:pathLst>
            </a:custGeom>
            <a:no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endParaRPr>
            </a:p>
          </p:txBody>
        </p:sp>
        <p:sp>
          <p:nvSpPr>
            <p:cNvPr id="23" name="TextBox 22"/>
            <p:cNvSpPr txBox="1"/>
            <p:nvPr/>
          </p:nvSpPr>
          <p:spPr>
            <a:xfrm>
              <a:off x="1105439" y="5349346"/>
              <a:ext cx="1003625" cy="294815"/>
            </a:xfrm>
            <a:prstGeom prst="rect">
              <a:avLst/>
            </a:prstGeom>
            <a:noFill/>
            <a:effectLst/>
          </p:spPr>
          <p:txBody>
            <a:bodyPr wrap="square" lIns="0" tIns="0" rIns="0" bIns="0" rtlCol="0" anchor="t">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rPr>
                <a:t>Server</a:t>
              </a:r>
            </a:p>
          </p:txBody>
        </p:sp>
        <p:sp>
          <p:nvSpPr>
            <p:cNvPr id="24" name="TextBox 23"/>
            <p:cNvSpPr txBox="1"/>
            <p:nvPr/>
          </p:nvSpPr>
          <p:spPr>
            <a:xfrm>
              <a:off x="2195069" y="5349346"/>
              <a:ext cx="1703653" cy="507584"/>
            </a:xfrm>
            <a:prstGeom prst="rect">
              <a:avLst/>
            </a:prstGeom>
            <a:noFill/>
            <a:effectLst/>
          </p:spPr>
          <p:txBody>
            <a:bodyPr wrap="square" lIns="0" tIns="0" rIns="0" bIns="0" rtlCol="0" anchor="t">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rPr>
                <a:t>Online </a:t>
              </a:r>
              <a:r>
                <a:rPr kumimoji="0" lang="en-US" sz="1400" b="1" i="0" u="none" strike="noStrike" kern="0" cap="none" spc="0" normalizeH="0" baseline="0" noProof="0" dirty="0" smtClean="0">
                  <a:ln>
                    <a:noFill/>
                  </a:ln>
                  <a:effectLst/>
                  <a:uLnTx/>
                  <a:uFillTx/>
                </a:rPr>
                <a:t>content </a:t>
              </a:r>
              <a:r>
                <a:rPr kumimoji="0" lang="en-US" sz="1400" b="1" i="0" u="none" strike="noStrike" kern="0" cap="none" spc="0" normalizeH="0" baseline="0" noProof="0" dirty="0">
                  <a:ln>
                    <a:noFill/>
                  </a:ln>
                  <a:effectLst/>
                  <a:uLnTx/>
                  <a:uFillTx/>
                </a:rPr>
                <a:t>and </a:t>
              </a:r>
              <a:r>
                <a:rPr kumimoji="0" lang="en-US" sz="1400" b="1" i="0" u="none" strike="noStrike" kern="0" cap="none" spc="0" normalizeH="0" baseline="0" noProof="0" dirty="0" smtClean="0">
                  <a:ln>
                    <a:noFill/>
                  </a:ln>
                  <a:effectLst/>
                  <a:uLnTx/>
                  <a:uFillTx/>
                </a:rPr>
                <a:t>services</a:t>
              </a:r>
              <a:endParaRPr kumimoji="0" lang="en-US" sz="1400" b="1" i="0" u="none" strike="noStrike" kern="0" cap="none" spc="0" normalizeH="0" baseline="0" noProof="0" dirty="0">
                <a:ln>
                  <a:noFill/>
                </a:ln>
                <a:effectLst/>
                <a:uLnTx/>
                <a:uFillTx/>
              </a:endParaRPr>
            </a:p>
          </p:txBody>
        </p:sp>
        <p:sp>
          <p:nvSpPr>
            <p:cNvPr id="25" name="Rectangle 61"/>
            <p:cNvSpPr/>
            <p:nvPr/>
          </p:nvSpPr>
          <p:spPr bwMode="auto">
            <a:xfrm rot="10800000" flipH="1">
              <a:off x="1277112" y="4526488"/>
              <a:ext cx="2317175" cy="177589"/>
            </a:xfrm>
            <a:custGeom>
              <a:avLst/>
              <a:gdLst/>
              <a:ahLst/>
              <a:cxnLst/>
              <a:rect l="l" t="t" r="r" b="b"/>
              <a:pathLst>
                <a:path w="2264203" h="173737">
                  <a:moveTo>
                    <a:pt x="79738" y="173737"/>
                  </a:moveTo>
                  <a:lnTo>
                    <a:pt x="869580" y="173737"/>
                  </a:lnTo>
                  <a:lnTo>
                    <a:pt x="869580" y="173736"/>
                  </a:lnTo>
                  <a:lnTo>
                    <a:pt x="1394624" y="173736"/>
                  </a:lnTo>
                  <a:lnTo>
                    <a:pt x="1394624" y="173737"/>
                  </a:lnTo>
                  <a:lnTo>
                    <a:pt x="2184465" y="173737"/>
                  </a:lnTo>
                  <a:cubicBezTo>
                    <a:pt x="2228503" y="173737"/>
                    <a:pt x="2264203" y="136958"/>
                    <a:pt x="2264203" y="91588"/>
                  </a:cubicBezTo>
                  <a:lnTo>
                    <a:pt x="2264203" y="0"/>
                  </a:lnTo>
                  <a:cubicBezTo>
                    <a:pt x="2264203" y="45370"/>
                    <a:pt x="2228503" y="82149"/>
                    <a:pt x="2184465" y="82149"/>
                  </a:cubicBezTo>
                  <a:lnTo>
                    <a:pt x="1394624" y="82149"/>
                  </a:lnTo>
                  <a:lnTo>
                    <a:pt x="1394624" y="82296"/>
                  </a:lnTo>
                  <a:lnTo>
                    <a:pt x="869580" y="82296"/>
                  </a:lnTo>
                  <a:lnTo>
                    <a:pt x="869580" y="82149"/>
                  </a:lnTo>
                  <a:lnTo>
                    <a:pt x="79738" y="82149"/>
                  </a:lnTo>
                  <a:cubicBezTo>
                    <a:pt x="35700" y="82149"/>
                    <a:pt x="0" y="45370"/>
                    <a:pt x="0" y="0"/>
                  </a:cubicBezTo>
                  <a:lnTo>
                    <a:pt x="0" y="91588"/>
                  </a:lnTo>
                  <a:cubicBezTo>
                    <a:pt x="0" y="136958"/>
                    <a:pt x="35700" y="173737"/>
                    <a:pt x="79738" y="173737"/>
                  </a:cubicBezTo>
                  <a:close/>
                </a:path>
              </a:pathLst>
            </a:custGeom>
            <a:solidFill>
              <a:srgbClr val="E36700"/>
            </a:solid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Arial"/>
                <a:ea typeface="ＭＳ Ｐゴシック" pitchFamily="16" charset="-128"/>
                <a:cs typeface="ＭＳ Ｐゴシック" pitchFamily="-97" charset="-128"/>
              </a:endParaRPr>
            </a:p>
          </p:txBody>
        </p:sp>
        <p:grpSp>
          <p:nvGrpSpPr>
            <p:cNvPr id="26" name="Group 25"/>
            <p:cNvGrpSpPr/>
            <p:nvPr/>
          </p:nvGrpSpPr>
          <p:grpSpPr>
            <a:xfrm>
              <a:off x="1410962" y="2679723"/>
              <a:ext cx="2248758" cy="1638543"/>
              <a:chOff x="1770863" y="3963609"/>
              <a:chExt cx="1856256" cy="1354168"/>
            </a:xfrm>
          </p:grpSpPr>
          <p:grpSp>
            <p:nvGrpSpPr>
              <p:cNvPr id="44" name="Group 43"/>
              <p:cNvGrpSpPr/>
              <p:nvPr/>
            </p:nvGrpSpPr>
            <p:grpSpPr>
              <a:xfrm>
                <a:off x="1770863" y="3963609"/>
                <a:ext cx="1856256" cy="1186262"/>
                <a:chOff x="1770863" y="3963609"/>
                <a:chExt cx="1856256" cy="1186262"/>
              </a:xfrm>
            </p:grpSpPr>
            <p:sp>
              <p:nvSpPr>
                <p:cNvPr id="65" name="Freeform 6"/>
                <p:cNvSpPr>
                  <a:spLocks/>
                </p:cNvSpPr>
                <p:nvPr/>
              </p:nvSpPr>
              <p:spPr bwMode="auto">
                <a:xfrm>
                  <a:off x="1770863" y="3963609"/>
                  <a:ext cx="1856256" cy="1186262"/>
                </a:xfrm>
                <a:custGeom>
                  <a:avLst/>
                  <a:gdLst>
                    <a:gd name="T0" fmla="*/ 761 w 4179"/>
                    <a:gd name="T1" fmla="*/ 2667 h 2670"/>
                    <a:gd name="T2" fmla="*/ 605 w 4179"/>
                    <a:gd name="T3" fmla="*/ 2636 h 2670"/>
                    <a:gd name="T4" fmla="*/ 462 w 4179"/>
                    <a:gd name="T5" fmla="*/ 2580 h 2670"/>
                    <a:gd name="T6" fmla="*/ 332 w 4179"/>
                    <a:gd name="T7" fmla="*/ 2499 h 2670"/>
                    <a:gd name="T8" fmla="*/ 220 w 4179"/>
                    <a:gd name="T9" fmla="*/ 2397 h 2670"/>
                    <a:gd name="T10" fmla="*/ 128 w 4179"/>
                    <a:gd name="T11" fmla="*/ 2277 h 2670"/>
                    <a:gd name="T12" fmla="*/ 60 w 4179"/>
                    <a:gd name="T13" fmla="*/ 2142 h 2670"/>
                    <a:gd name="T14" fmla="*/ 16 w 4179"/>
                    <a:gd name="T15" fmla="*/ 1994 h 2670"/>
                    <a:gd name="T16" fmla="*/ 0 w 4179"/>
                    <a:gd name="T17" fmla="*/ 1836 h 2670"/>
                    <a:gd name="T18" fmla="*/ 13 w 4179"/>
                    <a:gd name="T19" fmla="*/ 1688 h 2670"/>
                    <a:gd name="T20" fmla="*/ 52 w 4179"/>
                    <a:gd name="T21" fmla="*/ 1549 h 2670"/>
                    <a:gd name="T22" fmla="*/ 114 w 4179"/>
                    <a:gd name="T23" fmla="*/ 1419 h 2670"/>
                    <a:gd name="T24" fmla="*/ 196 w 4179"/>
                    <a:gd name="T25" fmla="*/ 1301 h 2670"/>
                    <a:gd name="T26" fmla="*/ 298 w 4179"/>
                    <a:gd name="T27" fmla="*/ 1201 h 2670"/>
                    <a:gd name="T28" fmla="*/ 415 w 4179"/>
                    <a:gd name="T29" fmla="*/ 1116 h 2670"/>
                    <a:gd name="T30" fmla="*/ 547 w 4179"/>
                    <a:gd name="T31" fmla="*/ 1054 h 2670"/>
                    <a:gd name="T32" fmla="*/ 618 w 4179"/>
                    <a:gd name="T33" fmla="*/ 1012 h 2670"/>
                    <a:gd name="T34" fmla="*/ 632 w 4179"/>
                    <a:gd name="T35" fmla="*/ 866 h 2670"/>
                    <a:gd name="T36" fmla="*/ 675 w 4179"/>
                    <a:gd name="T37" fmla="*/ 731 h 2670"/>
                    <a:gd name="T38" fmla="*/ 742 w 4179"/>
                    <a:gd name="T39" fmla="*/ 608 h 2670"/>
                    <a:gd name="T40" fmla="*/ 831 w 4179"/>
                    <a:gd name="T41" fmla="*/ 503 h 2670"/>
                    <a:gd name="T42" fmla="*/ 939 w 4179"/>
                    <a:gd name="T43" fmla="*/ 415 h 2670"/>
                    <a:gd name="T44" fmla="*/ 1062 w 4179"/>
                    <a:gd name="T45" fmla="*/ 347 h 2670"/>
                    <a:gd name="T46" fmla="*/ 1199 w 4179"/>
                    <a:gd name="T47" fmla="*/ 305 h 2670"/>
                    <a:gd name="T48" fmla="*/ 1344 w 4179"/>
                    <a:gd name="T49" fmla="*/ 291 h 2670"/>
                    <a:gd name="T50" fmla="*/ 1463 w 4179"/>
                    <a:gd name="T51" fmla="*/ 300 h 2670"/>
                    <a:gd name="T52" fmla="*/ 1577 w 4179"/>
                    <a:gd name="T53" fmla="*/ 328 h 2670"/>
                    <a:gd name="T54" fmla="*/ 1675 w 4179"/>
                    <a:gd name="T55" fmla="*/ 224 h 2670"/>
                    <a:gd name="T56" fmla="*/ 1788 w 4179"/>
                    <a:gd name="T57" fmla="*/ 138 h 2670"/>
                    <a:gd name="T58" fmla="*/ 1913 w 4179"/>
                    <a:gd name="T59" fmla="*/ 71 h 2670"/>
                    <a:gd name="T60" fmla="*/ 2047 w 4179"/>
                    <a:gd name="T61" fmla="*/ 25 h 2670"/>
                    <a:gd name="T62" fmla="*/ 2189 w 4179"/>
                    <a:gd name="T63" fmla="*/ 2 h 2670"/>
                    <a:gd name="T64" fmla="*/ 2338 w 4179"/>
                    <a:gd name="T65" fmla="*/ 2 h 2670"/>
                    <a:gd name="T66" fmla="*/ 2487 w 4179"/>
                    <a:gd name="T67" fmla="*/ 29 h 2670"/>
                    <a:gd name="T68" fmla="*/ 2628 w 4179"/>
                    <a:gd name="T69" fmla="*/ 79 h 2670"/>
                    <a:gd name="T70" fmla="*/ 2755 w 4179"/>
                    <a:gd name="T71" fmla="*/ 150 h 2670"/>
                    <a:gd name="T72" fmla="*/ 2868 w 4179"/>
                    <a:gd name="T73" fmla="*/ 244 h 2670"/>
                    <a:gd name="T74" fmla="*/ 2965 w 4179"/>
                    <a:gd name="T75" fmla="*/ 353 h 2670"/>
                    <a:gd name="T76" fmla="*/ 3042 w 4179"/>
                    <a:gd name="T77" fmla="*/ 481 h 2670"/>
                    <a:gd name="T78" fmla="*/ 3097 w 4179"/>
                    <a:gd name="T79" fmla="*/ 621 h 2670"/>
                    <a:gd name="T80" fmla="*/ 3242 w 4179"/>
                    <a:gd name="T81" fmla="*/ 639 h 2670"/>
                    <a:gd name="T82" fmla="*/ 3377 w 4179"/>
                    <a:gd name="T83" fmla="*/ 683 h 2670"/>
                    <a:gd name="T84" fmla="*/ 3498 w 4179"/>
                    <a:gd name="T85" fmla="*/ 750 h 2670"/>
                    <a:gd name="T86" fmla="*/ 3605 w 4179"/>
                    <a:gd name="T87" fmla="*/ 839 h 2670"/>
                    <a:gd name="T88" fmla="*/ 3692 w 4179"/>
                    <a:gd name="T89" fmla="*/ 945 h 2670"/>
                    <a:gd name="T90" fmla="*/ 3758 w 4179"/>
                    <a:gd name="T91" fmla="*/ 1068 h 2670"/>
                    <a:gd name="T92" fmla="*/ 3799 w 4179"/>
                    <a:gd name="T93" fmla="*/ 1203 h 2670"/>
                    <a:gd name="T94" fmla="*/ 3814 w 4179"/>
                    <a:gd name="T95" fmla="*/ 1347 h 2670"/>
                    <a:gd name="T96" fmla="*/ 3803 w 4179"/>
                    <a:gd name="T97" fmla="*/ 1471 h 2670"/>
                    <a:gd name="T98" fmla="*/ 3919 w 4179"/>
                    <a:gd name="T99" fmla="*/ 1537 h 2670"/>
                    <a:gd name="T100" fmla="*/ 4015 w 4179"/>
                    <a:gd name="T101" fmla="*/ 1624 h 2670"/>
                    <a:gd name="T102" fmla="*/ 4093 w 4179"/>
                    <a:gd name="T103" fmla="*/ 1729 h 2670"/>
                    <a:gd name="T104" fmla="*/ 4147 w 4179"/>
                    <a:gd name="T105" fmla="*/ 1847 h 2670"/>
                    <a:gd name="T106" fmla="*/ 4175 w 4179"/>
                    <a:gd name="T107" fmla="*/ 1976 h 2670"/>
                    <a:gd name="T108" fmla="*/ 4175 w 4179"/>
                    <a:gd name="T109" fmla="*/ 2112 h 2670"/>
                    <a:gd name="T110" fmla="*/ 4145 w 4179"/>
                    <a:gd name="T111" fmla="*/ 2240 h 2670"/>
                    <a:gd name="T112" fmla="*/ 4091 w 4179"/>
                    <a:gd name="T113" fmla="*/ 2359 h 2670"/>
                    <a:gd name="T114" fmla="*/ 4015 w 4179"/>
                    <a:gd name="T115" fmla="*/ 2462 h 2670"/>
                    <a:gd name="T116" fmla="*/ 3919 w 4179"/>
                    <a:gd name="T117" fmla="*/ 2548 h 2670"/>
                    <a:gd name="T118" fmla="*/ 3807 w 4179"/>
                    <a:gd name="T119" fmla="*/ 2614 h 2670"/>
                    <a:gd name="T120" fmla="*/ 3682 w 4179"/>
                    <a:gd name="T121" fmla="*/ 2655 h 2670"/>
                    <a:gd name="T122" fmla="*/ 3547 w 4179"/>
                    <a:gd name="T123" fmla="*/ 2670 h 2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9" h="2670">
                      <a:moveTo>
                        <a:pt x="841" y="2670"/>
                      </a:moveTo>
                      <a:lnTo>
                        <a:pt x="761" y="2667"/>
                      </a:lnTo>
                      <a:lnTo>
                        <a:pt x="681" y="2655"/>
                      </a:lnTo>
                      <a:lnTo>
                        <a:pt x="605" y="2636"/>
                      </a:lnTo>
                      <a:lnTo>
                        <a:pt x="532" y="2612"/>
                      </a:lnTo>
                      <a:lnTo>
                        <a:pt x="462" y="2580"/>
                      </a:lnTo>
                      <a:lnTo>
                        <a:pt x="396" y="2543"/>
                      </a:lnTo>
                      <a:lnTo>
                        <a:pt x="332" y="2499"/>
                      </a:lnTo>
                      <a:lnTo>
                        <a:pt x="274" y="2451"/>
                      </a:lnTo>
                      <a:lnTo>
                        <a:pt x="220" y="2397"/>
                      </a:lnTo>
                      <a:lnTo>
                        <a:pt x="172" y="2340"/>
                      </a:lnTo>
                      <a:lnTo>
                        <a:pt x="128" y="2277"/>
                      </a:lnTo>
                      <a:lnTo>
                        <a:pt x="90" y="2212"/>
                      </a:lnTo>
                      <a:lnTo>
                        <a:pt x="60" y="2142"/>
                      </a:lnTo>
                      <a:lnTo>
                        <a:pt x="34" y="2069"/>
                      </a:lnTo>
                      <a:lnTo>
                        <a:pt x="16" y="1994"/>
                      </a:lnTo>
                      <a:lnTo>
                        <a:pt x="4" y="1916"/>
                      </a:lnTo>
                      <a:lnTo>
                        <a:pt x="0" y="1836"/>
                      </a:lnTo>
                      <a:lnTo>
                        <a:pt x="3" y="1761"/>
                      </a:lnTo>
                      <a:lnTo>
                        <a:pt x="13" y="1688"/>
                      </a:lnTo>
                      <a:lnTo>
                        <a:pt x="30" y="1618"/>
                      </a:lnTo>
                      <a:lnTo>
                        <a:pt x="52" y="1549"/>
                      </a:lnTo>
                      <a:lnTo>
                        <a:pt x="80" y="1483"/>
                      </a:lnTo>
                      <a:lnTo>
                        <a:pt x="114" y="1419"/>
                      </a:lnTo>
                      <a:lnTo>
                        <a:pt x="152" y="1359"/>
                      </a:lnTo>
                      <a:lnTo>
                        <a:pt x="196" y="1301"/>
                      </a:lnTo>
                      <a:lnTo>
                        <a:pt x="245" y="1249"/>
                      </a:lnTo>
                      <a:lnTo>
                        <a:pt x="298" y="1201"/>
                      </a:lnTo>
                      <a:lnTo>
                        <a:pt x="354" y="1156"/>
                      </a:lnTo>
                      <a:lnTo>
                        <a:pt x="415" y="1116"/>
                      </a:lnTo>
                      <a:lnTo>
                        <a:pt x="479" y="1083"/>
                      </a:lnTo>
                      <a:lnTo>
                        <a:pt x="547" y="1054"/>
                      </a:lnTo>
                      <a:lnTo>
                        <a:pt x="618" y="1031"/>
                      </a:lnTo>
                      <a:lnTo>
                        <a:pt x="618" y="1012"/>
                      </a:lnTo>
                      <a:lnTo>
                        <a:pt x="621" y="938"/>
                      </a:lnTo>
                      <a:lnTo>
                        <a:pt x="632" y="866"/>
                      </a:lnTo>
                      <a:lnTo>
                        <a:pt x="650" y="797"/>
                      </a:lnTo>
                      <a:lnTo>
                        <a:pt x="675" y="731"/>
                      </a:lnTo>
                      <a:lnTo>
                        <a:pt x="706" y="668"/>
                      </a:lnTo>
                      <a:lnTo>
                        <a:pt x="742" y="608"/>
                      </a:lnTo>
                      <a:lnTo>
                        <a:pt x="784" y="554"/>
                      </a:lnTo>
                      <a:lnTo>
                        <a:pt x="831" y="503"/>
                      </a:lnTo>
                      <a:lnTo>
                        <a:pt x="882" y="455"/>
                      </a:lnTo>
                      <a:lnTo>
                        <a:pt x="939" y="415"/>
                      </a:lnTo>
                      <a:lnTo>
                        <a:pt x="998" y="378"/>
                      </a:lnTo>
                      <a:lnTo>
                        <a:pt x="1062" y="347"/>
                      </a:lnTo>
                      <a:lnTo>
                        <a:pt x="1129" y="323"/>
                      </a:lnTo>
                      <a:lnTo>
                        <a:pt x="1199" y="305"/>
                      </a:lnTo>
                      <a:lnTo>
                        <a:pt x="1271" y="295"/>
                      </a:lnTo>
                      <a:lnTo>
                        <a:pt x="1344" y="291"/>
                      </a:lnTo>
                      <a:lnTo>
                        <a:pt x="1405" y="293"/>
                      </a:lnTo>
                      <a:lnTo>
                        <a:pt x="1463" y="300"/>
                      </a:lnTo>
                      <a:lnTo>
                        <a:pt x="1521" y="312"/>
                      </a:lnTo>
                      <a:lnTo>
                        <a:pt x="1577" y="328"/>
                      </a:lnTo>
                      <a:lnTo>
                        <a:pt x="1624" y="274"/>
                      </a:lnTo>
                      <a:lnTo>
                        <a:pt x="1675" y="224"/>
                      </a:lnTo>
                      <a:lnTo>
                        <a:pt x="1730" y="178"/>
                      </a:lnTo>
                      <a:lnTo>
                        <a:pt x="1788" y="138"/>
                      </a:lnTo>
                      <a:lnTo>
                        <a:pt x="1849" y="102"/>
                      </a:lnTo>
                      <a:lnTo>
                        <a:pt x="1913" y="71"/>
                      </a:lnTo>
                      <a:lnTo>
                        <a:pt x="1979" y="46"/>
                      </a:lnTo>
                      <a:lnTo>
                        <a:pt x="2047" y="25"/>
                      </a:lnTo>
                      <a:lnTo>
                        <a:pt x="2118" y="11"/>
                      </a:lnTo>
                      <a:lnTo>
                        <a:pt x="2189" y="2"/>
                      </a:lnTo>
                      <a:lnTo>
                        <a:pt x="2261" y="0"/>
                      </a:lnTo>
                      <a:lnTo>
                        <a:pt x="2338" y="2"/>
                      </a:lnTo>
                      <a:lnTo>
                        <a:pt x="2414" y="13"/>
                      </a:lnTo>
                      <a:lnTo>
                        <a:pt x="2487" y="29"/>
                      </a:lnTo>
                      <a:lnTo>
                        <a:pt x="2559" y="51"/>
                      </a:lnTo>
                      <a:lnTo>
                        <a:pt x="2628" y="79"/>
                      </a:lnTo>
                      <a:lnTo>
                        <a:pt x="2693" y="112"/>
                      </a:lnTo>
                      <a:lnTo>
                        <a:pt x="2755" y="150"/>
                      </a:lnTo>
                      <a:lnTo>
                        <a:pt x="2814" y="195"/>
                      </a:lnTo>
                      <a:lnTo>
                        <a:pt x="2868" y="244"/>
                      </a:lnTo>
                      <a:lnTo>
                        <a:pt x="2920" y="296"/>
                      </a:lnTo>
                      <a:lnTo>
                        <a:pt x="2965" y="353"/>
                      </a:lnTo>
                      <a:lnTo>
                        <a:pt x="3006" y="415"/>
                      </a:lnTo>
                      <a:lnTo>
                        <a:pt x="3042" y="481"/>
                      </a:lnTo>
                      <a:lnTo>
                        <a:pt x="3073" y="550"/>
                      </a:lnTo>
                      <a:lnTo>
                        <a:pt x="3097" y="621"/>
                      </a:lnTo>
                      <a:lnTo>
                        <a:pt x="3171" y="626"/>
                      </a:lnTo>
                      <a:lnTo>
                        <a:pt x="3242" y="639"/>
                      </a:lnTo>
                      <a:lnTo>
                        <a:pt x="3310" y="657"/>
                      </a:lnTo>
                      <a:lnTo>
                        <a:pt x="3377" y="683"/>
                      </a:lnTo>
                      <a:lnTo>
                        <a:pt x="3439" y="713"/>
                      </a:lnTo>
                      <a:lnTo>
                        <a:pt x="3498" y="750"/>
                      </a:lnTo>
                      <a:lnTo>
                        <a:pt x="3553" y="792"/>
                      </a:lnTo>
                      <a:lnTo>
                        <a:pt x="3605" y="839"/>
                      </a:lnTo>
                      <a:lnTo>
                        <a:pt x="3651" y="890"/>
                      </a:lnTo>
                      <a:lnTo>
                        <a:pt x="3692" y="945"/>
                      </a:lnTo>
                      <a:lnTo>
                        <a:pt x="3728" y="1005"/>
                      </a:lnTo>
                      <a:lnTo>
                        <a:pt x="3758" y="1068"/>
                      </a:lnTo>
                      <a:lnTo>
                        <a:pt x="3782" y="1134"/>
                      </a:lnTo>
                      <a:lnTo>
                        <a:pt x="3799" y="1203"/>
                      </a:lnTo>
                      <a:lnTo>
                        <a:pt x="3811" y="1273"/>
                      </a:lnTo>
                      <a:lnTo>
                        <a:pt x="3814" y="1347"/>
                      </a:lnTo>
                      <a:lnTo>
                        <a:pt x="3811" y="1409"/>
                      </a:lnTo>
                      <a:lnTo>
                        <a:pt x="3803" y="1471"/>
                      </a:lnTo>
                      <a:lnTo>
                        <a:pt x="3862" y="1500"/>
                      </a:lnTo>
                      <a:lnTo>
                        <a:pt x="3919" y="1537"/>
                      </a:lnTo>
                      <a:lnTo>
                        <a:pt x="3969" y="1578"/>
                      </a:lnTo>
                      <a:lnTo>
                        <a:pt x="4015" y="1624"/>
                      </a:lnTo>
                      <a:lnTo>
                        <a:pt x="4057" y="1674"/>
                      </a:lnTo>
                      <a:lnTo>
                        <a:pt x="4093" y="1729"/>
                      </a:lnTo>
                      <a:lnTo>
                        <a:pt x="4122" y="1786"/>
                      </a:lnTo>
                      <a:lnTo>
                        <a:pt x="4147" y="1847"/>
                      </a:lnTo>
                      <a:lnTo>
                        <a:pt x="4163" y="1910"/>
                      </a:lnTo>
                      <a:lnTo>
                        <a:pt x="4175" y="1976"/>
                      </a:lnTo>
                      <a:lnTo>
                        <a:pt x="4179" y="2043"/>
                      </a:lnTo>
                      <a:lnTo>
                        <a:pt x="4175" y="2112"/>
                      </a:lnTo>
                      <a:lnTo>
                        <a:pt x="4163" y="2177"/>
                      </a:lnTo>
                      <a:lnTo>
                        <a:pt x="4145" y="2240"/>
                      </a:lnTo>
                      <a:lnTo>
                        <a:pt x="4122" y="2302"/>
                      </a:lnTo>
                      <a:lnTo>
                        <a:pt x="4091" y="2359"/>
                      </a:lnTo>
                      <a:lnTo>
                        <a:pt x="4057" y="2413"/>
                      </a:lnTo>
                      <a:lnTo>
                        <a:pt x="4015" y="2462"/>
                      </a:lnTo>
                      <a:lnTo>
                        <a:pt x="3969" y="2508"/>
                      </a:lnTo>
                      <a:lnTo>
                        <a:pt x="3919" y="2548"/>
                      </a:lnTo>
                      <a:lnTo>
                        <a:pt x="3865" y="2584"/>
                      </a:lnTo>
                      <a:lnTo>
                        <a:pt x="3807" y="2614"/>
                      </a:lnTo>
                      <a:lnTo>
                        <a:pt x="3746" y="2637"/>
                      </a:lnTo>
                      <a:lnTo>
                        <a:pt x="3682" y="2655"/>
                      </a:lnTo>
                      <a:lnTo>
                        <a:pt x="3615" y="2667"/>
                      </a:lnTo>
                      <a:lnTo>
                        <a:pt x="3547" y="2670"/>
                      </a:lnTo>
                      <a:lnTo>
                        <a:pt x="841" y="2670"/>
                      </a:lnTo>
                      <a:close/>
                    </a:path>
                  </a:pathLst>
                </a:custGeom>
                <a:gradFill flip="none" rotWithShape="1">
                  <a:gsLst>
                    <a:gs pos="0">
                      <a:srgbClr val="C8EBFF"/>
                    </a:gs>
                    <a:gs pos="100000">
                      <a:srgbClr val="379BE6"/>
                    </a:gs>
                  </a:gsLst>
                  <a:lin ang="1800000" scaled="0"/>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latin typeface="Arial"/>
                    <a:ea typeface="ＭＳ Ｐゴシック"/>
                    <a:cs typeface="ＭＳ Ｐゴシック"/>
                  </a:endParaRPr>
                </a:p>
              </p:txBody>
            </p:sp>
            <p:sp>
              <p:nvSpPr>
                <p:cNvPr id="66" name="Freeform 29"/>
                <p:cNvSpPr>
                  <a:spLocks/>
                </p:cNvSpPr>
                <p:nvPr/>
              </p:nvSpPr>
              <p:spPr bwMode="auto">
                <a:xfrm>
                  <a:off x="1796540" y="3982907"/>
                  <a:ext cx="1804902" cy="1147666"/>
                </a:xfrm>
                <a:custGeom>
                  <a:avLst/>
                  <a:gdLst>
                    <a:gd name="T0" fmla="*/ 1531 w 2706"/>
                    <a:gd name="T1" fmla="*/ 4 h 1717"/>
                    <a:gd name="T2" fmla="*/ 1651 w 2706"/>
                    <a:gd name="T3" fmla="*/ 33 h 1717"/>
                    <a:gd name="T4" fmla="*/ 1758 w 2706"/>
                    <a:gd name="T5" fmla="*/ 85 h 1717"/>
                    <a:gd name="T6" fmla="*/ 1851 w 2706"/>
                    <a:gd name="T7" fmla="*/ 160 h 1717"/>
                    <a:gd name="T8" fmla="*/ 1925 w 2706"/>
                    <a:gd name="T9" fmla="*/ 253 h 1717"/>
                    <a:gd name="T10" fmla="*/ 1978 w 2706"/>
                    <a:gd name="T11" fmla="*/ 362 h 1717"/>
                    <a:gd name="T12" fmla="*/ 2016 w 2706"/>
                    <a:gd name="T13" fmla="*/ 419 h 1717"/>
                    <a:gd name="T14" fmla="*/ 2126 w 2706"/>
                    <a:gd name="T15" fmla="*/ 433 h 1717"/>
                    <a:gd name="T16" fmla="*/ 2226 w 2706"/>
                    <a:gd name="T17" fmla="*/ 472 h 1717"/>
                    <a:gd name="T18" fmla="*/ 2313 w 2706"/>
                    <a:gd name="T19" fmla="*/ 532 h 1717"/>
                    <a:gd name="T20" fmla="*/ 2383 w 2706"/>
                    <a:gd name="T21" fmla="*/ 611 h 1717"/>
                    <a:gd name="T22" fmla="*/ 2434 w 2706"/>
                    <a:gd name="T23" fmla="*/ 705 h 1717"/>
                    <a:gd name="T24" fmla="*/ 2461 w 2706"/>
                    <a:gd name="T25" fmla="*/ 812 h 1717"/>
                    <a:gd name="T26" fmla="*/ 2461 w 2706"/>
                    <a:gd name="T27" fmla="*/ 923 h 1717"/>
                    <a:gd name="T28" fmla="*/ 2493 w 2706"/>
                    <a:gd name="T29" fmla="*/ 994 h 1717"/>
                    <a:gd name="T30" fmla="*/ 2572 w 2706"/>
                    <a:gd name="T31" fmla="*/ 1045 h 1717"/>
                    <a:gd name="T32" fmla="*/ 2635 w 2706"/>
                    <a:gd name="T33" fmla="*/ 1113 h 1717"/>
                    <a:gd name="T34" fmla="*/ 2680 w 2706"/>
                    <a:gd name="T35" fmla="*/ 1194 h 1717"/>
                    <a:gd name="T36" fmla="*/ 2704 w 2706"/>
                    <a:gd name="T37" fmla="*/ 1287 h 1717"/>
                    <a:gd name="T38" fmla="*/ 2703 w 2706"/>
                    <a:gd name="T39" fmla="*/ 1387 h 1717"/>
                    <a:gd name="T40" fmla="*/ 2677 w 2706"/>
                    <a:gd name="T41" fmla="*/ 1484 h 1717"/>
                    <a:gd name="T42" fmla="*/ 2628 w 2706"/>
                    <a:gd name="T43" fmla="*/ 1568 h 1717"/>
                    <a:gd name="T44" fmla="*/ 2559 w 2706"/>
                    <a:gd name="T45" fmla="*/ 1637 h 1717"/>
                    <a:gd name="T46" fmla="*/ 2474 w 2706"/>
                    <a:gd name="T47" fmla="*/ 1687 h 1717"/>
                    <a:gd name="T48" fmla="*/ 2377 w 2706"/>
                    <a:gd name="T49" fmla="*/ 1714 h 1717"/>
                    <a:gd name="T50" fmla="*/ 521 w 2706"/>
                    <a:gd name="T51" fmla="*/ 1717 h 1717"/>
                    <a:gd name="T52" fmla="*/ 402 w 2706"/>
                    <a:gd name="T53" fmla="*/ 1704 h 1717"/>
                    <a:gd name="T54" fmla="*/ 292 w 2706"/>
                    <a:gd name="T55" fmla="*/ 1665 h 1717"/>
                    <a:gd name="T56" fmla="*/ 195 w 2706"/>
                    <a:gd name="T57" fmla="*/ 1604 h 1717"/>
                    <a:gd name="T58" fmla="*/ 115 w 2706"/>
                    <a:gd name="T59" fmla="*/ 1523 h 1717"/>
                    <a:gd name="T60" fmla="*/ 54 w 2706"/>
                    <a:gd name="T61" fmla="*/ 1426 h 1717"/>
                    <a:gd name="T62" fmla="*/ 14 w 2706"/>
                    <a:gd name="T63" fmla="*/ 1316 h 1717"/>
                    <a:gd name="T64" fmla="*/ 0 w 2706"/>
                    <a:gd name="T65" fmla="*/ 1196 h 1717"/>
                    <a:gd name="T66" fmla="*/ 15 w 2706"/>
                    <a:gd name="T67" fmla="*/ 1075 h 1717"/>
                    <a:gd name="T68" fmla="*/ 55 w 2706"/>
                    <a:gd name="T69" fmla="*/ 964 h 1717"/>
                    <a:gd name="T70" fmla="*/ 119 w 2706"/>
                    <a:gd name="T71" fmla="*/ 866 h 1717"/>
                    <a:gd name="T72" fmla="*/ 202 w 2706"/>
                    <a:gd name="T73" fmla="*/ 785 h 1717"/>
                    <a:gd name="T74" fmla="*/ 301 w 2706"/>
                    <a:gd name="T75" fmla="*/ 723 h 1717"/>
                    <a:gd name="T76" fmla="*/ 414 w 2706"/>
                    <a:gd name="T77" fmla="*/ 686 h 1717"/>
                    <a:gd name="T78" fmla="*/ 415 w 2706"/>
                    <a:gd name="T79" fmla="*/ 585 h 1717"/>
                    <a:gd name="T80" fmla="*/ 442 w 2706"/>
                    <a:gd name="T81" fmla="*/ 480 h 1717"/>
                    <a:gd name="T82" fmla="*/ 491 w 2706"/>
                    <a:gd name="T83" fmla="*/ 387 h 1717"/>
                    <a:gd name="T84" fmla="*/ 561 w 2706"/>
                    <a:gd name="T85" fmla="*/ 309 h 1717"/>
                    <a:gd name="T86" fmla="*/ 648 w 2706"/>
                    <a:gd name="T87" fmla="*/ 249 h 1717"/>
                    <a:gd name="T88" fmla="*/ 748 w 2706"/>
                    <a:gd name="T89" fmla="*/ 211 h 1717"/>
                    <a:gd name="T90" fmla="*/ 858 w 2706"/>
                    <a:gd name="T91" fmla="*/ 196 h 1717"/>
                    <a:gd name="T92" fmla="*/ 945 w 2706"/>
                    <a:gd name="T93" fmla="*/ 206 h 1717"/>
                    <a:gd name="T94" fmla="*/ 1026 w 2706"/>
                    <a:gd name="T95" fmla="*/ 230 h 1717"/>
                    <a:gd name="T96" fmla="*/ 1101 w 2706"/>
                    <a:gd name="T97" fmla="*/ 145 h 1717"/>
                    <a:gd name="T98" fmla="*/ 1190 w 2706"/>
                    <a:gd name="T99" fmla="*/ 78 h 1717"/>
                    <a:gd name="T100" fmla="*/ 1294 w 2706"/>
                    <a:gd name="T101" fmla="*/ 29 h 1717"/>
                    <a:gd name="T102" fmla="*/ 1408 w 2706"/>
                    <a:gd name="T103" fmla="*/ 4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06" h="1717">
                      <a:moveTo>
                        <a:pt x="1468" y="0"/>
                      </a:moveTo>
                      <a:lnTo>
                        <a:pt x="1531" y="4"/>
                      </a:lnTo>
                      <a:lnTo>
                        <a:pt x="1593" y="15"/>
                      </a:lnTo>
                      <a:lnTo>
                        <a:pt x="1651" y="33"/>
                      </a:lnTo>
                      <a:lnTo>
                        <a:pt x="1706" y="56"/>
                      </a:lnTo>
                      <a:lnTo>
                        <a:pt x="1758" y="85"/>
                      </a:lnTo>
                      <a:lnTo>
                        <a:pt x="1807" y="120"/>
                      </a:lnTo>
                      <a:lnTo>
                        <a:pt x="1851" y="160"/>
                      </a:lnTo>
                      <a:lnTo>
                        <a:pt x="1891" y="205"/>
                      </a:lnTo>
                      <a:lnTo>
                        <a:pt x="1925" y="253"/>
                      </a:lnTo>
                      <a:lnTo>
                        <a:pt x="1954" y="306"/>
                      </a:lnTo>
                      <a:lnTo>
                        <a:pt x="1978" y="362"/>
                      </a:lnTo>
                      <a:lnTo>
                        <a:pt x="1995" y="420"/>
                      </a:lnTo>
                      <a:lnTo>
                        <a:pt x="2016" y="419"/>
                      </a:lnTo>
                      <a:lnTo>
                        <a:pt x="2071" y="422"/>
                      </a:lnTo>
                      <a:lnTo>
                        <a:pt x="2126" y="433"/>
                      </a:lnTo>
                      <a:lnTo>
                        <a:pt x="2178" y="449"/>
                      </a:lnTo>
                      <a:lnTo>
                        <a:pt x="2226" y="472"/>
                      </a:lnTo>
                      <a:lnTo>
                        <a:pt x="2272" y="500"/>
                      </a:lnTo>
                      <a:lnTo>
                        <a:pt x="2313" y="532"/>
                      </a:lnTo>
                      <a:lnTo>
                        <a:pt x="2351" y="570"/>
                      </a:lnTo>
                      <a:lnTo>
                        <a:pt x="2383" y="611"/>
                      </a:lnTo>
                      <a:lnTo>
                        <a:pt x="2411" y="657"/>
                      </a:lnTo>
                      <a:lnTo>
                        <a:pt x="2434" y="705"/>
                      </a:lnTo>
                      <a:lnTo>
                        <a:pt x="2450" y="757"/>
                      </a:lnTo>
                      <a:lnTo>
                        <a:pt x="2461" y="812"/>
                      </a:lnTo>
                      <a:lnTo>
                        <a:pt x="2464" y="867"/>
                      </a:lnTo>
                      <a:lnTo>
                        <a:pt x="2461" y="923"/>
                      </a:lnTo>
                      <a:lnTo>
                        <a:pt x="2450" y="976"/>
                      </a:lnTo>
                      <a:lnTo>
                        <a:pt x="2493" y="994"/>
                      </a:lnTo>
                      <a:lnTo>
                        <a:pt x="2535" y="1017"/>
                      </a:lnTo>
                      <a:lnTo>
                        <a:pt x="2572" y="1045"/>
                      </a:lnTo>
                      <a:lnTo>
                        <a:pt x="2605" y="1076"/>
                      </a:lnTo>
                      <a:lnTo>
                        <a:pt x="2635" y="1113"/>
                      </a:lnTo>
                      <a:lnTo>
                        <a:pt x="2659" y="1151"/>
                      </a:lnTo>
                      <a:lnTo>
                        <a:pt x="2680" y="1194"/>
                      </a:lnTo>
                      <a:lnTo>
                        <a:pt x="2694" y="1240"/>
                      </a:lnTo>
                      <a:lnTo>
                        <a:pt x="2704" y="1287"/>
                      </a:lnTo>
                      <a:lnTo>
                        <a:pt x="2706" y="1336"/>
                      </a:lnTo>
                      <a:lnTo>
                        <a:pt x="2703" y="1387"/>
                      </a:lnTo>
                      <a:lnTo>
                        <a:pt x="2693" y="1437"/>
                      </a:lnTo>
                      <a:lnTo>
                        <a:pt x="2677" y="1484"/>
                      </a:lnTo>
                      <a:lnTo>
                        <a:pt x="2654" y="1529"/>
                      </a:lnTo>
                      <a:lnTo>
                        <a:pt x="2628" y="1568"/>
                      </a:lnTo>
                      <a:lnTo>
                        <a:pt x="2595" y="1606"/>
                      </a:lnTo>
                      <a:lnTo>
                        <a:pt x="2559" y="1637"/>
                      </a:lnTo>
                      <a:lnTo>
                        <a:pt x="2518" y="1665"/>
                      </a:lnTo>
                      <a:lnTo>
                        <a:pt x="2474" y="1687"/>
                      </a:lnTo>
                      <a:lnTo>
                        <a:pt x="2427" y="1704"/>
                      </a:lnTo>
                      <a:lnTo>
                        <a:pt x="2377" y="1714"/>
                      </a:lnTo>
                      <a:lnTo>
                        <a:pt x="2325" y="1717"/>
                      </a:lnTo>
                      <a:lnTo>
                        <a:pt x="521" y="1717"/>
                      </a:lnTo>
                      <a:lnTo>
                        <a:pt x="461" y="1714"/>
                      </a:lnTo>
                      <a:lnTo>
                        <a:pt x="402" y="1704"/>
                      </a:lnTo>
                      <a:lnTo>
                        <a:pt x="346" y="1687"/>
                      </a:lnTo>
                      <a:lnTo>
                        <a:pt x="292" y="1665"/>
                      </a:lnTo>
                      <a:lnTo>
                        <a:pt x="242" y="1636"/>
                      </a:lnTo>
                      <a:lnTo>
                        <a:pt x="195" y="1604"/>
                      </a:lnTo>
                      <a:lnTo>
                        <a:pt x="153" y="1565"/>
                      </a:lnTo>
                      <a:lnTo>
                        <a:pt x="115" y="1523"/>
                      </a:lnTo>
                      <a:lnTo>
                        <a:pt x="81" y="1475"/>
                      </a:lnTo>
                      <a:lnTo>
                        <a:pt x="54" y="1426"/>
                      </a:lnTo>
                      <a:lnTo>
                        <a:pt x="31" y="1373"/>
                      </a:lnTo>
                      <a:lnTo>
                        <a:pt x="14" y="1316"/>
                      </a:lnTo>
                      <a:lnTo>
                        <a:pt x="4" y="1257"/>
                      </a:lnTo>
                      <a:lnTo>
                        <a:pt x="0" y="1196"/>
                      </a:lnTo>
                      <a:lnTo>
                        <a:pt x="4" y="1134"/>
                      </a:lnTo>
                      <a:lnTo>
                        <a:pt x="15" y="1075"/>
                      </a:lnTo>
                      <a:lnTo>
                        <a:pt x="32" y="1017"/>
                      </a:lnTo>
                      <a:lnTo>
                        <a:pt x="55" y="964"/>
                      </a:lnTo>
                      <a:lnTo>
                        <a:pt x="84" y="913"/>
                      </a:lnTo>
                      <a:lnTo>
                        <a:pt x="119" y="866"/>
                      </a:lnTo>
                      <a:lnTo>
                        <a:pt x="157" y="822"/>
                      </a:lnTo>
                      <a:lnTo>
                        <a:pt x="202" y="785"/>
                      </a:lnTo>
                      <a:lnTo>
                        <a:pt x="249" y="751"/>
                      </a:lnTo>
                      <a:lnTo>
                        <a:pt x="301" y="723"/>
                      </a:lnTo>
                      <a:lnTo>
                        <a:pt x="357" y="702"/>
                      </a:lnTo>
                      <a:lnTo>
                        <a:pt x="414" y="686"/>
                      </a:lnTo>
                      <a:lnTo>
                        <a:pt x="413" y="641"/>
                      </a:lnTo>
                      <a:lnTo>
                        <a:pt x="415" y="585"/>
                      </a:lnTo>
                      <a:lnTo>
                        <a:pt x="426" y="532"/>
                      </a:lnTo>
                      <a:lnTo>
                        <a:pt x="442" y="480"/>
                      </a:lnTo>
                      <a:lnTo>
                        <a:pt x="465" y="432"/>
                      </a:lnTo>
                      <a:lnTo>
                        <a:pt x="491" y="387"/>
                      </a:lnTo>
                      <a:lnTo>
                        <a:pt x="524" y="346"/>
                      </a:lnTo>
                      <a:lnTo>
                        <a:pt x="561" y="309"/>
                      </a:lnTo>
                      <a:lnTo>
                        <a:pt x="602" y="276"/>
                      </a:lnTo>
                      <a:lnTo>
                        <a:pt x="648" y="249"/>
                      </a:lnTo>
                      <a:lnTo>
                        <a:pt x="697" y="226"/>
                      </a:lnTo>
                      <a:lnTo>
                        <a:pt x="748" y="211"/>
                      </a:lnTo>
                      <a:lnTo>
                        <a:pt x="801" y="200"/>
                      </a:lnTo>
                      <a:lnTo>
                        <a:pt x="858" y="196"/>
                      </a:lnTo>
                      <a:lnTo>
                        <a:pt x="901" y="199"/>
                      </a:lnTo>
                      <a:lnTo>
                        <a:pt x="945" y="206"/>
                      </a:lnTo>
                      <a:lnTo>
                        <a:pt x="986" y="215"/>
                      </a:lnTo>
                      <a:lnTo>
                        <a:pt x="1026" y="230"/>
                      </a:lnTo>
                      <a:lnTo>
                        <a:pt x="1061" y="185"/>
                      </a:lnTo>
                      <a:lnTo>
                        <a:pt x="1101" y="145"/>
                      </a:lnTo>
                      <a:lnTo>
                        <a:pt x="1143" y="109"/>
                      </a:lnTo>
                      <a:lnTo>
                        <a:pt x="1190" y="78"/>
                      </a:lnTo>
                      <a:lnTo>
                        <a:pt x="1241" y="51"/>
                      </a:lnTo>
                      <a:lnTo>
                        <a:pt x="1294" y="29"/>
                      </a:lnTo>
                      <a:lnTo>
                        <a:pt x="1350" y="14"/>
                      </a:lnTo>
                      <a:lnTo>
                        <a:pt x="1408" y="4"/>
                      </a:lnTo>
                      <a:lnTo>
                        <a:pt x="1468" y="0"/>
                      </a:lnTo>
                      <a:close/>
                    </a:path>
                  </a:pathLst>
                </a:custGeom>
                <a:gradFill flip="none" rotWithShape="1">
                  <a:gsLst>
                    <a:gs pos="9000">
                      <a:srgbClr val="FFFFFF"/>
                    </a:gs>
                    <a:gs pos="100000">
                      <a:srgbClr val="389EE7"/>
                    </a:gs>
                  </a:gsLst>
                  <a:lin ang="1800000" scaled="0"/>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2467017" y="4426951"/>
                <a:ext cx="816471" cy="890826"/>
                <a:chOff x="2467017" y="4426951"/>
                <a:chExt cx="816471" cy="890826"/>
              </a:xfrm>
            </p:grpSpPr>
            <p:grpSp>
              <p:nvGrpSpPr>
                <p:cNvPr id="46" name="Group 45"/>
                <p:cNvGrpSpPr/>
                <p:nvPr/>
              </p:nvGrpSpPr>
              <p:grpSpPr>
                <a:xfrm>
                  <a:off x="2467017" y="4823032"/>
                  <a:ext cx="816471" cy="494745"/>
                  <a:chOff x="2467017" y="4823032"/>
                  <a:chExt cx="816471" cy="494745"/>
                </a:xfrm>
              </p:grpSpPr>
              <p:sp>
                <p:nvSpPr>
                  <p:cNvPr id="61" name="Freeform 60"/>
                  <p:cNvSpPr>
                    <a:spLocks/>
                  </p:cNvSpPr>
                  <p:nvPr/>
                </p:nvSpPr>
                <p:spPr bwMode="auto">
                  <a:xfrm>
                    <a:off x="2467017" y="4823032"/>
                    <a:ext cx="816471" cy="494745"/>
                  </a:xfrm>
                  <a:custGeom>
                    <a:avLst/>
                    <a:gdLst>
                      <a:gd name="T0" fmla="*/ 1428 w 2857"/>
                      <a:gd name="T1" fmla="*/ 0 h 1727"/>
                      <a:gd name="T2" fmla="*/ 1450 w 2857"/>
                      <a:gd name="T3" fmla="*/ 1 h 1727"/>
                      <a:gd name="T4" fmla="*/ 1469 w 2857"/>
                      <a:gd name="T5" fmla="*/ 6 h 1727"/>
                      <a:gd name="T6" fmla="*/ 1486 w 2857"/>
                      <a:gd name="T7" fmla="*/ 13 h 1727"/>
                      <a:gd name="T8" fmla="*/ 2826 w 2857"/>
                      <a:gd name="T9" fmla="*/ 817 h 1727"/>
                      <a:gd name="T10" fmla="*/ 2844 w 2857"/>
                      <a:gd name="T11" fmla="*/ 831 h 1727"/>
                      <a:gd name="T12" fmla="*/ 2853 w 2857"/>
                      <a:gd name="T13" fmla="*/ 846 h 1727"/>
                      <a:gd name="T14" fmla="*/ 2857 w 2857"/>
                      <a:gd name="T15" fmla="*/ 863 h 1727"/>
                      <a:gd name="T16" fmla="*/ 2853 w 2857"/>
                      <a:gd name="T17" fmla="*/ 880 h 1727"/>
                      <a:gd name="T18" fmla="*/ 2844 w 2857"/>
                      <a:gd name="T19" fmla="*/ 895 h 1727"/>
                      <a:gd name="T20" fmla="*/ 2826 w 2857"/>
                      <a:gd name="T21" fmla="*/ 909 h 1727"/>
                      <a:gd name="T22" fmla="*/ 1486 w 2857"/>
                      <a:gd name="T23" fmla="*/ 1713 h 1727"/>
                      <a:gd name="T24" fmla="*/ 1469 w 2857"/>
                      <a:gd name="T25" fmla="*/ 1721 h 1727"/>
                      <a:gd name="T26" fmla="*/ 1450 w 2857"/>
                      <a:gd name="T27" fmla="*/ 1724 h 1727"/>
                      <a:gd name="T28" fmla="*/ 1428 w 2857"/>
                      <a:gd name="T29" fmla="*/ 1727 h 1727"/>
                      <a:gd name="T30" fmla="*/ 1407 w 2857"/>
                      <a:gd name="T31" fmla="*/ 1724 h 1727"/>
                      <a:gd name="T32" fmla="*/ 1387 w 2857"/>
                      <a:gd name="T33" fmla="*/ 1721 h 1727"/>
                      <a:gd name="T34" fmla="*/ 1371 w 2857"/>
                      <a:gd name="T35" fmla="*/ 1713 h 1727"/>
                      <a:gd name="T36" fmla="*/ 31 w 2857"/>
                      <a:gd name="T37" fmla="*/ 909 h 1727"/>
                      <a:gd name="T38" fmla="*/ 16 w 2857"/>
                      <a:gd name="T39" fmla="*/ 897 h 1727"/>
                      <a:gd name="T40" fmla="*/ 5 w 2857"/>
                      <a:gd name="T41" fmla="*/ 884 h 1727"/>
                      <a:gd name="T42" fmla="*/ 0 w 2857"/>
                      <a:gd name="T43" fmla="*/ 871 h 1727"/>
                      <a:gd name="T44" fmla="*/ 0 w 2857"/>
                      <a:gd name="T45" fmla="*/ 856 h 1727"/>
                      <a:gd name="T46" fmla="*/ 5 w 2857"/>
                      <a:gd name="T47" fmla="*/ 842 h 1727"/>
                      <a:gd name="T48" fmla="*/ 16 w 2857"/>
                      <a:gd name="T49" fmla="*/ 828 h 1727"/>
                      <a:gd name="T50" fmla="*/ 31 w 2857"/>
                      <a:gd name="T51" fmla="*/ 817 h 1727"/>
                      <a:gd name="T52" fmla="*/ 1371 w 2857"/>
                      <a:gd name="T53" fmla="*/ 13 h 1727"/>
                      <a:gd name="T54" fmla="*/ 1387 w 2857"/>
                      <a:gd name="T55" fmla="*/ 6 h 1727"/>
                      <a:gd name="T56" fmla="*/ 1407 w 2857"/>
                      <a:gd name="T57" fmla="*/ 1 h 1727"/>
                      <a:gd name="T58" fmla="*/ 1428 w 2857"/>
                      <a:gd name="T59" fmla="*/ 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57" h="1727">
                        <a:moveTo>
                          <a:pt x="1428" y="0"/>
                        </a:moveTo>
                        <a:lnTo>
                          <a:pt x="1450" y="1"/>
                        </a:lnTo>
                        <a:lnTo>
                          <a:pt x="1469" y="6"/>
                        </a:lnTo>
                        <a:lnTo>
                          <a:pt x="1486" y="13"/>
                        </a:lnTo>
                        <a:lnTo>
                          <a:pt x="2826" y="817"/>
                        </a:lnTo>
                        <a:lnTo>
                          <a:pt x="2844" y="831"/>
                        </a:lnTo>
                        <a:lnTo>
                          <a:pt x="2853" y="846"/>
                        </a:lnTo>
                        <a:lnTo>
                          <a:pt x="2857" y="863"/>
                        </a:lnTo>
                        <a:lnTo>
                          <a:pt x="2853" y="880"/>
                        </a:lnTo>
                        <a:lnTo>
                          <a:pt x="2844" y="895"/>
                        </a:lnTo>
                        <a:lnTo>
                          <a:pt x="2826" y="909"/>
                        </a:lnTo>
                        <a:lnTo>
                          <a:pt x="1486" y="1713"/>
                        </a:lnTo>
                        <a:lnTo>
                          <a:pt x="1469" y="1721"/>
                        </a:lnTo>
                        <a:lnTo>
                          <a:pt x="1450" y="1724"/>
                        </a:lnTo>
                        <a:lnTo>
                          <a:pt x="1428" y="1727"/>
                        </a:lnTo>
                        <a:lnTo>
                          <a:pt x="1407" y="1724"/>
                        </a:lnTo>
                        <a:lnTo>
                          <a:pt x="1387" y="1721"/>
                        </a:lnTo>
                        <a:lnTo>
                          <a:pt x="1371" y="1713"/>
                        </a:lnTo>
                        <a:lnTo>
                          <a:pt x="31" y="909"/>
                        </a:lnTo>
                        <a:lnTo>
                          <a:pt x="16" y="897"/>
                        </a:lnTo>
                        <a:lnTo>
                          <a:pt x="5" y="884"/>
                        </a:lnTo>
                        <a:lnTo>
                          <a:pt x="0" y="871"/>
                        </a:lnTo>
                        <a:lnTo>
                          <a:pt x="0" y="856"/>
                        </a:lnTo>
                        <a:lnTo>
                          <a:pt x="5" y="842"/>
                        </a:lnTo>
                        <a:lnTo>
                          <a:pt x="16" y="828"/>
                        </a:lnTo>
                        <a:lnTo>
                          <a:pt x="31" y="817"/>
                        </a:lnTo>
                        <a:lnTo>
                          <a:pt x="1371" y="13"/>
                        </a:lnTo>
                        <a:lnTo>
                          <a:pt x="1387" y="6"/>
                        </a:lnTo>
                        <a:lnTo>
                          <a:pt x="1407" y="1"/>
                        </a:lnTo>
                        <a:lnTo>
                          <a:pt x="1428"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8"/>
                  <p:cNvSpPr>
                    <a:spLocks/>
                  </p:cNvSpPr>
                  <p:nvPr/>
                </p:nvSpPr>
                <p:spPr bwMode="auto">
                  <a:xfrm>
                    <a:off x="2524213" y="4860210"/>
                    <a:ext cx="702079" cy="420390"/>
                  </a:xfrm>
                  <a:custGeom>
                    <a:avLst/>
                    <a:gdLst>
                      <a:gd name="T0" fmla="*/ 1228 w 2455"/>
                      <a:gd name="T1" fmla="*/ 0 h 1473"/>
                      <a:gd name="T2" fmla="*/ 2455 w 2455"/>
                      <a:gd name="T3" fmla="*/ 736 h 1473"/>
                      <a:gd name="T4" fmla="*/ 1228 w 2455"/>
                      <a:gd name="T5" fmla="*/ 1473 h 1473"/>
                      <a:gd name="T6" fmla="*/ 0 w 2455"/>
                      <a:gd name="T7" fmla="*/ 736 h 1473"/>
                      <a:gd name="T8" fmla="*/ 1228 w 2455"/>
                      <a:gd name="T9" fmla="*/ 0 h 1473"/>
                    </a:gdLst>
                    <a:ahLst/>
                    <a:cxnLst>
                      <a:cxn ang="0">
                        <a:pos x="T0" y="T1"/>
                      </a:cxn>
                      <a:cxn ang="0">
                        <a:pos x="T2" y="T3"/>
                      </a:cxn>
                      <a:cxn ang="0">
                        <a:pos x="T4" y="T5"/>
                      </a:cxn>
                      <a:cxn ang="0">
                        <a:pos x="T6" y="T7"/>
                      </a:cxn>
                      <a:cxn ang="0">
                        <a:pos x="T8" y="T9"/>
                      </a:cxn>
                    </a:cxnLst>
                    <a:rect l="0" t="0" r="r" b="b"/>
                    <a:pathLst>
                      <a:path w="2455" h="1473">
                        <a:moveTo>
                          <a:pt x="1228" y="0"/>
                        </a:moveTo>
                        <a:lnTo>
                          <a:pt x="2455" y="736"/>
                        </a:lnTo>
                        <a:lnTo>
                          <a:pt x="1228" y="1473"/>
                        </a:lnTo>
                        <a:lnTo>
                          <a:pt x="0" y="736"/>
                        </a:lnTo>
                        <a:lnTo>
                          <a:pt x="1228" y="0"/>
                        </a:lnTo>
                        <a:close/>
                      </a:path>
                    </a:pathLst>
                  </a:custGeom>
                  <a:solidFill>
                    <a:srgbClr val="EF89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9"/>
                  <p:cNvSpPr>
                    <a:spLocks/>
                  </p:cNvSpPr>
                  <p:nvPr/>
                </p:nvSpPr>
                <p:spPr bwMode="auto">
                  <a:xfrm>
                    <a:off x="2791603" y="5026078"/>
                    <a:ext cx="326016" cy="148710"/>
                  </a:xfrm>
                  <a:custGeom>
                    <a:avLst/>
                    <a:gdLst>
                      <a:gd name="T0" fmla="*/ 120 w 1142"/>
                      <a:gd name="T1" fmla="*/ 0 h 516"/>
                      <a:gd name="T2" fmla="*/ 247 w 1142"/>
                      <a:gd name="T3" fmla="*/ 27 h 516"/>
                      <a:gd name="T4" fmla="*/ 371 w 1142"/>
                      <a:gd name="T5" fmla="*/ 57 h 516"/>
                      <a:gd name="T6" fmla="*/ 494 w 1142"/>
                      <a:gd name="T7" fmla="*/ 91 h 516"/>
                      <a:gd name="T8" fmla="*/ 611 w 1142"/>
                      <a:gd name="T9" fmla="*/ 129 h 516"/>
                      <a:gd name="T10" fmla="*/ 726 w 1142"/>
                      <a:gd name="T11" fmla="*/ 172 h 516"/>
                      <a:gd name="T12" fmla="*/ 836 w 1142"/>
                      <a:gd name="T13" fmla="*/ 219 h 516"/>
                      <a:gd name="T14" fmla="*/ 942 w 1142"/>
                      <a:gd name="T15" fmla="*/ 268 h 516"/>
                      <a:gd name="T16" fmla="*/ 1045 w 1142"/>
                      <a:gd name="T17" fmla="*/ 323 h 516"/>
                      <a:gd name="T18" fmla="*/ 1142 w 1142"/>
                      <a:gd name="T19" fmla="*/ 380 h 516"/>
                      <a:gd name="T20" fmla="*/ 914 w 1142"/>
                      <a:gd name="T21" fmla="*/ 516 h 516"/>
                      <a:gd name="T22" fmla="*/ 814 w 1142"/>
                      <a:gd name="T23" fmla="*/ 464 h 516"/>
                      <a:gd name="T24" fmla="*/ 709 w 1142"/>
                      <a:gd name="T25" fmla="*/ 416 h 516"/>
                      <a:gd name="T26" fmla="*/ 600 w 1142"/>
                      <a:gd name="T27" fmla="*/ 372 h 516"/>
                      <a:gd name="T28" fmla="*/ 487 w 1142"/>
                      <a:gd name="T29" fmla="*/ 331 h 516"/>
                      <a:gd name="T30" fmla="*/ 370 w 1142"/>
                      <a:gd name="T31" fmla="*/ 295 h 516"/>
                      <a:gd name="T32" fmla="*/ 251 w 1142"/>
                      <a:gd name="T33" fmla="*/ 264 h 516"/>
                      <a:gd name="T34" fmla="*/ 127 w 1142"/>
                      <a:gd name="T35" fmla="*/ 236 h 516"/>
                      <a:gd name="T36" fmla="*/ 0 w 1142"/>
                      <a:gd name="T37" fmla="*/ 213 h 516"/>
                      <a:gd name="T38" fmla="*/ 34 w 1142"/>
                      <a:gd name="T39" fmla="*/ 109 h 516"/>
                      <a:gd name="T40" fmla="*/ 120 w 1142"/>
                      <a:gd name="T41" fmla="*/ 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2" h="516">
                        <a:moveTo>
                          <a:pt x="120" y="0"/>
                        </a:moveTo>
                        <a:lnTo>
                          <a:pt x="247" y="27"/>
                        </a:lnTo>
                        <a:lnTo>
                          <a:pt x="371" y="57"/>
                        </a:lnTo>
                        <a:lnTo>
                          <a:pt x="494" y="91"/>
                        </a:lnTo>
                        <a:lnTo>
                          <a:pt x="611" y="129"/>
                        </a:lnTo>
                        <a:lnTo>
                          <a:pt x="726" y="172"/>
                        </a:lnTo>
                        <a:lnTo>
                          <a:pt x="836" y="219"/>
                        </a:lnTo>
                        <a:lnTo>
                          <a:pt x="942" y="268"/>
                        </a:lnTo>
                        <a:lnTo>
                          <a:pt x="1045" y="323"/>
                        </a:lnTo>
                        <a:lnTo>
                          <a:pt x="1142" y="380"/>
                        </a:lnTo>
                        <a:lnTo>
                          <a:pt x="914" y="516"/>
                        </a:lnTo>
                        <a:lnTo>
                          <a:pt x="814" y="464"/>
                        </a:lnTo>
                        <a:lnTo>
                          <a:pt x="709" y="416"/>
                        </a:lnTo>
                        <a:lnTo>
                          <a:pt x="600" y="372"/>
                        </a:lnTo>
                        <a:lnTo>
                          <a:pt x="487" y="331"/>
                        </a:lnTo>
                        <a:lnTo>
                          <a:pt x="370" y="295"/>
                        </a:lnTo>
                        <a:lnTo>
                          <a:pt x="251" y="264"/>
                        </a:lnTo>
                        <a:lnTo>
                          <a:pt x="127" y="236"/>
                        </a:lnTo>
                        <a:lnTo>
                          <a:pt x="0" y="213"/>
                        </a:lnTo>
                        <a:lnTo>
                          <a:pt x="34" y="109"/>
                        </a:lnTo>
                        <a:lnTo>
                          <a:pt x="120" y="0"/>
                        </a:lnTo>
                        <a:close/>
                      </a:path>
                    </a:pathLst>
                  </a:custGeom>
                  <a:solidFill>
                    <a:srgbClr val="F6DA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10"/>
                  <p:cNvSpPr>
                    <a:spLocks/>
                  </p:cNvSpPr>
                  <p:nvPr/>
                </p:nvSpPr>
                <p:spPr bwMode="auto">
                  <a:xfrm>
                    <a:off x="2617155" y="4983181"/>
                    <a:ext cx="591976" cy="178738"/>
                  </a:xfrm>
                  <a:custGeom>
                    <a:avLst/>
                    <a:gdLst>
                      <a:gd name="T0" fmla="*/ 1597 w 2073"/>
                      <a:gd name="T1" fmla="*/ 0 h 626"/>
                      <a:gd name="T2" fmla="*/ 1626 w 2073"/>
                      <a:gd name="T3" fmla="*/ 1 h 626"/>
                      <a:gd name="T4" fmla="*/ 2073 w 2073"/>
                      <a:gd name="T5" fmla="*/ 270 h 626"/>
                      <a:gd name="T6" fmla="*/ 1957 w 2073"/>
                      <a:gd name="T7" fmla="*/ 251 h 626"/>
                      <a:gd name="T8" fmla="*/ 1840 w 2073"/>
                      <a:gd name="T9" fmla="*/ 239 h 626"/>
                      <a:gd name="T10" fmla="*/ 1719 w 2073"/>
                      <a:gd name="T11" fmla="*/ 231 h 626"/>
                      <a:gd name="T12" fmla="*/ 1597 w 2073"/>
                      <a:gd name="T13" fmla="*/ 228 h 626"/>
                      <a:gd name="T14" fmla="*/ 1473 w 2073"/>
                      <a:gd name="T15" fmla="*/ 231 h 626"/>
                      <a:gd name="T16" fmla="*/ 1350 w 2073"/>
                      <a:gd name="T17" fmla="*/ 239 h 626"/>
                      <a:gd name="T18" fmla="*/ 1229 w 2073"/>
                      <a:gd name="T19" fmla="*/ 253 h 626"/>
                      <a:gd name="T20" fmla="*/ 1112 w 2073"/>
                      <a:gd name="T21" fmla="*/ 271 h 626"/>
                      <a:gd name="T22" fmla="*/ 997 w 2073"/>
                      <a:gd name="T23" fmla="*/ 294 h 626"/>
                      <a:gd name="T24" fmla="*/ 885 w 2073"/>
                      <a:gd name="T25" fmla="*/ 322 h 626"/>
                      <a:gd name="T26" fmla="*/ 776 w 2073"/>
                      <a:gd name="T27" fmla="*/ 353 h 626"/>
                      <a:gd name="T28" fmla="*/ 671 w 2073"/>
                      <a:gd name="T29" fmla="*/ 389 h 626"/>
                      <a:gd name="T30" fmla="*/ 571 w 2073"/>
                      <a:gd name="T31" fmla="*/ 429 h 626"/>
                      <a:gd name="T32" fmla="*/ 474 w 2073"/>
                      <a:gd name="T33" fmla="*/ 473 h 626"/>
                      <a:gd name="T34" fmla="*/ 382 w 2073"/>
                      <a:gd name="T35" fmla="*/ 521 h 626"/>
                      <a:gd name="T36" fmla="*/ 295 w 2073"/>
                      <a:gd name="T37" fmla="*/ 572 h 626"/>
                      <a:gd name="T38" fmla="*/ 213 w 2073"/>
                      <a:gd name="T39" fmla="*/ 626 h 626"/>
                      <a:gd name="T40" fmla="*/ 0 w 2073"/>
                      <a:gd name="T41" fmla="*/ 498 h 626"/>
                      <a:gd name="T42" fmla="*/ 84 w 2073"/>
                      <a:gd name="T43" fmla="*/ 434 h 626"/>
                      <a:gd name="T44" fmla="*/ 175 w 2073"/>
                      <a:gd name="T45" fmla="*/ 375 h 626"/>
                      <a:gd name="T46" fmla="*/ 271 w 2073"/>
                      <a:gd name="T47" fmla="*/ 318 h 626"/>
                      <a:gd name="T48" fmla="*/ 371 w 2073"/>
                      <a:gd name="T49" fmla="*/ 266 h 626"/>
                      <a:gd name="T50" fmla="*/ 476 w 2073"/>
                      <a:gd name="T51" fmla="*/ 219 h 626"/>
                      <a:gd name="T52" fmla="*/ 587 w 2073"/>
                      <a:gd name="T53" fmla="*/ 174 h 626"/>
                      <a:gd name="T54" fmla="*/ 701 w 2073"/>
                      <a:gd name="T55" fmla="*/ 135 h 626"/>
                      <a:gd name="T56" fmla="*/ 820 w 2073"/>
                      <a:gd name="T57" fmla="*/ 100 h 626"/>
                      <a:gd name="T58" fmla="*/ 942 w 2073"/>
                      <a:gd name="T59" fmla="*/ 70 h 626"/>
                      <a:gd name="T60" fmla="*/ 1067 w 2073"/>
                      <a:gd name="T61" fmla="*/ 46 h 626"/>
                      <a:gd name="T62" fmla="*/ 1196 w 2073"/>
                      <a:gd name="T63" fmla="*/ 27 h 626"/>
                      <a:gd name="T64" fmla="*/ 1327 w 2073"/>
                      <a:gd name="T65" fmla="*/ 12 h 626"/>
                      <a:gd name="T66" fmla="*/ 1460 w 2073"/>
                      <a:gd name="T67" fmla="*/ 4 h 626"/>
                      <a:gd name="T68" fmla="*/ 1597 w 2073"/>
                      <a:gd name="T69"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73" h="626">
                        <a:moveTo>
                          <a:pt x="1597" y="0"/>
                        </a:moveTo>
                        <a:lnTo>
                          <a:pt x="1626" y="1"/>
                        </a:lnTo>
                        <a:lnTo>
                          <a:pt x="2073" y="270"/>
                        </a:lnTo>
                        <a:lnTo>
                          <a:pt x="1957" y="251"/>
                        </a:lnTo>
                        <a:lnTo>
                          <a:pt x="1840" y="239"/>
                        </a:lnTo>
                        <a:lnTo>
                          <a:pt x="1719" y="231"/>
                        </a:lnTo>
                        <a:lnTo>
                          <a:pt x="1597" y="228"/>
                        </a:lnTo>
                        <a:lnTo>
                          <a:pt x="1473" y="231"/>
                        </a:lnTo>
                        <a:lnTo>
                          <a:pt x="1350" y="239"/>
                        </a:lnTo>
                        <a:lnTo>
                          <a:pt x="1229" y="253"/>
                        </a:lnTo>
                        <a:lnTo>
                          <a:pt x="1112" y="271"/>
                        </a:lnTo>
                        <a:lnTo>
                          <a:pt x="997" y="294"/>
                        </a:lnTo>
                        <a:lnTo>
                          <a:pt x="885" y="322"/>
                        </a:lnTo>
                        <a:lnTo>
                          <a:pt x="776" y="353"/>
                        </a:lnTo>
                        <a:lnTo>
                          <a:pt x="671" y="389"/>
                        </a:lnTo>
                        <a:lnTo>
                          <a:pt x="571" y="429"/>
                        </a:lnTo>
                        <a:lnTo>
                          <a:pt x="474" y="473"/>
                        </a:lnTo>
                        <a:lnTo>
                          <a:pt x="382" y="521"/>
                        </a:lnTo>
                        <a:lnTo>
                          <a:pt x="295" y="572"/>
                        </a:lnTo>
                        <a:lnTo>
                          <a:pt x="213" y="626"/>
                        </a:lnTo>
                        <a:lnTo>
                          <a:pt x="0" y="498"/>
                        </a:lnTo>
                        <a:lnTo>
                          <a:pt x="84" y="434"/>
                        </a:lnTo>
                        <a:lnTo>
                          <a:pt x="175" y="375"/>
                        </a:lnTo>
                        <a:lnTo>
                          <a:pt x="271" y="318"/>
                        </a:lnTo>
                        <a:lnTo>
                          <a:pt x="371" y="266"/>
                        </a:lnTo>
                        <a:lnTo>
                          <a:pt x="476" y="219"/>
                        </a:lnTo>
                        <a:lnTo>
                          <a:pt x="587" y="174"/>
                        </a:lnTo>
                        <a:lnTo>
                          <a:pt x="701" y="135"/>
                        </a:lnTo>
                        <a:lnTo>
                          <a:pt x="820" y="100"/>
                        </a:lnTo>
                        <a:lnTo>
                          <a:pt x="942" y="70"/>
                        </a:lnTo>
                        <a:lnTo>
                          <a:pt x="1067" y="46"/>
                        </a:lnTo>
                        <a:lnTo>
                          <a:pt x="1196" y="27"/>
                        </a:lnTo>
                        <a:lnTo>
                          <a:pt x="1327" y="12"/>
                        </a:lnTo>
                        <a:lnTo>
                          <a:pt x="1460" y="4"/>
                        </a:lnTo>
                        <a:lnTo>
                          <a:pt x="1597" y="0"/>
                        </a:lnTo>
                        <a:close/>
                      </a:path>
                    </a:pathLst>
                  </a:custGeom>
                  <a:solidFill>
                    <a:srgbClr val="F6DA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7" name="Group 46"/>
                <p:cNvGrpSpPr/>
                <p:nvPr/>
              </p:nvGrpSpPr>
              <p:grpSpPr>
                <a:xfrm>
                  <a:off x="2467017" y="4625706"/>
                  <a:ext cx="816471" cy="493315"/>
                  <a:chOff x="2467017" y="4625706"/>
                  <a:chExt cx="816471" cy="493315"/>
                </a:xfrm>
              </p:grpSpPr>
              <p:sp>
                <p:nvSpPr>
                  <p:cNvPr id="58" name="Freeform 11"/>
                  <p:cNvSpPr>
                    <a:spLocks/>
                  </p:cNvSpPr>
                  <p:nvPr/>
                </p:nvSpPr>
                <p:spPr bwMode="auto">
                  <a:xfrm>
                    <a:off x="2467017" y="4625706"/>
                    <a:ext cx="816471" cy="493315"/>
                  </a:xfrm>
                  <a:custGeom>
                    <a:avLst/>
                    <a:gdLst>
                      <a:gd name="T0" fmla="*/ 1428 w 2857"/>
                      <a:gd name="T1" fmla="*/ 0 h 1726"/>
                      <a:gd name="T2" fmla="*/ 1450 w 2857"/>
                      <a:gd name="T3" fmla="*/ 2 h 1726"/>
                      <a:gd name="T4" fmla="*/ 1469 w 2857"/>
                      <a:gd name="T5" fmla="*/ 6 h 1726"/>
                      <a:gd name="T6" fmla="*/ 1486 w 2857"/>
                      <a:gd name="T7" fmla="*/ 14 h 1726"/>
                      <a:gd name="T8" fmla="*/ 2826 w 2857"/>
                      <a:gd name="T9" fmla="*/ 816 h 1726"/>
                      <a:gd name="T10" fmla="*/ 2844 w 2857"/>
                      <a:gd name="T11" fmla="*/ 831 h 1726"/>
                      <a:gd name="T12" fmla="*/ 2853 w 2857"/>
                      <a:gd name="T13" fmla="*/ 847 h 1726"/>
                      <a:gd name="T14" fmla="*/ 2857 w 2857"/>
                      <a:gd name="T15" fmla="*/ 864 h 1726"/>
                      <a:gd name="T16" fmla="*/ 2853 w 2857"/>
                      <a:gd name="T17" fmla="*/ 879 h 1726"/>
                      <a:gd name="T18" fmla="*/ 2844 w 2857"/>
                      <a:gd name="T19" fmla="*/ 895 h 1726"/>
                      <a:gd name="T20" fmla="*/ 2826 w 2857"/>
                      <a:gd name="T21" fmla="*/ 910 h 1726"/>
                      <a:gd name="T22" fmla="*/ 1486 w 2857"/>
                      <a:gd name="T23" fmla="*/ 1712 h 1726"/>
                      <a:gd name="T24" fmla="*/ 1469 w 2857"/>
                      <a:gd name="T25" fmla="*/ 1721 h 1726"/>
                      <a:gd name="T26" fmla="*/ 1450 w 2857"/>
                      <a:gd name="T27" fmla="*/ 1724 h 1726"/>
                      <a:gd name="T28" fmla="*/ 1428 w 2857"/>
                      <a:gd name="T29" fmla="*/ 1726 h 1726"/>
                      <a:gd name="T30" fmla="*/ 1407 w 2857"/>
                      <a:gd name="T31" fmla="*/ 1724 h 1726"/>
                      <a:gd name="T32" fmla="*/ 1387 w 2857"/>
                      <a:gd name="T33" fmla="*/ 1721 h 1726"/>
                      <a:gd name="T34" fmla="*/ 1371 w 2857"/>
                      <a:gd name="T35" fmla="*/ 1712 h 1726"/>
                      <a:gd name="T36" fmla="*/ 31 w 2857"/>
                      <a:gd name="T37" fmla="*/ 910 h 1726"/>
                      <a:gd name="T38" fmla="*/ 16 w 2857"/>
                      <a:gd name="T39" fmla="*/ 897 h 1726"/>
                      <a:gd name="T40" fmla="*/ 5 w 2857"/>
                      <a:gd name="T41" fmla="*/ 884 h 1726"/>
                      <a:gd name="T42" fmla="*/ 0 w 2857"/>
                      <a:gd name="T43" fmla="*/ 870 h 1726"/>
                      <a:gd name="T44" fmla="*/ 0 w 2857"/>
                      <a:gd name="T45" fmla="*/ 856 h 1726"/>
                      <a:gd name="T46" fmla="*/ 5 w 2857"/>
                      <a:gd name="T47" fmla="*/ 842 h 1726"/>
                      <a:gd name="T48" fmla="*/ 16 w 2857"/>
                      <a:gd name="T49" fmla="*/ 829 h 1726"/>
                      <a:gd name="T50" fmla="*/ 31 w 2857"/>
                      <a:gd name="T51" fmla="*/ 816 h 1726"/>
                      <a:gd name="T52" fmla="*/ 1371 w 2857"/>
                      <a:gd name="T53" fmla="*/ 14 h 1726"/>
                      <a:gd name="T54" fmla="*/ 1387 w 2857"/>
                      <a:gd name="T55" fmla="*/ 6 h 1726"/>
                      <a:gd name="T56" fmla="*/ 1407 w 2857"/>
                      <a:gd name="T57" fmla="*/ 2 h 1726"/>
                      <a:gd name="T58" fmla="*/ 1428 w 2857"/>
                      <a:gd name="T59" fmla="*/ 0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57" h="1726">
                        <a:moveTo>
                          <a:pt x="1428" y="0"/>
                        </a:moveTo>
                        <a:lnTo>
                          <a:pt x="1450" y="2"/>
                        </a:lnTo>
                        <a:lnTo>
                          <a:pt x="1469" y="6"/>
                        </a:lnTo>
                        <a:lnTo>
                          <a:pt x="1486" y="14"/>
                        </a:lnTo>
                        <a:lnTo>
                          <a:pt x="2826" y="816"/>
                        </a:lnTo>
                        <a:lnTo>
                          <a:pt x="2844" y="831"/>
                        </a:lnTo>
                        <a:lnTo>
                          <a:pt x="2853" y="847"/>
                        </a:lnTo>
                        <a:lnTo>
                          <a:pt x="2857" y="864"/>
                        </a:lnTo>
                        <a:lnTo>
                          <a:pt x="2853" y="879"/>
                        </a:lnTo>
                        <a:lnTo>
                          <a:pt x="2844" y="895"/>
                        </a:lnTo>
                        <a:lnTo>
                          <a:pt x="2826" y="910"/>
                        </a:lnTo>
                        <a:lnTo>
                          <a:pt x="1486" y="1712"/>
                        </a:lnTo>
                        <a:lnTo>
                          <a:pt x="1469" y="1721"/>
                        </a:lnTo>
                        <a:lnTo>
                          <a:pt x="1450" y="1724"/>
                        </a:lnTo>
                        <a:lnTo>
                          <a:pt x="1428" y="1726"/>
                        </a:lnTo>
                        <a:lnTo>
                          <a:pt x="1407" y="1724"/>
                        </a:lnTo>
                        <a:lnTo>
                          <a:pt x="1387" y="1721"/>
                        </a:lnTo>
                        <a:lnTo>
                          <a:pt x="1371" y="1712"/>
                        </a:lnTo>
                        <a:lnTo>
                          <a:pt x="31" y="910"/>
                        </a:lnTo>
                        <a:lnTo>
                          <a:pt x="16" y="897"/>
                        </a:lnTo>
                        <a:lnTo>
                          <a:pt x="5" y="884"/>
                        </a:lnTo>
                        <a:lnTo>
                          <a:pt x="0" y="870"/>
                        </a:lnTo>
                        <a:lnTo>
                          <a:pt x="0" y="856"/>
                        </a:lnTo>
                        <a:lnTo>
                          <a:pt x="5" y="842"/>
                        </a:lnTo>
                        <a:lnTo>
                          <a:pt x="16" y="829"/>
                        </a:lnTo>
                        <a:lnTo>
                          <a:pt x="31" y="816"/>
                        </a:lnTo>
                        <a:lnTo>
                          <a:pt x="1371" y="14"/>
                        </a:lnTo>
                        <a:lnTo>
                          <a:pt x="1387" y="6"/>
                        </a:lnTo>
                        <a:lnTo>
                          <a:pt x="1407" y="2"/>
                        </a:lnTo>
                        <a:lnTo>
                          <a:pt x="1428"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12"/>
                  <p:cNvSpPr>
                    <a:spLocks/>
                  </p:cNvSpPr>
                  <p:nvPr/>
                </p:nvSpPr>
                <p:spPr bwMode="auto">
                  <a:xfrm>
                    <a:off x="2524213" y="4661455"/>
                    <a:ext cx="702079" cy="421820"/>
                  </a:xfrm>
                  <a:custGeom>
                    <a:avLst/>
                    <a:gdLst>
                      <a:gd name="T0" fmla="*/ 1228 w 2455"/>
                      <a:gd name="T1" fmla="*/ 0 h 1474"/>
                      <a:gd name="T2" fmla="*/ 2455 w 2455"/>
                      <a:gd name="T3" fmla="*/ 736 h 1474"/>
                      <a:gd name="T4" fmla="*/ 1228 w 2455"/>
                      <a:gd name="T5" fmla="*/ 1474 h 1474"/>
                      <a:gd name="T6" fmla="*/ 0 w 2455"/>
                      <a:gd name="T7" fmla="*/ 736 h 1474"/>
                      <a:gd name="T8" fmla="*/ 1228 w 2455"/>
                      <a:gd name="T9" fmla="*/ 0 h 1474"/>
                    </a:gdLst>
                    <a:ahLst/>
                    <a:cxnLst>
                      <a:cxn ang="0">
                        <a:pos x="T0" y="T1"/>
                      </a:cxn>
                      <a:cxn ang="0">
                        <a:pos x="T2" y="T3"/>
                      </a:cxn>
                      <a:cxn ang="0">
                        <a:pos x="T4" y="T5"/>
                      </a:cxn>
                      <a:cxn ang="0">
                        <a:pos x="T6" y="T7"/>
                      </a:cxn>
                      <a:cxn ang="0">
                        <a:pos x="T8" y="T9"/>
                      </a:cxn>
                    </a:cxnLst>
                    <a:rect l="0" t="0" r="r" b="b"/>
                    <a:pathLst>
                      <a:path w="2455" h="1474">
                        <a:moveTo>
                          <a:pt x="1228" y="0"/>
                        </a:moveTo>
                        <a:lnTo>
                          <a:pt x="2455" y="736"/>
                        </a:lnTo>
                        <a:lnTo>
                          <a:pt x="1228" y="1474"/>
                        </a:lnTo>
                        <a:lnTo>
                          <a:pt x="0" y="736"/>
                        </a:lnTo>
                        <a:lnTo>
                          <a:pt x="1228" y="0"/>
                        </a:lnTo>
                        <a:close/>
                      </a:path>
                    </a:pathLst>
                  </a:custGeom>
                  <a:solidFill>
                    <a:srgbClr val="AAD0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14"/>
                  <p:cNvSpPr>
                    <a:spLocks/>
                  </p:cNvSpPr>
                  <p:nvPr/>
                </p:nvSpPr>
                <p:spPr bwMode="auto">
                  <a:xfrm>
                    <a:off x="2707240" y="4768697"/>
                    <a:ext cx="431829" cy="264531"/>
                  </a:xfrm>
                  <a:custGeom>
                    <a:avLst/>
                    <a:gdLst>
                      <a:gd name="T0" fmla="*/ 1213 w 1513"/>
                      <a:gd name="T1" fmla="*/ 0 h 923"/>
                      <a:gd name="T2" fmla="*/ 1513 w 1513"/>
                      <a:gd name="T3" fmla="*/ 180 h 923"/>
                      <a:gd name="T4" fmla="*/ 295 w 1513"/>
                      <a:gd name="T5" fmla="*/ 923 h 923"/>
                      <a:gd name="T6" fmla="*/ 0 w 1513"/>
                      <a:gd name="T7" fmla="*/ 745 h 923"/>
                      <a:gd name="T8" fmla="*/ 1213 w 1513"/>
                      <a:gd name="T9" fmla="*/ 0 h 923"/>
                    </a:gdLst>
                    <a:ahLst/>
                    <a:cxnLst>
                      <a:cxn ang="0">
                        <a:pos x="T0" y="T1"/>
                      </a:cxn>
                      <a:cxn ang="0">
                        <a:pos x="T2" y="T3"/>
                      </a:cxn>
                      <a:cxn ang="0">
                        <a:pos x="T4" y="T5"/>
                      </a:cxn>
                      <a:cxn ang="0">
                        <a:pos x="T6" y="T7"/>
                      </a:cxn>
                      <a:cxn ang="0">
                        <a:pos x="T8" y="T9"/>
                      </a:cxn>
                    </a:cxnLst>
                    <a:rect l="0" t="0" r="r" b="b"/>
                    <a:pathLst>
                      <a:path w="1513" h="923">
                        <a:moveTo>
                          <a:pt x="1213" y="0"/>
                        </a:moveTo>
                        <a:lnTo>
                          <a:pt x="1513" y="180"/>
                        </a:lnTo>
                        <a:lnTo>
                          <a:pt x="295" y="923"/>
                        </a:lnTo>
                        <a:lnTo>
                          <a:pt x="0" y="745"/>
                        </a:lnTo>
                        <a:lnTo>
                          <a:pt x="1213" y="0"/>
                        </a:lnTo>
                        <a:close/>
                      </a:path>
                    </a:pathLst>
                  </a:custGeom>
                  <a:solidFill>
                    <a:srgbClr val="4BA6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47"/>
                <p:cNvGrpSpPr/>
                <p:nvPr/>
              </p:nvGrpSpPr>
              <p:grpSpPr>
                <a:xfrm>
                  <a:off x="2467017" y="4426951"/>
                  <a:ext cx="816471" cy="527632"/>
                  <a:chOff x="2467017" y="4426951"/>
                  <a:chExt cx="816471" cy="527632"/>
                </a:xfrm>
              </p:grpSpPr>
              <p:sp>
                <p:nvSpPr>
                  <p:cNvPr id="49" name="Freeform 13"/>
                  <p:cNvSpPr>
                    <a:spLocks/>
                  </p:cNvSpPr>
                  <p:nvPr/>
                </p:nvSpPr>
                <p:spPr bwMode="auto">
                  <a:xfrm>
                    <a:off x="2575689" y="4691482"/>
                    <a:ext cx="436119" cy="263101"/>
                  </a:xfrm>
                  <a:custGeom>
                    <a:avLst/>
                    <a:gdLst>
                      <a:gd name="T0" fmla="*/ 1227 w 1528"/>
                      <a:gd name="T1" fmla="*/ 0 h 916"/>
                      <a:gd name="T2" fmla="*/ 1528 w 1528"/>
                      <a:gd name="T3" fmla="*/ 180 h 916"/>
                      <a:gd name="T4" fmla="*/ 299 w 1528"/>
                      <a:gd name="T5" fmla="*/ 916 h 916"/>
                      <a:gd name="T6" fmla="*/ 0 w 1528"/>
                      <a:gd name="T7" fmla="*/ 736 h 916"/>
                      <a:gd name="T8" fmla="*/ 1227 w 1528"/>
                      <a:gd name="T9" fmla="*/ 0 h 916"/>
                    </a:gdLst>
                    <a:ahLst/>
                    <a:cxnLst>
                      <a:cxn ang="0">
                        <a:pos x="T0" y="T1"/>
                      </a:cxn>
                      <a:cxn ang="0">
                        <a:pos x="T2" y="T3"/>
                      </a:cxn>
                      <a:cxn ang="0">
                        <a:pos x="T4" y="T5"/>
                      </a:cxn>
                      <a:cxn ang="0">
                        <a:pos x="T6" y="T7"/>
                      </a:cxn>
                      <a:cxn ang="0">
                        <a:pos x="T8" y="T9"/>
                      </a:cxn>
                    </a:cxnLst>
                    <a:rect l="0" t="0" r="r" b="b"/>
                    <a:pathLst>
                      <a:path w="1528" h="916">
                        <a:moveTo>
                          <a:pt x="1227" y="0"/>
                        </a:moveTo>
                        <a:lnTo>
                          <a:pt x="1528" y="180"/>
                        </a:lnTo>
                        <a:lnTo>
                          <a:pt x="299" y="916"/>
                        </a:lnTo>
                        <a:lnTo>
                          <a:pt x="0" y="736"/>
                        </a:lnTo>
                        <a:lnTo>
                          <a:pt x="1227" y="0"/>
                        </a:lnTo>
                        <a:close/>
                      </a:path>
                    </a:pathLst>
                  </a:custGeom>
                  <a:solidFill>
                    <a:srgbClr val="4BA6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5"/>
                  <p:cNvSpPr>
                    <a:spLocks/>
                  </p:cNvSpPr>
                  <p:nvPr/>
                </p:nvSpPr>
                <p:spPr bwMode="auto">
                  <a:xfrm>
                    <a:off x="2742987" y="4708641"/>
                    <a:ext cx="403230" cy="243083"/>
                  </a:xfrm>
                  <a:custGeom>
                    <a:avLst/>
                    <a:gdLst>
                      <a:gd name="T0" fmla="*/ 184 w 1412"/>
                      <a:gd name="T1" fmla="*/ 0 h 847"/>
                      <a:gd name="T2" fmla="*/ 1412 w 1412"/>
                      <a:gd name="T3" fmla="*/ 737 h 847"/>
                      <a:gd name="T4" fmla="*/ 1227 w 1412"/>
                      <a:gd name="T5" fmla="*/ 847 h 847"/>
                      <a:gd name="T6" fmla="*/ 0 w 1412"/>
                      <a:gd name="T7" fmla="*/ 111 h 847"/>
                      <a:gd name="T8" fmla="*/ 184 w 1412"/>
                      <a:gd name="T9" fmla="*/ 0 h 847"/>
                    </a:gdLst>
                    <a:ahLst/>
                    <a:cxnLst>
                      <a:cxn ang="0">
                        <a:pos x="T0" y="T1"/>
                      </a:cxn>
                      <a:cxn ang="0">
                        <a:pos x="T2" y="T3"/>
                      </a:cxn>
                      <a:cxn ang="0">
                        <a:pos x="T4" y="T5"/>
                      </a:cxn>
                      <a:cxn ang="0">
                        <a:pos x="T6" y="T7"/>
                      </a:cxn>
                      <a:cxn ang="0">
                        <a:pos x="T8" y="T9"/>
                      </a:cxn>
                    </a:cxnLst>
                    <a:rect l="0" t="0" r="r" b="b"/>
                    <a:pathLst>
                      <a:path w="1412" h="847">
                        <a:moveTo>
                          <a:pt x="184" y="0"/>
                        </a:moveTo>
                        <a:lnTo>
                          <a:pt x="1412" y="737"/>
                        </a:lnTo>
                        <a:lnTo>
                          <a:pt x="1227" y="847"/>
                        </a:lnTo>
                        <a:lnTo>
                          <a:pt x="0" y="111"/>
                        </a:lnTo>
                        <a:lnTo>
                          <a:pt x="184" y="0"/>
                        </a:lnTo>
                        <a:close/>
                      </a:path>
                    </a:pathLst>
                  </a:custGeom>
                  <a:solidFill>
                    <a:srgbClr val="4BA63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16"/>
                  <p:cNvSpPr>
                    <a:spLocks/>
                  </p:cNvSpPr>
                  <p:nvPr/>
                </p:nvSpPr>
                <p:spPr bwMode="auto">
                  <a:xfrm>
                    <a:off x="2467017" y="4426951"/>
                    <a:ext cx="816471" cy="493315"/>
                  </a:xfrm>
                  <a:custGeom>
                    <a:avLst/>
                    <a:gdLst>
                      <a:gd name="T0" fmla="*/ 1428 w 2857"/>
                      <a:gd name="T1" fmla="*/ 0 h 1725"/>
                      <a:gd name="T2" fmla="*/ 1450 w 2857"/>
                      <a:gd name="T3" fmla="*/ 1 h 1725"/>
                      <a:gd name="T4" fmla="*/ 1469 w 2857"/>
                      <a:gd name="T5" fmla="*/ 4 h 1725"/>
                      <a:gd name="T6" fmla="*/ 1486 w 2857"/>
                      <a:gd name="T7" fmla="*/ 12 h 1725"/>
                      <a:gd name="T8" fmla="*/ 2826 w 2857"/>
                      <a:gd name="T9" fmla="*/ 816 h 1725"/>
                      <a:gd name="T10" fmla="*/ 2844 w 2857"/>
                      <a:gd name="T11" fmla="*/ 830 h 1725"/>
                      <a:gd name="T12" fmla="*/ 2853 w 2857"/>
                      <a:gd name="T13" fmla="*/ 846 h 1725"/>
                      <a:gd name="T14" fmla="*/ 2857 w 2857"/>
                      <a:gd name="T15" fmla="*/ 862 h 1725"/>
                      <a:gd name="T16" fmla="*/ 2853 w 2857"/>
                      <a:gd name="T17" fmla="*/ 879 h 1725"/>
                      <a:gd name="T18" fmla="*/ 2844 w 2857"/>
                      <a:gd name="T19" fmla="*/ 894 h 1725"/>
                      <a:gd name="T20" fmla="*/ 2826 w 2857"/>
                      <a:gd name="T21" fmla="*/ 908 h 1725"/>
                      <a:gd name="T22" fmla="*/ 1486 w 2857"/>
                      <a:gd name="T23" fmla="*/ 1712 h 1725"/>
                      <a:gd name="T24" fmla="*/ 1469 w 2857"/>
                      <a:gd name="T25" fmla="*/ 1719 h 1725"/>
                      <a:gd name="T26" fmla="*/ 1450 w 2857"/>
                      <a:gd name="T27" fmla="*/ 1724 h 1725"/>
                      <a:gd name="T28" fmla="*/ 1428 w 2857"/>
                      <a:gd name="T29" fmla="*/ 1725 h 1725"/>
                      <a:gd name="T30" fmla="*/ 1407 w 2857"/>
                      <a:gd name="T31" fmla="*/ 1724 h 1725"/>
                      <a:gd name="T32" fmla="*/ 1387 w 2857"/>
                      <a:gd name="T33" fmla="*/ 1719 h 1725"/>
                      <a:gd name="T34" fmla="*/ 1371 w 2857"/>
                      <a:gd name="T35" fmla="*/ 1712 h 1725"/>
                      <a:gd name="T36" fmla="*/ 31 w 2857"/>
                      <a:gd name="T37" fmla="*/ 908 h 1725"/>
                      <a:gd name="T38" fmla="*/ 16 w 2857"/>
                      <a:gd name="T39" fmla="*/ 897 h 1725"/>
                      <a:gd name="T40" fmla="*/ 5 w 2857"/>
                      <a:gd name="T41" fmla="*/ 883 h 1725"/>
                      <a:gd name="T42" fmla="*/ 0 w 2857"/>
                      <a:gd name="T43" fmla="*/ 869 h 1725"/>
                      <a:gd name="T44" fmla="*/ 0 w 2857"/>
                      <a:gd name="T45" fmla="*/ 854 h 1725"/>
                      <a:gd name="T46" fmla="*/ 5 w 2857"/>
                      <a:gd name="T47" fmla="*/ 841 h 1725"/>
                      <a:gd name="T48" fmla="*/ 16 w 2857"/>
                      <a:gd name="T49" fmla="*/ 828 h 1725"/>
                      <a:gd name="T50" fmla="*/ 31 w 2857"/>
                      <a:gd name="T51" fmla="*/ 816 h 1725"/>
                      <a:gd name="T52" fmla="*/ 1371 w 2857"/>
                      <a:gd name="T53" fmla="*/ 12 h 1725"/>
                      <a:gd name="T54" fmla="*/ 1387 w 2857"/>
                      <a:gd name="T55" fmla="*/ 4 h 1725"/>
                      <a:gd name="T56" fmla="*/ 1407 w 2857"/>
                      <a:gd name="T57" fmla="*/ 1 h 1725"/>
                      <a:gd name="T58" fmla="*/ 1428 w 2857"/>
                      <a:gd name="T59"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57" h="1725">
                        <a:moveTo>
                          <a:pt x="1428" y="0"/>
                        </a:moveTo>
                        <a:lnTo>
                          <a:pt x="1450" y="1"/>
                        </a:lnTo>
                        <a:lnTo>
                          <a:pt x="1469" y="4"/>
                        </a:lnTo>
                        <a:lnTo>
                          <a:pt x="1486" y="12"/>
                        </a:lnTo>
                        <a:lnTo>
                          <a:pt x="2826" y="816"/>
                        </a:lnTo>
                        <a:lnTo>
                          <a:pt x="2844" y="830"/>
                        </a:lnTo>
                        <a:lnTo>
                          <a:pt x="2853" y="846"/>
                        </a:lnTo>
                        <a:lnTo>
                          <a:pt x="2857" y="862"/>
                        </a:lnTo>
                        <a:lnTo>
                          <a:pt x="2853" y="879"/>
                        </a:lnTo>
                        <a:lnTo>
                          <a:pt x="2844" y="894"/>
                        </a:lnTo>
                        <a:lnTo>
                          <a:pt x="2826" y="908"/>
                        </a:lnTo>
                        <a:lnTo>
                          <a:pt x="1486" y="1712"/>
                        </a:lnTo>
                        <a:lnTo>
                          <a:pt x="1469" y="1719"/>
                        </a:lnTo>
                        <a:lnTo>
                          <a:pt x="1450" y="1724"/>
                        </a:lnTo>
                        <a:lnTo>
                          <a:pt x="1428" y="1725"/>
                        </a:lnTo>
                        <a:lnTo>
                          <a:pt x="1407" y="1724"/>
                        </a:lnTo>
                        <a:lnTo>
                          <a:pt x="1387" y="1719"/>
                        </a:lnTo>
                        <a:lnTo>
                          <a:pt x="1371" y="1712"/>
                        </a:lnTo>
                        <a:lnTo>
                          <a:pt x="31" y="908"/>
                        </a:lnTo>
                        <a:lnTo>
                          <a:pt x="16" y="897"/>
                        </a:lnTo>
                        <a:lnTo>
                          <a:pt x="5" y="883"/>
                        </a:lnTo>
                        <a:lnTo>
                          <a:pt x="0" y="869"/>
                        </a:lnTo>
                        <a:lnTo>
                          <a:pt x="0" y="854"/>
                        </a:lnTo>
                        <a:lnTo>
                          <a:pt x="5" y="841"/>
                        </a:lnTo>
                        <a:lnTo>
                          <a:pt x="16" y="828"/>
                        </a:lnTo>
                        <a:lnTo>
                          <a:pt x="31" y="816"/>
                        </a:lnTo>
                        <a:lnTo>
                          <a:pt x="1371" y="12"/>
                        </a:lnTo>
                        <a:lnTo>
                          <a:pt x="1387" y="4"/>
                        </a:lnTo>
                        <a:lnTo>
                          <a:pt x="1407" y="1"/>
                        </a:lnTo>
                        <a:lnTo>
                          <a:pt x="1428"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17"/>
                  <p:cNvSpPr>
                    <a:spLocks/>
                  </p:cNvSpPr>
                  <p:nvPr/>
                </p:nvSpPr>
                <p:spPr bwMode="auto">
                  <a:xfrm>
                    <a:off x="2524213" y="4462698"/>
                    <a:ext cx="702079" cy="421820"/>
                  </a:xfrm>
                  <a:custGeom>
                    <a:avLst/>
                    <a:gdLst>
                      <a:gd name="T0" fmla="*/ 1228 w 2455"/>
                      <a:gd name="T1" fmla="*/ 0 h 1473"/>
                      <a:gd name="T2" fmla="*/ 2455 w 2455"/>
                      <a:gd name="T3" fmla="*/ 737 h 1473"/>
                      <a:gd name="T4" fmla="*/ 1228 w 2455"/>
                      <a:gd name="T5" fmla="*/ 1473 h 1473"/>
                      <a:gd name="T6" fmla="*/ 0 w 2455"/>
                      <a:gd name="T7" fmla="*/ 737 h 1473"/>
                      <a:gd name="T8" fmla="*/ 1228 w 2455"/>
                      <a:gd name="T9" fmla="*/ 0 h 1473"/>
                    </a:gdLst>
                    <a:ahLst/>
                    <a:cxnLst>
                      <a:cxn ang="0">
                        <a:pos x="T0" y="T1"/>
                      </a:cxn>
                      <a:cxn ang="0">
                        <a:pos x="T2" y="T3"/>
                      </a:cxn>
                      <a:cxn ang="0">
                        <a:pos x="T4" y="T5"/>
                      </a:cxn>
                      <a:cxn ang="0">
                        <a:pos x="T6" y="T7"/>
                      </a:cxn>
                      <a:cxn ang="0">
                        <a:pos x="T8" y="T9"/>
                      </a:cxn>
                    </a:cxnLst>
                    <a:rect l="0" t="0" r="r" b="b"/>
                    <a:pathLst>
                      <a:path w="2455" h="1473">
                        <a:moveTo>
                          <a:pt x="1228" y="0"/>
                        </a:moveTo>
                        <a:lnTo>
                          <a:pt x="2455" y="737"/>
                        </a:lnTo>
                        <a:lnTo>
                          <a:pt x="1228" y="1473"/>
                        </a:lnTo>
                        <a:lnTo>
                          <a:pt x="0" y="737"/>
                        </a:lnTo>
                        <a:lnTo>
                          <a:pt x="1228" y="0"/>
                        </a:lnTo>
                        <a:close/>
                      </a:path>
                    </a:pathLst>
                  </a:custGeom>
                  <a:solidFill>
                    <a:srgbClr val="8ED6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8"/>
                  <p:cNvSpPr>
                    <a:spLocks/>
                  </p:cNvSpPr>
                  <p:nvPr/>
                </p:nvSpPr>
                <p:spPr bwMode="auto">
                  <a:xfrm>
                    <a:off x="2791603" y="4462698"/>
                    <a:ext cx="434689" cy="363194"/>
                  </a:xfrm>
                  <a:custGeom>
                    <a:avLst/>
                    <a:gdLst>
                      <a:gd name="T0" fmla="*/ 290 w 1517"/>
                      <a:gd name="T1" fmla="*/ 0 h 1271"/>
                      <a:gd name="T2" fmla="*/ 1517 w 1517"/>
                      <a:gd name="T3" fmla="*/ 737 h 1271"/>
                      <a:gd name="T4" fmla="*/ 627 w 1517"/>
                      <a:gd name="T5" fmla="*/ 1271 h 1271"/>
                      <a:gd name="T6" fmla="*/ 603 w 1517"/>
                      <a:gd name="T7" fmla="*/ 1241 h 1271"/>
                      <a:gd name="T8" fmla="*/ 586 w 1517"/>
                      <a:gd name="T9" fmla="*/ 1212 h 1271"/>
                      <a:gd name="T10" fmla="*/ 577 w 1517"/>
                      <a:gd name="T11" fmla="*/ 1182 h 1271"/>
                      <a:gd name="T12" fmla="*/ 572 w 1517"/>
                      <a:gd name="T13" fmla="*/ 1151 h 1271"/>
                      <a:gd name="T14" fmla="*/ 572 w 1517"/>
                      <a:gd name="T15" fmla="*/ 1120 h 1271"/>
                      <a:gd name="T16" fmla="*/ 574 w 1517"/>
                      <a:gd name="T17" fmla="*/ 1090 h 1271"/>
                      <a:gd name="T18" fmla="*/ 580 w 1517"/>
                      <a:gd name="T19" fmla="*/ 1058 h 1271"/>
                      <a:gd name="T20" fmla="*/ 587 w 1517"/>
                      <a:gd name="T21" fmla="*/ 1027 h 1271"/>
                      <a:gd name="T22" fmla="*/ 595 w 1517"/>
                      <a:gd name="T23" fmla="*/ 995 h 1271"/>
                      <a:gd name="T24" fmla="*/ 601 w 1517"/>
                      <a:gd name="T25" fmla="*/ 964 h 1271"/>
                      <a:gd name="T26" fmla="*/ 606 w 1517"/>
                      <a:gd name="T27" fmla="*/ 932 h 1271"/>
                      <a:gd name="T28" fmla="*/ 608 w 1517"/>
                      <a:gd name="T29" fmla="*/ 901 h 1271"/>
                      <a:gd name="T30" fmla="*/ 606 w 1517"/>
                      <a:gd name="T31" fmla="*/ 871 h 1271"/>
                      <a:gd name="T32" fmla="*/ 600 w 1517"/>
                      <a:gd name="T33" fmla="*/ 839 h 1271"/>
                      <a:gd name="T34" fmla="*/ 590 w 1517"/>
                      <a:gd name="T35" fmla="*/ 819 h 1271"/>
                      <a:gd name="T36" fmla="*/ 574 w 1517"/>
                      <a:gd name="T37" fmla="*/ 797 h 1271"/>
                      <a:gd name="T38" fmla="*/ 556 w 1517"/>
                      <a:gd name="T39" fmla="*/ 776 h 1271"/>
                      <a:gd name="T40" fmla="*/ 532 w 1517"/>
                      <a:gd name="T41" fmla="*/ 754 h 1271"/>
                      <a:gd name="T42" fmla="*/ 515 w 1517"/>
                      <a:gd name="T43" fmla="*/ 737 h 1271"/>
                      <a:gd name="T44" fmla="*/ 498 w 1517"/>
                      <a:gd name="T45" fmla="*/ 718 h 1271"/>
                      <a:gd name="T46" fmla="*/ 483 w 1517"/>
                      <a:gd name="T47" fmla="*/ 700 h 1271"/>
                      <a:gd name="T48" fmla="*/ 471 w 1517"/>
                      <a:gd name="T49" fmla="*/ 681 h 1271"/>
                      <a:gd name="T50" fmla="*/ 465 w 1517"/>
                      <a:gd name="T51" fmla="*/ 660 h 1271"/>
                      <a:gd name="T52" fmla="*/ 465 w 1517"/>
                      <a:gd name="T53" fmla="*/ 639 h 1271"/>
                      <a:gd name="T54" fmla="*/ 470 w 1517"/>
                      <a:gd name="T55" fmla="*/ 617 h 1271"/>
                      <a:gd name="T56" fmla="*/ 479 w 1517"/>
                      <a:gd name="T57" fmla="*/ 596 h 1271"/>
                      <a:gd name="T58" fmla="*/ 490 w 1517"/>
                      <a:gd name="T59" fmla="*/ 575 h 1271"/>
                      <a:gd name="T60" fmla="*/ 502 w 1517"/>
                      <a:gd name="T61" fmla="*/ 554 h 1271"/>
                      <a:gd name="T62" fmla="*/ 511 w 1517"/>
                      <a:gd name="T63" fmla="*/ 533 h 1271"/>
                      <a:gd name="T64" fmla="*/ 519 w 1517"/>
                      <a:gd name="T65" fmla="*/ 512 h 1271"/>
                      <a:gd name="T66" fmla="*/ 521 w 1517"/>
                      <a:gd name="T67" fmla="*/ 490 h 1271"/>
                      <a:gd name="T68" fmla="*/ 517 w 1517"/>
                      <a:gd name="T69" fmla="*/ 467 h 1271"/>
                      <a:gd name="T70" fmla="*/ 503 w 1517"/>
                      <a:gd name="T71" fmla="*/ 439 h 1271"/>
                      <a:gd name="T72" fmla="*/ 482 w 1517"/>
                      <a:gd name="T73" fmla="*/ 410 h 1271"/>
                      <a:gd name="T74" fmla="*/ 454 w 1517"/>
                      <a:gd name="T75" fmla="*/ 384 h 1271"/>
                      <a:gd name="T76" fmla="*/ 422 w 1517"/>
                      <a:gd name="T77" fmla="*/ 357 h 1271"/>
                      <a:gd name="T78" fmla="*/ 384 w 1517"/>
                      <a:gd name="T79" fmla="*/ 332 h 1271"/>
                      <a:gd name="T80" fmla="*/ 344 w 1517"/>
                      <a:gd name="T81" fmla="*/ 306 h 1271"/>
                      <a:gd name="T82" fmla="*/ 301 w 1517"/>
                      <a:gd name="T83" fmla="*/ 283 h 1271"/>
                      <a:gd name="T84" fmla="*/ 257 w 1517"/>
                      <a:gd name="T85" fmla="*/ 261 h 1271"/>
                      <a:gd name="T86" fmla="*/ 213 w 1517"/>
                      <a:gd name="T87" fmla="*/ 242 h 1271"/>
                      <a:gd name="T88" fmla="*/ 170 w 1517"/>
                      <a:gd name="T89" fmla="*/ 223 h 1271"/>
                      <a:gd name="T90" fmla="*/ 128 w 1517"/>
                      <a:gd name="T91" fmla="*/ 207 h 1271"/>
                      <a:gd name="T92" fmla="*/ 91 w 1517"/>
                      <a:gd name="T93" fmla="*/ 192 h 1271"/>
                      <a:gd name="T94" fmla="*/ 78 w 1517"/>
                      <a:gd name="T95" fmla="*/ 190 h 1271"/>
                      <a:gd name="T96" fmla="*/ 63 w 1517"/>
                      <a:gd name="T97" fmla="*/ 186 h 1271"/>
                      <a:gd name="T98" fmla="*/ 43 w 1517"/>
                      <a:gd name="T99" fmla="*/ 183 h 1271"/>
                      <a:gd name="T100" fmla="*/ 22 w 1517"/>
                      <a:gd name="T101" fmla="*/ 178 h 1271"/>
                      <a:gd name="T102" fmla="*/ 0 w 1517"/>
                      <a:gd name="T103" fmla="*/ 174 h 1271"/>
                      <a:gd name="T104" fmla="*/ 290 w 1517"/>
                      <a:gd name="T105"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7" h="1271">
                        <a:moveTo>
                          <a:pt x="290" y="0"/>
                        </a:moveTo>
                        <a:lnTo>
                          <a:pt x="1517" y="737"/>
                        </a:lnTo>
                        <a:lnTo>
                          <a:pt x="627" y="1271"/>
                        </a:lnTo>
                        <a:lnTo>
                          <a:pt x="603" y="1241"/>
                        </a:lnTo>
                        <a:lnTo>
                          <a:pt x="586" y="1212"/>
                        </a:lnTo>
                        <a:lnTo>
                          <a:pt x="577" y="1182"/>
                        </a:lnTo>
                        <a:lnTo>
                          <a:pt x="572" y="1151"/>
                        </a:lnTo>
                        <a:lnTo>
                          <a:pt x="572" y="1120"/>
                        </a:lnTo>
                        <a:lnTo>
                          <a:pt x="574" y="1090"/>
                        </a:lnTo>
                        <a:lnTo>
                          <a:pt x="580" y="1058"/>
                        </a:lnTo>
                        <a:lnTo>
                          <a:pt x="587" y="1027"/>
                        </a:lnTo>
                        <a:lnTo>
                          <a:pt x="595" y="995"/>
                        </a:lnTo>
                        <a:lnTo>
                          <a:pt x="601" y="964"/>
                        </a:lnTo>
                        <a:lnTo>
                          <a:pt x="606" y="932"/>
                        </a:lnTo>
                        <a:lnTo>
                          <a:pt x="608" y="901"/>
                        </a:lnTo>
                        <a:lnTo>
                          <a:pt x="606" y="871"/>
                        </a:lnTo>
                        <a:lnTo>
                          <a:pt x="600" y="839"/>
                        </a:lnTo>
                        <a:lnTo>
                          <a:pt x="590" y="819"/>
                        </a:lnTo>
                        <a:lnTo>
                          <a:pt x="574" y="797"/>
                        </a:lnTo>
                        <a:lnTo>
                          <a:pt x="556" y="776"/>
                        </a:lnTo>
                        <a:lnTo>
                          <a:pt x="532" y="754"/>
                        </a:lnTo>
                        <a:lnTo>
                          <a:pt x="515" y="737"/>
                        </a:lnTo>
                        <a:lnTo>
                          <a:pt x="498" y="718"/>
                        </a:lnTo>
                        <a:lnTo>
                          <a:pt x="483" y="700"/>
                        </a:lnTo>
                        <a:lnTo>
                          <a:pt x="471" y="681"/>
                        </a:lnTo>
                        <a:lnTo>
                          <a:pt x="465" y="660"/>
                        </a:lnTo>
                        <a:lnTo>
                          <a:pt x="465" y="639"/>
                        </a:lnTo>
                        <a:lnTo>
                          <a:pt x="470" y="617"/>
                        </a:lnTo>
                        <a:lnTo>
                          <a:pt x="479" y="596"/>
                        </a:lnTo>
                        <a:lnTo>
                          <a:pt x="490" y="575"/>
                        </a:lnTo>
                        <a:lnTo>
                          <a:pt x="502" y="554"/>
                        </a:lnTo>
                        <a:lnTo>
                          <a:pt x="511" y="533"/>
                        </a:lnTo>
                        <a:lnTo>
                          <a:pt x="519" y="512"/>
                        </a:lnTo>
                        <a:lnTo>
                          <a:pt x="521" y="490"/>
                        </a:lnTo>
                        <a:lnTo>
                          <a:pt x="517" y="467"/>
                        </a:lnTo>
                        <a:lnTo>
                          <a:pt x="503" y="439"/>
                        </a:lnTo>
                        <a:lnTo>
                          <a:pt x="482" y="410"/>
                        </a:lnTo>
                        <a:lnTo>
                          <a:pt x="454" y="384"/>
                        </a:lnTo>
                        <a:lnTo>
                          <a:pt x="422" y="357"/>
                        </a:lnTo>
                        <a:lnTo>
                          <a:pt x="384" y="332"/>
                        </a:lnTo>
                        <a:lnTo>
                          <a:pt x="344" y="306"/>
                        </a:lnTo>
                        <a:lnTo>
                          <a:pt x="301" y="283"/>
                        </a:lnTo>
                        <a:lnTo>
                          <a:pt x="257" y="261"/>
                        </a:lnTo>
                        <a:lnTo>
                          <a:pt x="213" y="242"/>
                        </a:lnTo>
                        <a:lnTo>
                          <a:pt x="170" y="223"/>
                        </a:lnTo>
                        <a:lnTo>
                          <a:pt x="128" y="207"/>
                        </a:lnTo>
                        <a:lnTo>
                          <a:pt x="91" y="192"/>
                        </a:lnTo>
                        <a:lnTo>
                          <a:pt x="78" y="190"/>
                        </a:lnTo>
                        <a:lnTo>
                          <a:pt x="63" y="186"/>
                        </a:lnTo>
                        <a:lnTo>
                          <a:pt x="43" y="183"/>
                        </a:lnTo>
                        <a:lnTo>
                          <a:pt x="22" y="178"/>
                        </a:lnTo>
                        <a:lnTo>
                          <a:pt x="0" y="174"/>
                        </a:lnTo>
                        <a:lnTo>
                          <a:pt x="290" y="0"/>
                        </a:lnTo>
                        <a:close/>
                      </a:path>
                    </a:pathLst>
                  </a:custGeom>
                  <a:solidFill>
                    <a:srgbClr val="377A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19"/>
                  <p:cNvSpPr>
                    <a:spLocks/>
                  </p:cNvSpPr>
                  <p:nvPr/>
                </p:nvSpPr>
                <p:spPr bwMode="auto">
                  <a:xfrm>
                    <a:off x="2764435" y="4605688"/>
                    <a:ext cx="55766" cy="37177"/>
                  </a:xfrm>
                  <a:custGeom>
                    <a:avLst/>
                    <a:gdLst>
                      <a:gd name="T0" fmla="*/ 100 w 197"/>
                      <a:gd name="T1" fmla="*/ 0 h 131"/>
                      <a:gd name="T2" fmla="*/ 126 w 197"/>
                      <a:gd name="T3" fmla="*/ 3 h 131"/>
                      <a:gd name="T4" fmla="*/ 149 w 197"/>
                      <a:gd name="T5" fmla="*/ 9 h 131"/>
                      <a:gd name="T6" fmla="*/ 168 w 197"/>
                      <a:gd name="T7" fmla="*/ 19 h 131"/>
                      <a:gd name="T8" fmla="*/ 183 w 197"/>
                      <a:gd name="T9" fmla="*/ 32 h 131"/>
                      <a:gd name="T10" fmla="*/ 194 w 197"/>
                      <a:gd name="T11" fmla="*/ 47 h 131"/>
                      <a:gd name="T12" fmla="*/ 197 w 197"/>
                      <a:gd name="T13" fmla="*/ 64 h 131"/>
                      <a:gd name="T14" fmla="*/ 195 w 197"/>
                      <a:gd name="T15" fmla="*/ 82 h 131"/>
                      <a:gd name="T16" fmla="*/ 185 w 197"/>
                      <a:gd name="T17" fmla="*/ 99 h 131"/>
                      <a:gd name="T18" fmla="*/ 169 w 197"/>
                      <a:gd name="T19" fmla="*/ 112 h 131"/>
                      <a:gd name="T20" fmla="*/ 148 w 197"/>
                      <a:gd name="T21" fmla="*/ 123 h 131"/>
                      <a:gd name="T22" fmla="*/ 123 w 197"/>
                      <a:gd name="T23" fmla="*/ 129 h 131"/>
                      <a:gd name="T24" fmla="*/ 96 w 197"/>
                      <a:gd name="T25" fmla="*/ 131 h 131"/>
                      <a:gd name="T26" fmla="*/ 69 w 197"/>
                      <a:gd name="T27" fmla="*/ 128 h 131"/>
                      <a:gd name="T28" fmla="*/ 45 w 197"/>
                      <a:gd name="T29" fmla="*/ 121 h 131"/>
                      <a:gd name="T30" fmla="*/ 26 w 197"/>
                      <a:gd name="T31" fmla="*/ 110 h 131"/>
                      <a:gd name="T32" fmla="*/ 11 w 197"/>
                      <a:gd name="T33" fmla="*/ 95 h 131"/>
                      <a:gd name="T34" fmla="*/ 1 w 197"/>
                      <a:gd name="T35" fmla="*/ 78 h 131"/>
                      <a:gd name="T36" fmla="*/ 0 w 197"/>
                      <a:gd name="T37" fmla="*/ 61 h 131"/>
                      <a:gd name="T38" fmla="*/ 5 w 197"/>
                      <a:gd name="T39" fmla="*/ 44 h 131"/>
                      <a:gd name="T40" fmla="*/ 16 w 197"/>
                      <a:gd name="T41" fmla="*/ 30 h 131"/>
                      <a:gd name="T42" fmla="*/ 33 w 197"/>
                      <a:gd name="T43" fmla="*/ 17 h 131"/>
                      <a:gd name="T44" fmla="*/ 52 w 197"/>
                      <a:gd name="T45" fmla="*/ 8 h 131"/>
                      <a:gd name="T46" fmla="*/ 75 w 197"/>
                      <a:gd name="T47" fmla="*/ 2 h 131"/>
                      <a:gd name="T48" fmla="*/ 100 w 197"/>
                      <a:gd name="T4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131">
                        <a:moveTo>
                          <a:pt x="100" y="0"/>
                        </a:moveTo>
                        <a:lnTo>
                          <a:pt x="126" y="3"/>
                        </a:lnTo>
                        <a:lnTo>
                          <a:pt x="149" y="9"/>
                        </a:lnTo>
                        <a:lnTo>
                          <a:pt x="168" y="19"/>
                        </a:lnTo>
                        <a:lnTo>
                          <a:pt x="183" y="32"/>
                        </a:lnTo>
                        <a:lnTo>
                          <a:pt x="194" y="47"/>
                        </a:lnTo>
                        <a:lnTo>
                          <a:pt x="197" y="64"/>
                        </a:lnTo>
                        <a:lnTo>
                          <a:pt x="195" y="82"/>
                        </a:lnTo>
                        <a:lnTo>
                          <a:pt x="185" y="99"/>
                        </a:lnTo>
                        <a:lnTo>
                          <a:pt x="169" y="112"/>
                        </a:lnTo>
                        <a:lnTo>
                          <a:pt x="148" y="123"/>
                        </a:lnTo>
                        <a:lnTo>
                          <a:pt x="123" y="129"/>
                        </a:lnTo>
                        <a:lnTo>
                          <a:pt x="96" y="131"/>
                        </a:lnTo>
                        <a:lnTo>
                          <a:pt x="69" y="128"/>
                        </a:lnTo>
                        <a:lnTo>
                          <a:pt x="45" y="121"/>
                        </a:lnTo>
                        <a:lnTo>
                          <a:pt x="26" y="110"/>
                        </a:lnTo>
                        <a:lnTo>
                          <a:pt x="11" y="95"/>
                        </a:lnTo>
                        <a:lnTo>
                          <a:pt x="1" y="78"/>
                        </a:lnTo>
                        <a:lnTo>
                          <a:pt x="0" y="61"/>
                        </a:lnTo>
                        <a:lnTo>
                          <a:pt x="5" y="44"/>
                        </a:lnTo>
                        <a:lnTo>
                          <a:pt x="16" y="30"/>
                        </a:lnTo>
                        <a:lnTo>
                          <a:pt x="33" y="17"/>
                        </a:lnTo>
                        <a:lnTo>
                          <a:pt x="52" y="8"/>
                        </a:lnTo>
                        <a:lnTo>
                          <a:pt x="75" y="2"/>
                        </a:lnTo>
                        <a:lnTo>
                          <a:pt x="10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0"/>
                  <p:cNvSpPr>
                    <a:spLocks/>
                  </p:cNvSpPr>
                  <p:nvPr/>
                </p:nvSpPr>
                <p:spPr bwMode="auto">
                  <a:xfrm>
                    <a:off x="2737267" y="4701491"/>
                    <a:ext cx="81504" cy="54336"/>
                  </a:xfrm>
                  <a:custGeom>
                    <a:avLst/>
                    <a:gdLst>
                      <a:gd name="T0" fmla="*/ 146 w 286"/>
                      <a:gd name="T1" fmla="*/ 0 h 189"/>
                      <a:gd name="T2" fmla="*/ 177 w 286"/>
                      <a:gd name="T3" fmla="*/ 2 h 189"/>
                      <a:gd name="T4" fmla="*/ 206 w 286"/>
                      <a:gd name="T5" fmla="*/ 9 h 189"/>
                      <a:gd name="T6" fmla="*/ 232 w 286"/>
                      <a:gd name="T7" fmla="*/ 20 h 189"/>
                      <a:gd name="T8" fmla="*/ 254 w 286"/>
                      <a:gd name="T9" fmla="*/ 35 h 189"/>
                      <a:gd name="T10" fmla="*/ 270 w 286"/>
                      <a:gd name="T11" fmla="*/ 52 h 189"/>
                      <a:gd name="T12" fmla="*/ 281 w 286"/>
                      <a:gd name="T13" fmla="*/ 71 h 189"/>
                      <a:gd name="T14" fmla="*/ 286 w 286"/>
                      <a:gd name="T15" fmla="*/ 91 h 189"/>
                      <a:gd name="T16" fmla="*/ 283 w 286"/>
                      <a:gd name="T17" fmla="*/ 114 h 189"/>
                      <a:gd name="T18" fmla="*/ 272 w 286"/>
                      <a:gd name="T19" fmla="*/ 135 h 189"/>
                      <a:gd name="T20" fmla="*/ 255 w 286"/>
                      <a:gd name="T21" fmla="*/ 153 h 189"/>
                      <a:gd name="T22" fmla="*/ 232 w 286"/>
                      <a:gd name="T23" fmla="*/ 169 h 189"/>
                      <a:gd name="T24" fmla="*/ 204 w 286"/>
                      <a:gd name="T25" fmla="*/ 180 h 189"/>
                      <a:gd name="T26" fmla="*/ 173 w 286"/>
                      <a:gd name="T27" fmla="*/ 187 h 189"/>
                      <a:gd name="T28" fmla="*/ 139 w 286"/>
                      <a:gd name="T29" fmla="*/ 189 h 189"/>
                      <a:gd name="T30" fmla="*/ 105 w 286"/>
                      <a:gd name="T31" fmla="*/ 186 h 189"/>
                      <a:gd name="T32" fmla="*/ 73 w 286"/>
                      <a:gd name="T33" fmla="*/ 177 h 189"/>
                      <a:gd name="T34" fmla="*/ 47 w 286"/>
                      <a:gd name="T35" fmla="*/ 165 h 189"/>
                      <a:gd name="T36" fmla="*/ 25 w 286"/>
                      <a:gd name="T37" fmla="*/ 149 h 189"/>
                      <a:gd name="T38" fmla="*/ 9 w 286"/>
                      <a:gd name="T39" fmla="*/ 130 h 189"/>
                      <a:gd name="T40" fmla="*/ 1 w 286"/>
                      <a:gd name="T41" fmla="*/ 110 h 189"/>
                      <a:gd name="T42" fmla="*/ 0 w 286"/>
                      <a:gd name="T43" fmla="*/ 88 h 189"/>
                      <a:gd name="T44" fmla="*/ 4 w 286"/>
                      <a:gd name="T45" fmla="*/ 66 h 189"/>
                      <a:gd name="T46" fmla="*/ 18 w 286"/>
                      <a:gd name="T47" fmla="*/ 47 h 189"/>
                      <a:gd name="T48" fmla="*/ 35 w 286"/>
                      <a:gd name="T49" fmla="*/ 31 h 189"/>
                      <a:gd name="T50" fmla="*/ 58 w 286"/>
                      <a:gd name="T51" fmla="*/ 18 h 189"/>
                      <a:gd name="T52" fmla="*/ 84 w 286"/>
                      <a:gd name="T53" fmla="*/ 7 h 189"/>
                      <a:gd name="T54" fmla="*/ 113 w 286"/>
                      <a:gd name="T55" fmla="*/ 1 h 189"/>
                      <a:gd name="T56" fmla="*/ 146 w 286"/>
                      <a:gd name="T5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 h="189">
                        <a:moveTo>
                          <a:pt x="146" y="0"/>
                        </a:moveTo>
                        <a:lnTo>
                          <a:pt x="177" y="2"/>
                        </a:lnTo>
                        <a:lnTo>
                          <a:pt x="206" y="9"/>
                        </a:lnTo>
                        <a:lnTo>
                          <a:pt x="232" y="20"/>
                        </a:lnTo>
                        <a:lnTo>
                          <a:pt x="254" y="35"/>
                        </a:lnTo>
                        <a:lnTo>
                          <a:pt x="270" y="52"/>
                        </a:lnTo>
                        <a:lnTo>
                          <a:pt x="281" y="71"/>
                        </a:lnTo>
                        <a:lnTo>
                          <a:pt x="286" y="91"/>
                        </a:lnTo>
                        <a:lnTo>
                          <a:pt x="283" y="114"/>
                        </a:lnTo>
                        <a:lnTo>
                          <a:pt x="272" y="135"/>
                        </a:lnTo>
                        <a:lnTo>
                          <a:pt x="255" y="153"/>
                        </a:lnTo>
                        <a:lnTo>
                          <a:pt x="232" y="169"/>
                        </a:lnTo>
                        <a:lnTo>
                          <a:pt x="204" y="180"/>
                        </a:lnTo>
                        <a:lnTo>
                          <a:pt x="173" y="187"/>
                        </a:lnTo>
                        <a:lnTo>
                          <a:pt x="139" y="189"/>
                        </a:lnTo>
                        <a:lnTo>
                          <a:pt x="105" y="186"/>
                        </a:lnTo>
                        <a:lnTo>
                          <a:pt x="73" y="177"/>
                        </a:lnTo>
                        <a:lnTo>
                          <a:pt x="47" y="165"/>
                        </a:lnTo>
                        <a:lnTo>
                          <a:pt x="25" y="149"/>
                        </a:lnTo>
                        <a:lnTo>
                          <a:pt x="9" y="130"/>
                        </a:lnTo>
                        <a:lnTo>
                          <a:pt x="1" y="110"/>
                        </a:lnTo>
                        <a:lnTo>
                          <a:pt x="0" y="88"/>
                        </a:lnTo>
                        <a:lnTo>
                          <a:pt x="4" y="66"/>
                        </a:lnTo>
                        <a:lnTo>
                          <a:pt x="18" y="47"/>
                        </a:lnTo>
                        <a:lnTo>
                          <a:pt x="35" y="31"/>
                        </a:lnTo>
                        <a:lnTo>
                          <a:pt x="58" y="18"/>
                        </a:lnTo>
                        <a:lnTo>
                          <a:pt x="84" y="7"/>
                        </a:lnTo>
                        <a:lnTo>
                          <a:pt x="113"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1"/>
                  <p:cNvSpPr>
                    <a:spLocks/>
                  </p:cNvSpPr>
                  <p:nvPr/>
                </p:nvSpPr>
                <p:spPr bwMode="auto">
                  <a:xfrm>
                    <a:off x="3003227" y="4618557"/>
                    <a:ext cx="72925" cy="48617"/>
                  </a:xfrm>
                  <a:custGeom>
                    <a:avLst/>
                    <a:gdLst>
                      <a:gd name="T0" fmla="*/ 130 w 254"/>
                      <a:gd name="T1" fmla="*/ 0 h 168"/>
                      <a:gd name="T2" fmla="*/ 159 w 254"/>
                      <a:gd name="T3" fmla="*/ 3 h 168"/>
                      <a:gd name="T4" fmla="*/ 184 w 254"/>
                      <a:gd name="T5" fmla="*/ 9 h 168"/>
                      <a:gd name="T6" fmla="*/ 207 w 254"/>
                      <a:gd name="T7" fmla="*/ 18 h 168"/>
                      <a:gd name="T8" fmla="*/ 226 w 254"/>
                      <a:gd name="T9" fmla="*/ 32 h 168"/>
                      <a:gd name="T10" fmla="*/ 241 w 254"/>
                      <a:gd name="T11" fmla="*/ 46 h 168"/>
                      <a:gd name="T12" fmla="*/ 251 w 254"/>
                      <a:gd name="T13" fmla="*/ 64 h 168"/>
                      <a:gd name="T14" fmla="*/ 254 w 254"/>
                      <a:gd name="T15" fmla="*/ 83 h 168"/>
                      <a:gd name="T16" fmla="*/ 252 w 254"/>
                      <a:gd name="T17" fmla="*/ 103 h 168"/>
                      <a:gd name="T18" fmla="*/ 242 w 254"/>
                      <a:gd name="T19" fmla="*/ 121 h 168"/>
                      <a:gd name="T20" fmla="*/ 228 w 254"/>
                      <a:gd name="T21" fmla="*/ 137 h 168"/>
                      <a:gd name="T22" fmla="*/ 207 w 254"/>
                      <a:gd name="T23" fmla="*/ 150 h 168"/>
                      <a:gd name="T24" fmla="*/ 183 w 254"/>
                      <a:gd name="T25" fmla="*/ 161 h 168"/>
                      <a:gd name="T26" fmla="*/ 155 w 254"/>
                      <a:gd name="T27" fmla="*/ 167 h 168"/>
                      <a:gd name="T28" fmla="*/ 125 w 254"/>
                      <a:gd name="T29" fmla="*/ 168 h 168"/>
                      <a:gd name="T30" fmla="*/ 95 w 254"/>
                      <a:gd name="T31" fmla="*/ 166 h 168"/>
                      <a:gd name="T32" fmla="*/ 67 w 254"/>
                      <a:gd name="T33" fmla="*/ 159 h 168"/>
                      <a:gd name="T34" fmla="*/ 44 w 254"/>
                      <a:gd name="T35" fmla="*/ 148 h 168"/>
                      <a:gd name="T36" fmla="*/ 25 w 254"/>
                      <a:gd name="T37" fmla="*/ 133 h 168"/>
                      <a:gd name="T38" fmla="*/ 10 w 254"/>
                      <a:gd name="T39" fmla="*/ 116 h 168"/>
                      <a:gd name="T40" fmla="*/ 3 w 254"/>
                      <a:gd name="T41" fmla="*/ 98 h 168"/>
                      <a:gd name="T42" fmla="*/ 0 w 254"/>
                      <a:gd name="T43" fmla="*/ 79 h 168"/>
                      <a:gd name="T44" fmla="*/ 6 w 254"/>
                      <a:gd name="T45" fmla="*/ 60 h 168"/>
                      <a:gd name="T46" fmla="*/ 17 w 254"/>
                      <a:gd name="T47" fmla="*/ 43 h 168"/>
                      <a:gd name="T48" fmla="*/ 33 w 254"/>
                      <a:gd name="T49" fmla="*/ 28 h 168"/>
                      <a:gd name="T50" fmla="*/ 54 w 254"/>
                      <a:gd name="T51" fmla="*/ 16 h 168"/>
                      <a:gd name="T52" fmla="*/ 77 w 254"/>
                      <a:gd name="T53" fmla="*/ 8 h 168"/>
                      <a:gd name="T54" fmla="*/ 102 w 254"/>
                      <a:gd name="T55" fmla="*/ 2 h 168"/>
                      <a:gd name="T56" fmla="*/ 130 w 254"/>
                      <a:gd name="T5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4" h="168">
                        <a:moveTo>
                          <a:pt x="130" y="0"/>
                        </a:moveTo>
                        <a:lnTo>
                          <a:pt x="159" y="3"/>
                        </a:lnTo>
                        <a:lnTo>
                          <a:pt x="184" y="9"/>
                        </a:lnTo>
                        <a:lnTo>
                          <a:pt x="207" y="18"/>
                        </a:lnTo>
                        <a:lnTo>
                          <a:pt x="226" y="32"/>
                        </a:lnTo>
                        <a:lnTo>
                          <a:pt x="241" y="46"/>
                        </a:lnTo>
                        <a:lnTo>
                          <a:pt x="251" y="64"/>
                        </a:lnTo>
                        <a:lnTo>
                          <a:pt x="254" y="83"/>
                        </a:lnTo>
                        <a:lnTo>
                          <a:pt x="252" y="103"/>
                        </a:lnTo>
                        <a:lnTo>
                          <a:pt x="242" y="121"/>
                        </a:lnTo>
                        <a:lnTo>
                          <a:pt x="228" y="137"/>
                        </a:lnTo>
                        <a:lnTo>
                          <a:pt x="207" y="150"/>
                        </a:lnTo>
                        <a:lnTo>
                          <a:pt x="183" y="161"/>
                        </a:lnTo>
                        <a:lnTo>
                          <a:pt x="155" y="167"/>
                        </a:lnTo>
                        <a:lnTo>
                          <a:pt x="125" y="168"/>
                        </a:lnTo>
                        <a:lnTo>
                          <a:pt x="95" y="166"/>
                        </a:lnTo>
                        <a:lnTo>
                          <a:pt x="67" y="159"/>
                        </a:lnTo>
                        <a:lnTo>
                          <a:pt x="44" y="148"/>
                        </a:lnTo>
                        <a:lnTo>
                          <a:pt x="25" y="133"/>
                        </a:lnTo>
                        <a:lnTo>
                          <a:pt x="10" y="116"/>
                        </a:lnTo>
                        <a:lnTo>
                          <a:pt x="3" y="98"/>
                        </a:lnTo>
                        <a:lnTo>
                          <a:pt x="0" y="79"/>
                        </a:lnTo>
                        <a:lnTo>
                          <a:pt x="6" y="60"/>
                        </a:lnTo>
                        <a:lnTo>
                          <a:pt x="17" y="43"/>
                        </a:lnTo>
                        <a:lnTo>
                          <a:pt x="33" y="28"/>
                        </a:lnTo>
                        <a:lnTo>
                          <a:pt x="54" y="16"/>
                        </a:lnTo>
                        <a:lnTo>
                          <a:pt x="77" y="8"/>
                        </a:lnTo>
                        <a:lnTo>
                          <a:pt x="102" y="2"/>
                        </a:lnTo>
                        <a:lnTo>
                          <a:pt x="130" y="0"/>
                        </a:lnTo>
                        <a:close/>
                      </a:path>
                    </a:pathLst>
                  </a:custGeom>
                  <a:solidFill>
                    <a:srgbClr val="8ED6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
                  <p:cNvSpPr>
                    <a:spLocks/>
                  </p:cNvSpPr>
                  <p:nvPr/>
                </p:nvSpPr>
                <p:spPr bwMode="auto">
                  <a:xfrm>
                    <a:off x="2758716" y="4509885"/>
                    <a:ext cx="213055" cy="356045"/>
                  </a:xfrm>
                  <a:custGeom>
                    <a:avLst/>
                    <a:gdLst>
                      <a:gd name="T0" fmla="*/ 161 w 746"/>
                      <a:gd name="T1" fmla="*/ 14 h 1247"/>
                      <a:gd name="T2" fmla="*/ 247 w 746"/>
                      <a:gd name="T3" fmla="*/ 44 h 1247"/>
                      <a:gd name="T4" fmla="*/ 332 w 746"/>
                      <a:gd name="T5" fmla="*/ 79 h 1247"/>
                      <a:gd name="T6" fmla="*/ 420 w 746"/>
                      <a:gd name="T7" fmla="*/ 120 h 1247"/>
                      <a:gd name="T8" fmla="*/ 503 w 746"/>
                      <a:gd name="T9" fmla="*/ 169 h 1247"/>
                      <a:gd name="T10" fmla="*/ 573 w 746"/>
                      <a:gd name="T11" fmla="*/ 221 h 1247"/>
                      <a:gd name="T12" fmla="*/ 622 w 746"/>
                      <a:gd name="T13" fmla="*/ 276 h 1247"/>
                      <a:gd name="T14" fmla="*/ 640 w 746"/>
                      <a:gd name="T15" fmla="*/ 327 h 1247"/>
                      <a:gd name="T16" fmla="*/ 630 w 746"/>
                      <a:gd name="T17" fmla="*/ 370 h 1247"/>
                      <a:gd name="T18" fmla="*/ 609 w 746"/>
                      <a:gd name="T19" fmla="*/ 412 h 1247"/>
                      <a:gd name="T20" fmla="*/ 589 w 746"/>
                      <a:gd name="T21" fmla="*/ 454 h 1247"/>
                      <a:gd name="T22" fmla="*/ 584 w 746"/>
                      <a:gd name="T23" fmla="*/ 497 h 1247"/>
                      <a:gd name="T24" fmla="*/ 602 w 746"/>
                      <a:gd name="T25" fmla="*/ 537 h 1247"/>
                      <a:gd name="T26" fmla="*/ 634 w 746"/>
                      <a:gd name="T27" fmla="*/ 574 h 1247"/>
                      <a:gd name="T28" fmla="*/ 675 w 746"/>
                      <a:gd name="T29" fmla="*/ 613 h 1247"/>
                      <a:gd name="T30" fmla="*/ 709 w 746"/>
                      <a:gd name="T31" fmla="*/ 656 h 1247"/>
                      <a:gd name="T32" fmla="*/ 725 w 746"/>
                      <a:gd name="T33" fmla="*/ 708 h 1247"/>
                      <a:gd name="T34" fmla="*/ 725 w 746"/>
                      <a:gd name="T35" fmla="*/ 769 h 1247"/>
                      <a:gd name="T36" fmla="*/ 714 w 746"/>
                      <a:gd name="T37" fmla="*/ 832 h 1247"/>
                      <a:gd name="T38" fmla="*/ 699 w 746"/>
                      <a:gd name="T39" fmla="*/ 895 h 1247"/>
                      <a:gd name="T40" fmla="*/ 691 w 746"/>
                      <a:gd name="T41" fmla="*/ 957 h 1247"/>
                      <a:gd name="T42" fmla="*/ 696 w 746"/>
                      <a:gd name="T43" fmla="*/ 1019 h 1247"/>
                      <a:gd name="T44" fmla="*/ 722 w 746"/>
                      <a:gd name="T45" fmla="*/ 1079 h 1247"/>
                      <a:gd name="T46" fmla="*/ 534 w 746"/>
                      <a:gd name="T47" fmla="*/ 1247 h 1247"/>
                      <a:gd name="T48" fmla="*/ 494 w 746"/>
                      <a:gd name="T49" fmla="*/ 1156 h 1247"/>
                      <a:gd name="T50" fmla="*/ 478 w 746"/>
                      <a:gd name="T51" fmla="*/ 1067 h 1247"/>
                      <a:gd name="T52" fmla="*/ 479 w 746"/>
                      <a:gd name="T53" fmla="*/ 983 h 1247"/>
                      <a:gd name="T54" fmla="*/ 491 w 746"/>
                      <a:gd name="T55" fmla="*/ 910 h 1247"/>
                      <a:gd name="T56" fmla="*/ 506 w 746"/>
                      <a:gd name="T57" fmla="*/ 852 h 1247"/>
                      <a:gd name="T58" fmla="*/ 524 w 746"/>
                      <a:gd name="T59" fmla="*/ 794 h 1247"/>
                      <a:gd name="T60" fmla="*/ 535 w 746"/>
                      <a:gd name="T61" fmla="*/ 751 h 1247"/>
                      <a:gd name="T62" fmla="*/ 532 w 746"/>
                      <a:gd name="T63" fmla="*/ 720 h 1247"/>
                      <a:gd name="T64" fmla="*/ 508 w 746"/>
                      <a:gd name="T65" fmla="*/ 690 h 1247"/>
                      <a:gd name="T66" fmla="*/ 473 w 746"/>
                      <a:gd name="T67" fmla="*/ 650 h 1247"/>
                      <a:gd name="T68" fmla="*/ 440 w 746"/>
                      <a:gd name="T69" fmla="*/ 601 h 1247"/>
                      <a:gd name="T70" fmla="*/ 417 w 746"/>
                      <a:gd name="T71" fmla="*/ 542 h 1247"/>
                      <a:gd name="T72" fmla="*/ 409 w 746"/>
                      <a:gd name="T73" fmla="*/ 489 h 1247"/>
                      <a:gd name="T74" fmla="*/ 413 w 746"/>
                      <a:gd name="T75" fmla="*/ 453 h 1247"/>
                      <a:gd name="T76" fmla="*/ 420 w 746"/>
                      <a:gd name="T77" fmla="*/ 421 h 1247"/>
                      <a:gd name="T78" fmla="*/ 431 w 746"/>
                      <a:gd name="T79" fmla="*/ 393 h 1247"/>
                      <a:gd name="T80" fmla="*/ 440 w 746"/>
                      <a:gd name="T81" fmla="*/ 368 h 1247"/>
                      <a:gd name="T82" fmla="*/ 448 w 746"/>
                      <a:gd name="T83" fmla="*/ 345 h 1247"/>
                      <a:gd name="T84" fmla="*/ 449 w 746"/>
                      <a:gd name="T85" fmla="*/ 322 h 1247"/>
                      <a:gd name="T86" fmla="*/ 442 w 746"/>
                      <a:gd name="T87" fmla="*/ 298 h 1247"/>
                      <a:gd name="T88" fmla="*/ 424 w 746"/>
                      <a:gd name="T89" fmla="*/ 274 h 1247"/>
                      <a:gd name="T90" fmla="*/ 391 w 746"/>
                      <a:gd name="T91" fmla="*/ 247 h 1247"/>
                      <a:gd name="T92" fmla="*/ 341 w 746"/>
                      <a:gd name="T93" fmla="*/ 217 h 1247"/>
                      <a:gd name="T94" fmla="*/ 274 w 746"/>
                      <a:gd name="T95" fmla="*/ 182 h 1247"/>
                      <a:gd name="T96" fmla="*/ 183 w 746"/>
                      <a:gd name="T97" fmla="*/ 142 h 1247"/>
                      <a:gd name="T98" fmla="*/ 68 w 746"/>
                      <a:gd name="T99" fmla="*/ 96 h 1247"/>
                      <a:gd name="T100" fmla="*/ 116 w 746"/>
                      <a:gd name="T10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6" h="1247">
                        <a:moveTo>
                          <a:pt x="116" y="0"/>
                        </a:moveTo>
                        <a:lnTo>
                          <a:pt x="161" y="14"/>
                        </a:lnTo>
                        <a:lnTo>
                          <a:pt x="210" y="29"/>
                        </a:lnTo>
                        <a:lnTo>
                          <a:pt x="247" y="44"/>
                        </a:lnTo>
                        <a:lnTo>
                          <a:pt x="289" y="60"/>
                        </a:lnTo>
                        <a:lnTo>
                          <a:pt x="332" y="79"/>
                        </a:lnTo>
                        <a:lnTo>
                          <a:pt x="376" y="98"/>
                        </a:lnTo>
                        <a:lnTo>
                          <a:pt x="420" y="120"/>
                        </a:lnTo>
                        <a:lnTo>
                          <a:pt x="463" y="143"/>
                        </a:lnTo>
                        <a:lnTo>
                          <a:pt x="503" y="169"/>
                        </a:lnTo>
                        <a:lnTo>
                          <a:pt x="541" y="194"/>
                        </a:lnTo>
                        <a:lnTo>
                          <a:pt x="573" y="221"/>
                        </a:lnTo>
                        <a:lnTo>
                          <a:pt x="601" y="247"/>
                        </a:lnTo>
                        <a:lnTo>
                          <a:pt x="622" y="276"/>
                        </a:lnTo>
                        <a:lnTo>
                          <a:pt x="636" y="304"/>
                        </a:lnTo>
                        <a:lnTo>
                          <a:pt x="640" y="327"/>
                        </a:lnTo>
                        <a:lnTo>
                          <a:pt x="638" y="349"/>
                        </a:lnTo>
                        <a:lnTo>
                          <a:pt x="630" y="370"/>
                        </a:lnTo>
                        <a:lnTo>
                          <a:pt x="621" y="391"/>
                        </a:lnTo>
                        <a:lnTo>
                          <a:pt x="609" y="412"/>
                        </a:lnTo>
                        <a:lnTo>
                          <a:pt x="598" y="433"/>
                        </a:lnTo>
                        <a:lnTo>
                          <a:pt x="589" y="454"/>
                        </a:lnTo>
                        <a:lnTo>
                          <a:pt x="584" y="476"/>
                        </a:lnTo>
                        <a:lnTo>
                          <a:pt x="584" y="497"/>
                        </a:lnTo>
                        <a:lnTo>
                          <a:pt x="590" y="518"/>
                        </a:lnTo>
                        <a:lnTo>
                          <a:pt x="602" y="537"/>
                        </a:lnTo>
                        <a:lnTo>
                          <a:pt x="617" y="555"/>
                        </a:lnTo>
                        <a:lnTo>
                          <a:pt x="634" y="574"/>
                        </a:lnTo>
                        <a:lnTo>
                          <a:pt x="651" y="591"/>
                        </a:lnTo>
                        <a:lnTo>
                          <a:pt x="675" y="613"/>
                        </a:lnTo>
                        <a:lnTo>
                          <a:pt x="693" y="634"/>
                        </a:lnTo>
                        <a:lnTo>
                          <a:pt x="709" y="656"/>
                        </a:lnTo>
                        <a:lnTo>
                          <a:pt x="719" y="676"/>
                        </a:lnTo>
                        <a:lnTo>
                          <a:pt x="725" y="708"/>
                        </a:lnTo>
                        <a:lnTo>
                          <a:pt x="727" y="738"/>
                        </a:lnTo>
                        <a:lnTo>
                          <a:pt x="725" y="769"/>
                        </a:lnTo>
                        <a:lnTo>
                          <a:pt x="720" y="801"/>
                        </a:lnTo>
                        <a:lnTo>
                          <a:pt x="714" y="832"/>
                        </a:lnTo>
                        <a:lnTo>
                          <a:pt x="706" y="864"/>
                        </a:lnTo>
                        <a:lnTo>
                          <a:pt x="699" y="895"/>
                        </a:lnTo>
                        <a:lnTo>
                          <a:pt x="693" y="927"/>
                        </a:lnTo>
                        <a:lnTo>
                          <a:pt x="691" y="957"/>
                        </a:lnTo>
                        <a:lnTo>
                          <a:pt x="691" y="988"/>
                        </a:lnTo>
                        <a:lnTo>
                          <a:pt x="696" y="1019"/>
                        </a:lnTo>
                        <a:lnTo>
                          <a:pt x="705" y="1049"/>
                        </a:lnTo>
                        <a:lnTo>
                          <a:pt x="722" y="1079"/>
                        </a:lnTo>
                        <a:lnTo>
                          <a:pt x="746" y="1108"/>
                        </a:lnTo>
                        <a:lnTo>
                          <a:pt x="534" y="1247"/>
                        </a:lnTo>
                        <a:lnTo>
                          <a:pt x="509" y="1201"/>
                        </a:lnTo>
                        <a:lnTo>
                          <a:pt x="494" y="1156"/>
                        </a:lnTo>
                        <a:lnTo>
                          <a:pt x="483" y="1110"/>
                        </a:lnTo>
                        <a:lnTo>
                          <a:pt x="478" y="1067"/>
                        </a:lnTo>
                        <a:lnTo>
                          <a:pt x="477" y="1023"/>
                        </a:lnTo>
                        <a:lnTo>
                          <a:pt x="479" y="983"/>
                        </a:lnTo>
                        <a:lnTo>
                          <a:pt x="484" y="945"/>
                        </a:lnTo>
                        <a:lnTo>
                          <a:pt x="491" y="910"/>
                        </a:lnTo>
                        <a:lnTo>
                          <a:pt x="499" y="879"/>
                        </a:lnTo>
                        <a:lnTo>
                          <a:pt x="506" y="852"/>
                        </a:lnTo>
                        <a:lnTo>
                          <a:pt x="514" y="820"/>
                        </a:lnTo>
                        <a:lnTo>
                          <a:pt x="524" y="794"/>
                        </a:lnTo>
                        <a:lnTo>
                          <a:pt x="530" y="771"/>
                        </a:lnTo>
                        <a:lnTo>
                          <a:pt x="535" y="751"/>
                        </a:lnTo>
                        <a:lnTo>
                          <a:pt x="536" y="734"/>
                        </a:lnTo>
                        <a:lnTo>
                          <a:pt x="532" y="720"/>
                        </a:lnTo>
                        <a:lnTo>
                          <a:pt x="524" y="707"/>
                        </a:lnTo>
                        <a:lnTo>
                          <a:pt x="508" y="690"/>
                        </a:lnTo>
                        <a:lnTo>
                          <a:pt x="490" y="672"/>
                        </a:lnTo>
                        <a:lnTo>
                          <a:pt x="473" y="650"/>
                        </a:lnTo>
                        <a:lnTo>
                          <a:pt x="456" y="627"/>
                        </a:lnTo>
                        <a:lnTo>
                          <a:pt x="440" y="601"/>
                        </a:lnTo>
                        <a:lnTo>
                          <a:pt x="427" y="574"/>
                        </a:lnTo>
                        <a:lnTo>
                          <a:pt x="417" y="542"/>
                        </a:lnTo>
                        <a:lnTo>
                          <a:pt x="411" y="510"/>
                        </a:lnTo>
                        <a:lnTo>
                          <a:pt x="409" y="489"/>
                        </a:lnTo>
                        <a:lnTo>
                          <a:pt x="410" y="471"/>
                        </a:lnTo>
                        <a:lnTo>
                          <a:pt x="413" y="453"/>
                        </a:lnTo>
                        <a:lnTo>
                          <a:pt x="416" y="437"/>
                        </a:lnTo>
                        <a:lnTo>
                          <a:pt x="420" y="421"/>
                        </a:lnTo>
                        <a:lnTo>
                          <a:pt x="425" y="407"/>
                        </a:lnTo>
                        <a:lnTo>
                          <a:pt x="431" y="393"/>
                        </a:lnTo>
                        <a:lnTo>
                          <a:pt x="436" y="381"/>
                        </a:lnTo>
                        <a:lnTo>
                          <a:pt x="440" y="368"/>
                        </a:lnTo>
                        <a:lnTo>
                          <a:pt x="444" y="356"/>
                        </a:lnTo>
                        <a:lnTo>
                          <a:pt x="448" y="345"/>
                        </a:lnTo>
                        <a:lnTo>
                          <a:pt x="449" y="333"/>
                        </a:lnTo>
                        <a:lnTo>
                          <a:pt x="449" y="322"/>
                        </a:lnTo>
                        <a:lnTo>
                          <a:pt x="447" y="310"/>
                        </a:lnTo>
                        <a:lnTo>
                          <a:pt x="442" y="298"/>
                        </a:lnTo>
                        <a:lnTo>
                          <a:pt x="434" y="286"/>
                        </a:lnTo>
                        <a:lnTo>
                          <a:pt x="424" y="274"/>
                        </a:lnTo>
                        <a:lnTo>
                          <a:pt x="409" y="260"/>
                        </a:lnTo>
                        <a:lnTo>
                          <a:pt x="391" y="247"/>
                        </a:lnTo>
                        <a:lnTo>
                          <a:pt x="368" y="233"/>
                        </a:lnTo>
                        <a:lnTo>
                          <a:pt x="341" y="217"/>
                        </a:lnTo>
                        <a:lnTo>
                          <a:pt x="310" y="200"/>
                        </a:lnTo>
                        <a:lnTo>
                          <a:pt x="274" y="182"/>
                        </a:lnTo>
                        <a:lnTo>
                          <a:pt x="231" y="162"/>
                        </a:lnTo>
                        <a:lnTo>
                          <a:pt x="183" y="142"/>
                        </a:lnTo>
                        <a:lnTo>
                          <a:pt x="129" y="120"/>
                        </a:lnTo>
                        <a:lnTo>
                          <a:pt x="68" y="96"/>
                        </a:lnTo>
                        <a:lnTo>
                          <a:pt x="0" y="71"/>
                        </a:lnTo>
                        <a:lnTo>
                          <a:pt x="11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
          <p:nvSpPr>
            <p:cNvPr id="27" name="Rectangle 26"/>
            <p:cNvSpPr>
              <a:spLocks noChangeArrowheads="1"/>
            </p:cNvSpPr>
            <p:nvPr/>
          </p:nvSpPr>
          <p:spPr bwMode="auto">
            <a:xfrm>
              <a:off x="1375122" y="2920178"/>
              <a:ext cx="830316" cy="350490"/>
            </a:xfrm>
            <a:prstGeom prst="rect">
              <a:avLst/>
            </a:prstGeom>
            <a:solidFill>
              <a:srgbClr val="658EFF"/>
            </a:solidFill>
            <a:ln w="0">
              <a:noFill/>
              <a:prstDash val="solid"/>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rPr>
                <a:t>Portal</a:t>
              </a:r>
            </a:p>
          </p:txBody>
        </p:sp>
        <p:grpSp>
          <p:nvGrpSpPr>
            <p:cNvPr id="28" name="Group 27"/>
            <p:cNvGrpSpPr>
              <a:grpSpLocks noChangeAspect="1"/>
            </p:cNvGrpSpPr>
            <p:nvPr/>
          </p:nvGrpSpPr>
          <p:grpSpPr>
            <a:xfrm>
              <a:off x="1302659" y="4771726"/>
              <a:ext cx="635793" cy="520019"/>
              <a:chOff x="10385425" y="615951"/>
              <a:chExt cx="823913" cy="674688"/>
            </a:xfrm>
          </p:grpSpPr>
          <p:sp useBgFill="1">
            <p:nvSpPr>
              <p:cNvPr id="41" name="Freeform 6"/>
              <p:cNvSpPr>
                <a:spLocks/>
              </p:cNvSpPr>
              <p:nvPr/>
            </p:nvSpPr>
            <p:spPr bwMode="auto">
              <a:xfrm>
                <a:off x="10385425" y="615951"/>
                <a:ext cx="823913" cy="674688"/>
              </a:xfrm>
              <a:custGeom>
                <a:avLst/>
                <a:gdLst>
                  <a:gd name="T0" fmla="*/ 120 w 2596"/>
                  <a:gd name="T1" fmla="*/ 0 h 2126"/>
                  <a:gd name="T2" fmla="*/ 2476 w 2596"/>
                  <a:gd name="T3" fmla="*/ 0 h 2126"/>
                  <a:gd name="T4" fmla="*/ 2504 w 2596"/>
                  <a:gd name="T5" fmla="*/ 3 h 2126"/>
                  <a:gd name="T6" fmla="*/ 2528 w 2596"/>
                  <a:gd name="T7" fmla="*/ 12 h 2126"/>
                  <a:gd name="T8" fmla="*/ 2551 w 2596"/>
                  <a:gd name="T9" fmla="*/ 26 h 2126"/>
                  <a:gd name="T10" fmla="*/ 2569 w 2596"/>
                  <a:gd name="T11" fmla="*/ 44 h 2126"/>
                  <a:gd name="T12" fmla="*/ 2584 w 2596"/>
                  <a:gd name="T13" fmla="*/ 67 h 2126"/>
                  <a:gd name="T14" fmla="*/ 2592 w 2596"/>
                  <a:gd name="T15" fmla="*/ 92 h 2126"/>
                  <a:gd name="T16" fmla="*/ 2596 w 2596"/>
                  <a:gd name="T17" fmla="*/ 119 h 2126"/>
                  <a:gd name="T18" fmla="*/ 2596 w 2596"/>
                  <a:gd name="T19" fmla="*/ 2007 h 2126"/>
                  <a:gd name="T20" fmla="*/ 2592 w 2596"/>
                  <a:gd name="T21" fmla="*/ 2035 h 2126"/>
                  <a:gd name="T22" fmla="*/ 2584 w 2596"/>
                  <a:gd name="T23" fmla="*/ 2060 h 2126"/>
                  <a:gd name="T24" fmla="*/ 2569 w 2596"/>
                  <a:gd name="T25" fmla="*/ 2082 h 2126"/>
                  <a:gd name="T26" fmla="*/ 2551 w 2596"/>
                  <a:gd name="T27" fmla="*/ 2100 h 2126"/>
                  <a:gd name="T28" fmla="*/ 2528 w 2596"/>
                  <a:gd name="T29" fmla="*/ 2114 h 2126"/>
                  <a:gd name="T30" fmla="*/ 2504 w 2596"/>
                  <a:gd name="T31" fmla="*/ 2123 h 2126"/>
                  <a:gd name="T32" fmla="*/ 2476 w 2596"/>
                  <a:gd name="T33" fmla="*/ 2126 h 2126"/>
                  <a:gd name="T34" fmla="*/ 120 w 2596"/>
                  <a:gd name="T35" fmla="*/ 2126 h 2126"/>
                  <a:gd name="T36" fmla="*/ 92 w 2596"/>
                  <a:gd name="T37" fmla="*/ 2123 h 2126"/>
                  <a:gd name="T38" fmla="*/ 67 w 2596"/>
                  <a:gd name="T39" fmla="*/ 2114 h 2126"/>
                  <a:gd name="T40" fmla="*/ 45 w 2596"/>
                  <a:gd name="T41" fmla="*/ 2100 h 2126"/>
                  <a:gd name="T42" fmla="*/ 25 w 2596"/>
                  <a:gd name="T43" fmla="*/ 2082 h 2126"/>
                  <a:gd name="T44" fmla="*/ 12 w 2596"/>
                  <a:gd name="T45" fmla="*/ 2060 h 2126"/>
                  <a:gd name="T46" fmla="*/ 2 w 2596"/>
                  <a:gd name="T47" fmla="*/ 2035 h 2126"/>
                  <a:gd name="T48" fmla="*/ 0 w 2596"/>
                  <a:gd name="T49" fmla="*/ 2007 h 2126"/>
                  <a:gd name="T50" fmla="*/ 0 w 2596"/>
                  <a:gd name="T51" fmla="*/ 119 h 2126"/>
                  <a:gd name="T52" fmla="*/ 2 w 2596"/>
                  <a:gd name="T53" fmla="*/ 92 h 2126"/>
                  <a:gd name="T54" fmla="*/ 12 w 2596"/>
                  <a:gd name="T55" fmla="*/ 67 h 2126"/>
                  <a:gd name="T56" fmla="*/ 25 w 2596"/>
                  <a:gd name="T57" fmla="*/ 44 h 2126"/>
                  <a:gd name="T58" fmla="*/ 45 w 2596"/>
                  <a:gd name="T59" fmla="*/ 26 h 2126"/>
                  <a:gd name="T60" fmla="*/ 67 w 2596"/>
                  <a:gd name="T61" fmla="*/ 12 h 2126"/>
                  <a:gd name="T62" fmla="*/ 92 w 2596"/>
                  <a:gd name="T63" fmla="*/ 3 h 2126"/>
                  <a:gd name="T64" fmla="*/ 120 w 2596"/>
                  <a:gd name="T65" fmla="*/ 0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6" h="2126">
                    <a:moveTo>
                      <a:pt x="120" y="0"/>
                    </a:moveTo>
                    <a:lnTo>
                      <a:pt x="2476" y="0"/>
                    </a:lnTo>
                    <a:lnTo>
                      <a:pt x="2504" y="3"/>
                    </a:lnTo>
                    <a:lnTo>
                      <a:pt x="2528" y="12"/>
                    </a:lnTo>
                    <a:lnTo>
                      <a:pt x="2551" y="26"/>
                    </a:lnTo>
                    <a:lnTo>
                      <a:pt x="2569" y="44"/>
                    </a:lnTo>
                    <a:lnTo>
                      <a:pt x="2584" y="67"/>
                    </a:lnTo>
                    <a:lnTo>
                      <a:pt x="2592" y="92"/>
                    </a:lnTo>
                    <a:lnTo>
                      <a:pt x="2596" y="119"/>
                    </a:lnTo>
                    <a:lnTo>
                      <a:pt x="2596" y="2007"/>
                    </a:lnTo>
                    <a:lnTo>
                      <a:pt x="2592" y="2035"/>
                    </a:lnTo>
                    <a:lnTo>
                      <a:pt x="2584" y="2060"/>
                    </a:lnTo>
                    <a:lnTo>
                      <a:pt x="2569" y="2082"/>
                    </a:lnTo>
                    <a:lnTo>
                      <a:pt x="2551" y="2100"/>
                    </a:lnTo>
                    <a:lnTo>
                      <a:pt x="2528" y="2114"/>
                    </a:lnTo>
                    <a:lnTo>
                      <a:pt x="2504" y="2123"/>
                    </a:lnTo>
                    <a:lnTo>
                      <a:pt x="2476" y="2126"/>
                    </a:lnTo>
                    <a:lnTo>
                      <a:pt x="120" y="2126"/>
                    </a:lnTo>
                    <a:lnTo>
                      <a:pt x="92" y="2123"/>
                    </a:lnTo>
                    <a:lnTo>
                      <a:pt x="67" y="2114"/>
                    </a:lnTo>
                    <a:lnTo>
                      <a:pt x="45" y="2100"/>
                    </a:lnTo>
                    <a:lnTo>
                      <a:pt x="25" y="2082"/>
                    </a:lnTo>
                    <a:lnTo>
                      <a:pt x="12" y="2060"/>
                    </a:lnTo>
                    <a:lnTo>
                      <a:pt x="2" y="2035"/>
                    </a:lnTo>
                    <a:lnTo>
                      <a:pt x="0" y="2007"/>
                    </a:lnTo>
                    <a:lnTo>
                      <a:pt x="0" y="119"/>
                    </a:lnTo>
                    <a:lnTo>
                      <a:pt x="2" y="92"/>
                    </a:lnTo>
                    <a:lnTo>
                      <a:pt x="12" y="67"/>
                    </a:lnTo>
                    <a:lnTo>
                      <a:pt x="25" y="44"/>
                    </a:lnTo>
                    <a:lnTo>
                      <a:pt x="45" y="26"/>
                    </a:lnTo>
                    <a:lnTo>
                      <a:pt x="67" y="12"/>
                    </a:lnTo>
                    <a:lnTo>
                      <a:pt x="92" y="3"/>
                    </a:lnTo>
                    <a:lnTo>
                      <a:pt x="120"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p:cNvSpPr>
                <a:spLocks noEditPoints="1"/>
              </p:cNvSpPr>
              <p:nvPr/>
            </p:nvSpPr>
            <p:spPr bwMode="auto">
              <a:xfrm>
                <a:off x="10542588" y="806451"/>
                <a:ext cx="520700" cy="277813"/>
              </a:xfrm>
              <a:custGeom>
                <a:avLst/>
                <a:gdLst>
                  <a:gd name="T0" fmla="*/ 664 w 1638"/>
                  <a:gd name="T1" fmla="*/ 663 h 872"/>
                  <a:gd name="T2" fmla="*/ 0 w 1638"/>
                  <a:gd name="T3" fmla="*/ 782 h 872"/>
                  <a:gd name="T4" fmla="*/ 0 w 1638"/>
                  <a:gd name="T5" fmla="*/ 361 h 872"/>
                  <a:gd name="T6" fmla="*/ 664 w 1638"/>
                  <a:gd name="T7" fmla="*/ 480 h 872"/>
                  <a:gd name="T8" fmla="*/ 0 w 1638"/>
                  <a:gd name="T9" fmla="*/ 361 h 872"/>
                  <a:gd name="T10" fmla="*/ 1638 w 1638"/>
                  <a:gd name="T11" fmla="*/ 761 h 872"/>
                  <a:gd name="T12" fmla="*/ 1592 w 1638"/>
                  <a:gd name="T13" fmla="*/ 802 h 872"/>
                  <a:gd name="T14" fmla="*/ 1530 w 1638"/>
                  <a:gd name="T15" fmla="*/ 833 h 872"/>
                  <a:gd name="T16" fmla="*/ 1456 w 1638"/>
                  <a:gd name="T17" fmla="*/ 853 h 872"/>
                  <a:gd name="T18" fmla="*/ 1378 w 1638"/>
                  <a:gd name="T19" fmla="*/ 865 h 872"/>
                  <a:gd name="T20" fmla="*/ 1305 w 1638"/>
                  <a:gd name="T21" fmla="*/ 870 h 872"/>
                  <a:gd name="T22" fmla="*/ 1239 w 1638"/>
                  <a:gd name="T23" fmla="*/ 872 h 872"/>
                  <a:gd name="T24" fmla="*/ 1175 w 1638"/>
                  <a:gd name="T25" fmla="*/ 870 h 872"/>
                  <a:gd name="T26" fmla="*/ 1101 w 1638"/>
                  <a:gd name="T27" fmla="*/ 865 h 872"/>
                  <a:gd name="T28" fmla="*/ 1024 w 1638"/>
                  <a:gd name="T29" fmla="*/ 853 h 872"/>
                  <a:gd name="T30" fmla="*/ 950 w 1638"/>
                  <a:gd name="T31" fmla="*/ 833 h 872"/>
                  <a:gd name="T32" fmla="*/ 887 w 1638"/>
                  <a:gd name="T33" fmla="*/ 802 h 872"/>
                  <a:gd name="T34" fmla="*/ 840 w 1638"/>
                  <a:gd name="T35" fmla="*/ 761 h 872"/>
                  <a:gd name="T36" fmla="*/ 873 w 1638"/>
                  <a:gd name="T37" fmla="*/ 309 h 872"/>
                  <a:gd name="T38" fmla="*/ 953 w 1638"/>
                  <a:gd name="T39" fmla="*/ 339 h 872"/>
                  <a:gd name="T40" fmla="*/ 1046 w 1638"/>
                  <a:gd name="T41" fmla="*/ 359 h 872"/>
                  <a:gd name="T42" fmla="*/ 1144 w 1638"/>
                  <a:gd name="T43" fmla="*/ 371 h 872"/>
                  <a:gd name="T44" fmla="*/ 1239 w 1638"/>
                  <a:gd name="T45" fmla="*/ 373 h 872"/>
                  <a:gd name="T46" fmla="*/ 1336 w 1638"/>
                  <a:gd name="T47" fmla="*/ 371 h 872"/>
                  <a:gd name="T48" fmla="*/ 1434 w 1638"/>
                  <a:gd name="T49" fmla="*/ 359 h 872"/>
                  <a:gd name="T50" fmla="*/ 1526 w 1638"/>
                  <a:gd name="T51" fmla="*/ 339 h 872"/>
                  <a:gd name="T52" fmla="*/ 1606 w 1638"/>
                  <a:gd name="T53" fmla="*/ 309 h 872"/>
                  <a:gd name="T54" fmla="*/ 0 w 1638"/>
                  <a:gd name="T55" fmla="*/ 59 h 872"/>
                  <a:gd name="T56" fmla="*/ 664 w 1638"/>
                  <a:gd name="T57" fmla="*/ 177 h 872"/>
                  <a:gd name="T58" fmla="*/ 0 w 1638"/>
                  <a:gd name="T59" fmla="*/ 59 h 872"/>
                  <a:gd name="T60" fmla="*/ 1299 w 1638"/>
                  <a:gd name="T61" fmla="*/ 1 h 872"/>
                  <a:gd name="T62" fmla="*/ 1407 w 1638"/>
                  <a:gd name="T63" fmla="*/ 12 h 872"/>
                  <a:gd name="T64" fmla="*/ 1502 w 1638"/>
                  <a:gd name="T65" fmla="*/ 30 h 872"/>
                  <a:gd name="T66" fmla="*/ 1574 w 1638"/>
                  <a:gd name="T67" fmla="*/ 56 h 872"/>
                  <a:gd name="T68" fmla="*/ 1621 w 1638"/>
                  <a:gd name="T69" fmla="*/ 88 h 872"/>
                  <a:gd name="T70" fmla="*/ 1638 w 1638"/>
                  <a:gd name="T71" fmla="*/ 123 h 872"/>
                  <a:gd name="T72" fmla="*/ 1621 w 1638"/>
                  <a:gd name="T73" fmla="*/ 158 h 872"/>
                  <a:gd name="T74" fmla="*/ 1574 w 1638"/>
                  <a:gd name="T75" fmla="*/ 189 h 872"/>
                  <a:gd name="T76" fmla="*/ 1502 w 1638"/>
                  <a:gd name="T77" fmla="*/ 216 h 872"/>
                  <a:gd name="T78" fmla="*/ 1407 w 1638"/>
                  <a:gd name="T79" fmla="*/ 234 h 872"/>
                  <a:gd name="T80" fmla="*/ 1299 w 1638"/>
                  <a:gd name="T81" fmla="*/ 245 h 872"/>
                  <a:gd name="T82" fmla="*/ 1180 w 1638"/>
                  <a:gd name="T83" fmla="*/ 245 h 872"/>
                  <a:gd name="T84" fmla="*/ 1071 w 1638"/>
                  <a:gd name="T85" fmla="*/ 234 h 872"/>
                  <a:gd name="T86" fmla="*/ 978 w 1638"/>
                  <a:gd name="T87" fmla="*/ 216 h 872"/>
                  <a:gd name="T88" fmla="*/ 904 w 1638"/>
                  <a:gd name="T89" fmla="*/ 189 h 872"/>
                  <a:gd name="T90" fmla="*/ 857 w 1638"/>
                  <a:gd name="T91" fmla="*/ 158 h 872"/>
                  <a:gd name="T92" fmla="*/ 840 w 1638"/>
                  <a:gd name="T93" fmla="*/ 123 h 872"/>
                  <a:gd name="T94" fmla="*/ 857 w 1638"/>
                  <a:gd name="T95" fmla="*/ 88 h 872"/>
                  <a:gd name="T96" fmla="*/ 904 w 1638"/>
                  <a:gd name="T97" fmla="*/ 56 h 872"/>
                  <a:gd name="T98" fmla="*/ 978 w 1638"/>
                  <a:gd name="T99" fmla="*/ 30 h 872"/>
                  <a:gd name="T100" fmla="*/ 1071 w 1638"/>
                  <a:gd name="T101" fmla="*/ 12 h 872"/>
                  <a:gd name="T102" fmla="*/ 1180 w 1638"/>
                  <a:gd name="T103" fmla="*/ 1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38" h="872">
                    <a:moveTo>
                      <a:pt x="0" y="663"/>
                    </a:moveTo>
                    <a:lnTo>
                      <a:pt x="664" y="663"/>
                    </a:lnTo>
                    <a:lnTo>
                      <a:pt x="664" y="782"/>
                    </a:lnTo>
                    <a:lnTo>
                      <a:pt x="0" y="782"/>
                    </a:lnTo>
                    <a:lnTo>
                      <a:pt x="0" y="663"/>
                    </a:lnTo>
                    <a:close/>
                    <a:moveTo>
                      <a:pt x="0" y="361"/>
                    </a:moveTo>
                    <a:lnTo>
                      <a:pt x="664" y="361"/>
                    </a:lnTo>
                    <a:lnTo>
                      <a:pt x="664" y="480"/>
                    </a:lnTo>
                    <a:lnTo>
                      <a:pt x="0" y="480"/>
                    </a:lnTo>
                    <a:lnTo>
                      <a:pt x="0" y="361"/>
                    </a:lnTo>
                    <a:close/>
                    <a:moveTo>
                      <a:pt x="1638" y="291"/>
                    </a:moveTo>
                    <a:lnTo>
                      <a:pt x="1638" y="761"/>
                    </a:lnTo>
                    <a:lnTo>
                      <a:pt x="1618" y="783"/>
                    </a:lnTo>
                    <a:lnTo>
                      <a:pt x="1592" y="802"/>
                    </a:lnTo>
                    <a:lnTo>
                      <a:pt x="1562" y="819"/>
                    </a:lnTo>
                    <a:lnTo>
                      <a:pt x="1530" y="833"/>
                    </a:lnTo>
                    <a:lnTo>
                      <a:pt x="1493" y="843"/>
                    </a:lnTo>
                    <a:lnTo>
                      <a:pt x="1456" y="853"/>
                    </a:lnTo>
                    <a:lnTo>
                      <a:pt x="1417" y="859"/>
                    </a:lnTo>
                    <a:lnTo>
                      <a:pt x="1378" y="865"/>
                    </a:lnTo>
                    <a:lnTo>
                      <a:pt x="1341" y="868"/>
                    </a:lnTo>
                    <a:lnTo>
                      <a:pt x="1305" y="870"/>
                    </a:lnTo>
                    <a:lnTo>
                      <a:pt x="1271" y="871"/>
                    </a:lnTo>
                    <a:lnTo>
                      <a:pt x="1239" y="872"/>
                    </a:lnTo>
                    <a:lnTo>
                      <a:pt x="1209" y="871"/>
                    </a:lnTo>
                    <a:lnTo>
                      <a:pt x="1175" y="870"/>
                    </a:lnTo>
                    <a:lnTo>
                      <a:pt x="1139" y="868"/>
                    </a:lnTo>
                    <a:lnTo>
                      <a:pt x="1101" y="865"/>
                    </a:lnTo>
                    <a:lnTo>
                      <a:pt x="1063" y="859"/>
                    </a:lnTo>
                    <a:lnTo>
                      <a:pt x="1024" y="853"/>
                    </a:lnTo>
                    <a:lnTo>
                      <a:pt x="987" y="843"/>
                    </a:lnTo>
                    <a:lnTo>
                      <a:pt x="950" y="833"/>
                    </a:lnTo>
                    <a:lnTo>
                      <a:pt x="916" y="819"/>
                    </a:lnTo>
                    <a:lnTo>
                      <a:pt x="887" y="802"/>
                    </a:lnTo>
                    <a:lnTo>
                      <a:pt x="861" y="784"/>
                    </a:lnTo>
                    <a:lnTo>
                      <a:pt x="840" y="761"/>
                    </a:lnTo>
                    <a:lnTo>
                      <a:pt x="840" y="291"/>
                    </a:lnTo>
                    <a:lnTo>
                      <a:pt x="873" y="309"/>
                    </a:lnTo>
                    <a:lnTo>
                      <a:pt x="912" y="326"/>
                    </a:lnTo>
                    <a:lnTo>
                      <a:pt x="953" y="339"/>
                    </a:lnTo>
                    <a:lnTo>
                      <a:pt x="999" y="350"/>
                    </a:lnTo>
                    <a:lnTo>
                      <a:pt x="1046" y="359"/>
                    </a:lnTo>
                    <a:lnTo>
                      <a:pt x="1094" y="366"/>
                    </a:lnTo>
                    <a:lnTo>
                      <a:pt x="1144" y="371"/>
                    </a:lnTo>
                    <a:lnTo>
                      <a:pt x="1192" y="373"/>
                    </a:lnTo>
                    <a:lnTo>
                      <a:pt x="1239" y="373"/>
                    </a:lnTo>
                    <a:lnTo>
                      <a:pt x="1286" y="373"/>
                    </a:lnTo>
                    <a:lnTo>
                      <a:pt x="1336" y="371"/>
                    </a:lnTo>
                    <a:lnTo>
                      <a:pt x="1384" y="366"/>
                    </a:lnTo>
                    <a:lnTo>
                      <a:pt x="1434" y="359"/>
                    </a:lnTo>
                    <a:lnTo>
                      <a:pt x="1481" y="350"/>
                    </a:lnTo>
                    <a:lnTo>
                      <a:pt x="1526" y="339"/>
                    </a:lnTo>
                    <a:lnTo>
                      <a:pt x="1568" y="326"/>
                    </a:lnTo>
                    <a:lnTo>
                      <a:pt x="1606" y="309"/>
                    </a:lnTo>
                    <a:lnTo>
                      <a:pt x="1638" y="291"/>
                    </a:lnTo>
                    <a:close/>
                    <a:moveTo>
                      <a:pt x="0" y="59"/>
                    </a:moveTo>
                    <a:lnTo>
                      <a:pt x="664" y="59"/>
                    </a:lnTo>
                    <a:lnTo>
                      <a:pt x="664" y="177"/>
                    </a:lnTo>
                    <a:lnTo>
                      <a:pt x="0" y="177"/>
                    </a:lnTo>
                    <a:lnTo>
                      <a:pt x="0" y="59"/>
                    </a:lnTo>
                    <a:close/>
                    <a:moveTo>
                      <a:pt x="1239" y="0"/>
                    </a:moveTo>
                    <a:lnTo>
                      <a:pt x="1299" y="1"/>
                    </a:lnTo>
                    <a:lnTo>
                      <a:pt x="1355" y="6"/>
                    </a:lnTo>
                    <a:lnTo>
                      <a:pt x="1407" y="12"/>
                    </a:lnTo>
                    <a:lnTo>
                      <a:pt x="1457" y="20"/>
                    </a:lnTo>
                    <a:lnTo>
                      <a:pt x="1502" y="30"/>
                    </a:lnTo>
                    <a:lnTo>
                      <a:pt x="1540" y="42"/>
                    </a:lnTo>
                    <a:lnTo>
                      <a:pt x="1574" y="56"/>
                    </a:lnTo>
                    <a:lnTo>
                      <a:pt x="1602" y="71"/>
                    </a:lnTo>
                    <a:lnTo>
                      <a:pt x="1621" y="88"/>
                    </a:lnTo>
                    <a:lnTo>
                      <a:pt x="1635" y="105"/>
                    </a:lnTo>
                    <a:lnTo>
                      <a:pt x="1638" y="123"/>
                    </a:lnTo>
                    <a:lnTo>
                      <a:pt x="1635" y="141"/>
                    </a:lnTo>
                    <a:lnTo>
                      <a:pt x="1621" y="158"/>
                    </a:lnTo>
                    <a:lnTo>
                      <a:pt x="1602" y="175"/>
                    </a:lnTo>
                    <a:lnTo>
                      <a:pt x="1574" y="189"/>
                    </a:lnTo>
                    <a:lnTo>
                      <a:pt x="1540" y="204"/>
                    </a:lnTo>
                    <a:lnTo>
                      <a:pt x="1502" y="216"/>
                    </a:lnTo>
                    <a:lnTo>
                      <a:pt x="1457" y="226"/>
                    </a:lnTo>
                    <a:lnTo>
                      <a:pt x="1407" y="234"/>
                    </a:lnTo>
                    <a:lnTo>
                      <a:pt x="1355" y="240"/>
                    </a:lnTo>
                    <a:lnTo>
                      <a:pt x="1299" y="245"/>
                    </a:lnTo>
                    <a:lnTo>
                      <a:pt x="1239" y="246"/>
                    </a:lnTo>
                    <a:lnTo>
                      <a:pt x="1180" y="245"/>
                    </a:lnTo>
                    <a:lnTo>
                      <a:pt x="1124" y="240"/>
                    </a:lnTo>
                    <a:lnTo>
                      <a:pt x="1071" y="234"/>
                    </a:lnTo>
                    <a:lnTo>
                      <a:pt x="1023" y="226"/>
                    </a:lnTo>
                    <a:lnTo>
                      <a:pt x="978" y="216"/>
                    </a:lnTo>
                    <a:lnTo>
                      <a:pt x="938" y="204"/>
                    </a:lnTo>
                    <a:lnTo>
                      <a:pt x="904" y="189"/>
                    </a:lnTo>
                    <a:lnTo>
                      <a:pt x="878" y="175"/>
                    </a:lnTo>
                    <a:lnTo>
                      <a:pt x="857" y="158"/>
                    </a:lnTo>
                    <a:lnTo>
                      <a:pt x="845" y="141"/>
                    </a:lnTo>
                    <a:lnTo>
                      <a:pt x="840" y="123"/>
                    </a:lnTo>
                    <a:lnTo>
                      <a:pt x="845" y="105"/>
                    </a:lnTo>
                    <a:lnTo>
                      <a:pt x="857" y="88"/>
                    </a:lnTo>
                    <a:lnTo>
                      <a:pt x="878" y="71"/>
                    </a:lnTo>
                    <a:lnTo>
                      <a:pt x="904" y="56"/>
                    </a:lnTo>
                    <a:lnTo>
                      <a:pt x="938" y="42"/>
                    </a:lnTo>
                    <a:lnTo>
                      <a:pt x="978" y="30"/>
                    </a:lnTo>
                    <a:lnTo>
                      <a:pt x="1023" y="20"/>
                    </a:lnTo>
                    <a:lnTo>
                      <a:pt x="1071" y="12"/>
                    </a:lnTo>
                    <a:lnTo>
                      <a:pt x="1124" y="6"/>
                    </a:lnTo>
                    <a:lnTo>
                      <a:pt x="1180" y="1"/>
                    </a:lnTo>
                    <a:lnTo>
                      <a:pt x="1239" y="0"/>
                    </a:lnTo>
                    <a:close/>
                  </a:path>
                </a:pathLst>
              </a:custGeom>
              <a:solidFill>
                <a:srgbClr val="E36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8"/>
              <p:cNvSpPr>
                <a:spLocks noEditPoints="1"/>
              </p:cNvSpPr>
              <p:nvPr/>
            </p:nvSpPr>
            <p:spPr bwMode="auto">
              <a:xfrm>
                <a:off x="10423525" y="654051"/>
                <a:ext cx="747713" cy="600075"/>
              </a:xfrm>
              <a:custGeom>
                <a:avLst/>
                <a:gdLst>
                  <a:gd name="T0" fmla="*/ 174 w 2356"/>
                  <a:gd name="T1" fmla="*/ 174 h 1888"/>
                  <a:gd name="T2" fmla="*/ 174 w 2356"/>
                  <a:gd name="T3" fmla="*/ 1598 h 1888"/>
                  <a:gd name="T4" fmla="*/ 2182 w 2356"/>
                  <a:gd name="T5" fmla="*/ 1598 h 1888"/>
                  <a:gd name="T6" fmla="*/ 2182 w 2356"/>
                  <a:gd name="T7" fmla="*/ 174 h 1888"/>
                  <a:gd name="T8" fmla="*/ 174 w 2356"/>
                  <a:gd name="T9" fmla="*/ 174 h 1888"/>
                  <a:gd name="T10" fmla="*/ 0 w 2356"/>
                  <a:gd name="T11" fmla="*/ 0 h 1888"/>
                  <a:gd name="T12" fmla="*/ 2356 w 2356"/>
                  <a:gd name="T13" fmla="*/ 0 h 1888"/>
                  <a:gd name="T14" fmla="*/ 2356 w 2356"/>
                  <a:gd name="T15" fmla="*/ 1888 h 1888"/>
                  <a:gd name="T16" fmla="*/ 0 w 2356"/>
                  <a:gd name="T17" fmla="*/ 1888 h 1888"/>
                  <a:gd name="T18" fmla="*/ 0 w 2356"/>
                  <a:gd name="T19" fmla="*/ 0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6" h="1888">
                    <a:moveTo>
                      <a:pt x="174" y="174"/>
                    </a:moveTo>
                    <a:lnTo>
                      <a:pt x="174" y="1598"/>
                    </a:lnTo>
                    <a:lnTo>
                      <a:pt x="2182" y="1598"/>
                    </a:lnTo>
                    <a:lnTo>
                      <a:pt x="2182" y="174"/>
                    </a:lnTo>
                    <a:lnTo>
                      <a:pt x="174" y="174"/>
                    </a:lnTo>
                    <a:close/>
                    <a:moveTo>
                      <a:pt x="0" y="0"/>
                    </a:moveTo>
                    <a:lnTo>
                      <a:pt x="2356" y="0"/>
                    </a:lnTo>
                    <a:lnTo>
                      <a:pt x="2356" y="1888"/>
                    </a:lnTo>
                    <a:lnTo>
                      <a:pt x="0" y="1888"/>
                    </a:lnTo>
                    <a:lnTo>
                      <a:pt x="0"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a:grpSpLocks noChangeAspect="1"/>
            </p:cNvGrpSpPr>
            <p:nvPr/>
          </p:nvGrpSpPr>
          <p:grpSpPr>
            <a:xfrm>
              <a:off x="3208684" y="1726472"/>
              <a:ext cx="660893" cy="542148"/>
              <a:chOff x="2971050" y="2497678"/>
              <a:chExt cx="679160" cy="557798"/>
            </a:xfrm>
          </p:grpSpPr>
          <p:sp useBgFill="1">
            <p:nvSpPr>
              <p:cNvPr id="38" name="Freeform 27"/>
              <p:cNvSpPr>
                <a:spLocks/>
              </p:cNvSpPr>
              <p:nvPr/>
            </p:nvSpPr>
            <p:spPr bwMode="auto">
              <a:xfrm>
                <a:off x="2971050" y="2497678"/>
                <a:ext cx="679160" cy="557798"/>
              </a:xfrm>
              <a:custGeom>
                <a:avLst/>
                <a:gdLst>
                  <a:gd name="T0" fmla="*/ 2668 w 2906"/>
                  <a:gd name="T1" fmla="*/ 0 h 2394"/>
                  <a:gd name="T2" fmla="*/ 2752 w 2906"/>
                  <a:gd name="T3" fmla="*/ 13 h 2394"/>
                  <a:gd name="T4" fmla="*/ 2822 w 2906"/>
                  <a:gd name="T5" fmla="*/ 52 h 2394"/>
                  <a:gd name="T6" fmla="*/ 2874 w 2906"/>
                  <a:gd name="T7" fmla="*/ 110 h 2394"/>
                  <a:gd name="T8" fmla="*/ 2903 w 2906"/>
                  <a:gd name="T9" fmla="*/ 183 h 2394"/>
                  <a:gd name="T10" fmla="*/ 2906 w 2906"/>
                  <a:gd name="T11" fmla="*/ 1659 h 2394"/>
                  <a:gd name="T12" fmla="*/ 2892 w 2906"/>
                  <a:gd name="T13" fmla="*/ 1736 h 2394"/>
                  <a:gd name="T14" fmla="*/ 2851 w 2906"/>
                  <a:gd name="T15" fmla="*/ 1802 h 2394"/>
                  <a:gd name="T16" fmla="*/ 2788 w 2906"/>
                  <a:gd name="T17" fmla="*/ 1851 h 2394"/>
                  <a:gd name="T18" fmla="*/ 2710 w 2906"/>
                  <a:gd name="T19" fmla="*/ 1878 h 2394"/>
                  <a:gd name="T20" fmla="*/ 2006 w 2906"/>
                  <a:gd name="T21" fmla="*/ 1881 h 2394"/>
                  <a:gd name="T22" fmla="*/ 2009 w 2906"/>
                  <a:gd name="T23" fmla="*/ 1972 h 2394"/>
                  <a:gd name="T24" fmla="*/ 2074 w 2906"/>
                  <a:gd name="T25" fmla="*/ 1976 h 2394"/>
                  <a:gd name="T26" fmla="*/ 2137 w 2906"/>
                  <a:gd name="T27" fmla="*/ 2001 h 2394"/>
                  <a:gd name="T28" fmla="*/ 2187 w 2906"/>
                  <a:gd name="T29" fmla="*/ 2047 h 2394"/>
                  <a:gd name="T30" fmla="*/ 2221 w 2906"/>
                  <a:gd name="T31" fmla="*/ 2107 h 2394"/>
                  <a:gd name="T32" fmla="*/ 2232 w 2906"/>
                  <a:gd name="T33" fmla="*/ 2180 h 2394"/>
                  <a:gd name="T34" fmla="*/ 2229 w 2906"/>
                  <a:gd name="T35" fmla="*/ 2251 h 2394"/>
                  <a:gd name="T36" fmla="*/ 2206 w 2906"/>
                  <a:gd name="T37" fmla="*/ 2300 h 2394"/>
                  <a:gd name="T38" fmla="*/ 2165 w 2906"/>
                  <a:gd name="T39" fmla="*/ 2332 h 2394"/>
                  <a:gd name="T40" fmla="*/ 2112 w 2906"/>
                  <a:gd name="T41" fmla="*/ 2344 h 2394"/>
                  <a:gd name="T42" fmla="*/ 1153 w 2906"/>
                  <a:gd name="T43" fmla="*/ 2341 h 2394"/>
                  <a:gd name="T44" fmla="*/ 1104 w 2906"/>
                  <a:gd name="T45" fmla="*/ 2314 h 2394"/>
                  <a:gd name="T46" fmla="*/ 1067 w 2906"/>
                  <a:gd name="T47" fmla="*/ 2321 h 2394"/>
                  <a:gd name="T48" fmla="*/ 1019 w 2906"/>
                  <a:gd name="T49" fmla="*/ 2366 h 2394"/>
                  <a:gd name="T50" fmla="*/ 957 w 2906"/>
                  <a:gd name="T51" fmla="*/ 2390 h 2394"/>
                  <a:gd name="T52" fmla="*/ 183 w 2906"/>
                  <a:gd name="T53" fmla="*/ 2394 h 2394"/>
                  <a:gd name="T54" fmla="*/ 112 w 2906"/>
                  <a:gd name="T55" fmla="*/ 2379 h 2394"/>
                  <a:gd name="T56" fmla="*/ 53 w 2906"/>
                  <a:gd name="T57" fmla="*/ 2341 h 2394"/>
                  <a:gd name="T58" fmla="*/ 14 w 2906"/>
                  <a:gd name="T59" fmla="*/ 2282 h 2394"/>
                  <a:gd name="T60" fmla="*/ 0 w 2906"/>
                  <a:gd name="T61" fmla="*/ 2210 h 2394"/>
                  <a:gd name="T62" fmla="*/ 3 w 2906"/>
                  <a:gd name="T63" fmla="*/ 832 h 2394"/>
                  <a:gd name="T64" fmla="*/ 31 w 2906"/>
                  <a:gd name="T65" fmla="*/ 767 h 2394"/>
                  <a:gd name="T66" fmla="*/ 81 w 2906"/>
                  <a:gd name="T67" fmla="*/ 717 h 2394"/>
                  <a:gd name="T68" fmla="*/ 146 w 2906"/>
                  <a:gd name="T69" fmla="*/ 689 h 2394"/>
                  <a:gd name="T70" fmla="*/ 389 w 2906"/>
                  <a:gd name="T71" fmla="*/ 686 h 2394"/>
                  <a:gd name="T72" fmla="*/ 388 w 2906"/>
                  <a:gd name="T73" fmla="*/ 222 h 2394"/>
                  <a:gd name="T74" fmla="*/ 404 w 2906"/>
                  <a:gd name="T75" fmla="*/ 145 h 2394"/>
                  <a:gd name="T76" fmla="*/ 445 w 2906"/>
                  <a:gd name="T77" fmla="*/ 79 h 2394"/>
                  <a:gd name="T78" fmla="*/ 506 w 2906"/>
                  <a:gd name="T79" fmla="*/ 30 h 2394"/>
                  <a:gd name="T80" fmla="*/ 584 w 2906"/>
                  <a:gd name="T81" fmla="*/ 4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06" h="2394">
                    <a:moveTo>
                      <a:pt x="627" y="0"/>
                    </a:moveTo>
                    <a:lnTo>
                      <a:pt x="2668" y="0"/>
                    </a:lnTo>
                    <a:lnTo>
                      <a:pt x="2710" y="4"/>
                    </a:lnTo>
                    <a:lnTo>
                      <a:pt x="2752" y="13"/>
                    </a:lnTo>
                    <a:lnTo>
                      <a:pt x="2788" y="30"/>
                    </a:lnTo>
                    <a:lnTo>
                      <a:pt x="2822" y="52"/>
                    </a:lnTo>
                    <a:lnTo>
                      <a:pt x="2851" y="79"/>
                    </a:lnTo>
                    <a:lnTo>
                      <a:pt x="2874" y="110"/>
                    </a:lnTo>
                    <a:lnTo>
                      <a:pt x="2892" y="145"/>
                    </a:lnTo>
                    <a:lnTo>
                      <a:pt x="2903" y="183"/>
                    </a:lnTo>
                    <a:lnTo>
                      <a:pt x="2906" y="222"/>
                    </a:lnTo>
                    <a:lnTo>
                      <a:pt x="2906" y="1659"/>
                    </a:lnTo>
                    <a:lnTo>
                      <a:pt x="2903" y="1699"/>
                    </a:lnTo>
                    <a:lnTo>
                      <a:pt x="2892" y="1736"/>
                    </a:lnTo>
                    <a:lnTo>
                      <a:pt x="2874" y="1771"/>
                    </a:lnTo>
                    <a:lnTo>
                      <a:pt x="2851" y="1802"/>
                    </a:lnTo>
                    <a:lnTo>
                      <a:pt x="2822" y="1828"/>
                    </a:lnTo>
                    <a:lnTo>
                      <a:pt x="2788" y="1851"/>
                    </a:lnTo>
                    <a:lnTo>
                      <a:pt x="2752" y="1867"/>
                    </a:lnTo>
                    <a:lnTo>
                      <a:pt x="2710" y="1878"/>
                    </a:lnTo>
                    <a:lnTo>
                      <a:pt x="2668" y="1881"/>
                    </a:lnTo>
                    <a:lnTo>
                      <a:pt x="2006" y="1881"/>
                    </a:lnTo>
                    <a:lnTo>
                      <a:pt x="2009" y="1909"/>
                    </a:lnTo>
                    <a:lnTo>
                      <a:pt x="2009" y="1972"/>
                    </a:lnTo>
                    <a:lnTo>
                      <a:pt x="2041" y="1972"/>
                    </a:lnTo>
                    <a:lnTo>
                      <a:pt x="2074" y="1976"/>
                    </a:lnTo>
                    <a:lnTo>
                      <a:pt x="2107" y="1985"/>
                    </a:lnTo>
                    <a:lnTo>
                      <a:pt x="2137" y="2001"/>
                    </a:lnTo>
                    <a:lnTo>
                      <a:pt x="2164" y="2022"/>
                    </a:lnTo>
                    <a:lnTo>
                      <a:pt x="2187" y="2047"/>
                    </a:lnTo>
                    <a:lnTo>
                      <a:pt x="2206" y="2076"/>
                    </a:lnTo>
                    <a:lnTo>
                      <a:pt x="2221" y="2107"/>
                    </a:lnTo>
                    <a:lnTo>
                      <a:pt x="2229" y="2143"/>
                    </a:lnTo>
                    <a:lnTo>
                      <a:pt x="2232" y="2180"/>
                    </a:lnTo>
                    <a:lnTo>
                      <a:pt x="2232" y="2225"/>
                    </a:lnTo>
                    <a:lnTo>
                      <a:pt x="2229" y="2251"/>
                    </a:lnTo>
                    <a:lnTo>
                      <a:pt x="2220" y="2277"/>
                    </a:lnTo>
                    <a:lnTo>
                      <a:pt x="2206" y="2300"/>
                    </a:lnTo>
                    <a:lnTo>
                      <a:pt x="2187" y="2318"/>
                    </a:lnTo>
                    <a:lnTo>
                      <a:pt x="2165" y="2332"/>
                    </a:lnTo>
                    <a:lnTo>
                      <a:pt x="2140" y="2341"/>
                    </a:lnTo>
                    <a:lnTo>
                      <a:pt x="2112" y="2344"/>
                    </a:lnTo>
                    <a:lnTo>
                      <a:pt x="1182" y="2344"/>
                    </a:lnTo>
                    <a:lnTo>
                      <a:pt x="1153" y="2341"/>
                    </a:lnTo>
                    <a:lnTo>
                      <a:pt x="1127" y="2330"/>
                    </a:lnTo>
                    <a:lnTo>
                      <a:pt x="1104" y="2314"/>
                    </a:lnTo>
                    <a:lnTo>
                      <a:pt x="1085" y="2294"/>
                    </a:lnTo>
                    <a:lnTo>
                      <a:pt x="1067" y="2321"/>
                    </a:lnTo>
                    <a:lnTo>
                      <a:pt x="1046" y="2347"/>
                    </a:lnTo>
                    <a:lnTo>
                      <a:pt x="1019" y="2366"/>
                    </a:lnTo>
                    <a:lnTo>
                      <a:pt x="990" y="2382"/>
                    </a:lnTo>
                    <a:lnTo>
                      <a:pt x="957" y="2390"/>
                    </a:lnTo>
                    <a:lnTo>
                      <a:pt x="922" y="2394"/>
                    </a:lnTo>
                    <a:lnTo>
                      <a:pt x="183" y="2394"/>
                    </a:lnTo>
                    <a:lnTo>
                      <a:pt x="146" y="2390"/>
                    </a:lnTo>
                    <a:lnTo>
                      <a:pt x="112" y="2379"/>
                    </a:lnTo>
                    <a:lnTo>
                      <a:pt x="81" y="2363"/>
                    </a:lnTo>
                    <a:lnTo>
                      <a:pt x="53" y="2341"/>
                    </a:lnTo>
                    <a:lnTo>
                      <a:pt x="31" y="2313"/>
                    </a:lnTo>
                    <a:lnTo>
                      <a:pt x="14" y="2282"/>
                    </a:lnTo>
                    <a:lnTo>
                      <a:pt x="3" y="2248"/>
                    </a:lnTo>
                    <a:lnTo>
                      <a:pt x="0" y="2210"/>
                    </a:lnTo>
                    <a:lnTo>
                      <a:pt x="0" y="869"/>
                    </a:lnTo>
                    <a:lnTo>
                      <a:pt x="3" y="832"/>
                    </a:lnTo>
                    <a:lnTo>
                      <a:pt x="14" y="798"/>
                    </a:lnTo>
                    <a:lnTo>
                      <a:pt x="31" y="767"/>
                    </a:lnTo>
                    <a:lnTo>
                      <a:pt x="53" y="739"/>
                    </a:lnTo>
                    <a:lnTo>
                      <a:pt x="81" y="717"/>
                    </a:lnTo>
                    <a:lnTo>
                      <a:pt x="112" y="700"/>
                    </a:lnTo>
                    <a:lnTo>
                      <a:pt x="146" y="689"/>
                    </a:lnTo>
                    <a:lnTo>
                      <a:pt x="183" y="686"/>
                    </a:lnTo>
                    <a:lnTo>
                      <a:pt x="389" y="686"/>
                    </a:lnTo>
                    <a:lnTo>
                      <a:pt x="388" y="682"/>
                    </a:lnTo>
                    <a:lnTo>
                      <a:pt x="388" y="222"/>
                    </a:lnTo>
                    <a:lnTo>
                      <a:pt x="393" y="183"/>
                    </a:lnTo>
                    <a:lnTo>
                      <a:pt x="404" y="145"/>
                    </a:lnTo>
                    <a:lnTo>
                      <a:pt x="420" y="110"/>
                    </a:lnTo>
                    <a:lnTo>
                      <a:pt x="445" y="79"/>
                    </a:lnTo>
                    <a:lnTo>
                      <a:pt x="474" y="52"/>
                    </a:lnTo>
                    <a:lnTo>
                      <a:pt x="506" y="30"/>
                    </a:lnTo>
                    <a:lnTo>
                      <a:pt x="544" y="13"/>
                    </a:lnTo>
                    <a:lnTo>
                      <a:pt x="584" y="4"/>
                    </a:lnTo>
                    <a:lnTo>
                      <a:pt x="627"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8"/>
              <p:cNvSpPr>
                <a:spLocks noEditPoints="1"/>
              </p:cNvSpPr>
              <p:nvPr/>
            </p:nvSpPr>
            <p:spPr bwMode="auto">
              <a:xfrm>
                <a:off x="2999057" y="2685556"/>
                <a:ext cx="203048" cy="341914"/>
              </a:xfrm>
              <a:custGeom>
                <a:avLst/>
                <a:gdLst>
                  <a:gd name="T0" fmla="*/ 542 w 867"/>
                  <a:gd name="T1" fmla="*/ 1114 h 1469"/>
                  <a:gd name="T2" fmla="*/ 501 w 867"/>
                  <a:gd name="T3" fmla="*/ 1133 h 1469"/>
                  <a:gd name="T4" fmla="*/ 472 w 867"/>
                  <a:gd name="T5" fmla="*/ 1169 h 1469"/>
                  <a:gd name="T6" fmla="*/ 461 w 867"/>
                  <a:gd name="T7" fmla="*/ 1215 h 1469"/>
                  <a:gd name="T8" fmla="*/ 472 w 867"/>
                  <a:gd name="T9" fmla="*/ 1263 h 1469"/>
                  <a:gd name="T10" fmla="*/ 501 w 867"/>
                  <a:gd name="T11" fmla="*/ 1299 h 1469"/>
                  <a:gd name="T12" fmla="*/ 542 w 867"/>
                  <a:gd name="T13" fmla="*/ 1318 h 1469"/>
                  <a:gd name="T14" fmla="*/ 590 w 867"/>
                  <a:gd name="T15" fmla="*/ 1318 h 1469"/>
                  <a:gd name="T16" fmla="*/ 633 w 867"/>
                  <a:gd name="T17" fmla="*/ 1299 h 1469"/>
                  <a:gd name="T18" fmla="*/ 662 w 867"/>
                  <a:gd name="T19" fmla="*/ 1263 h 1469"/>
                  <a:gd name="T20" fmla="*/ 673 w 867"/>
                  <a:gd name="T21" fmla="*/ 1215 h 1469"/>
                  <a:gd name="T22" fmla="*/ 662 w 867"/>
                  <a:gd name="T23" fmla="*/ 1169 h 1469"/>
                  <a:gd name="T24" fmla="*/ 633 w 867"/>
                  <a:gd name="T25" fmla="*/ 1133 h 1469"/>
                  <a:gd name="T26" fmla="*/ 590 w 867"/>
                  <a:gd name="T27" fmla="*/ 1114 h 1469"/>
                  <a:gd name="T28" fmla="*/ 185 w 867"/>
                  <a:gd name="T29" fmla="*/ 783 h 1469"/>
                  <a:gd name="T30" fmla="*/ 685 w 867"/>
                  <a:gd name="T31" fmla="*/ 931 h 1469"/>
                  <a:gd name="T32" fmla="*/ 185 w 867"/>
                  <a:gd name="T33" fmla="*/ 783 h 1469"/>
                  <a:gd name="T34" fmla="*/ 185 w 867"/>
                  <a:gd name="T35" fmla="*/ 651 h 1469"/>
                  <a:gd name="T36" fmla="*/ 685 w 867"/>
                  <a:gd name="T37" fmla="*/ 501 h 1469"/>
                  <a:gd name="T38" fmla="*/ 185 w 867"/>
                  <a:gd name="T39" fmla="*/ 220 h 1469"/>
                  <a:gd name="T40" fmla="*/ 685 w 867"/>
                  <a:gd name="T41" fmla="*/ 369 h 1469"/>
                  <a:gd name="T42" fmla="*/ 185 w 867"/>
                  <a:gd name="T43" fmla="*/ 220 h 1469"/>
                  <a:gd name="T44" fmla="*/ 803 w 867"/>
                  <a:gd name="T45" fmla="*/ 0 h 1469"/>
                  <a:gd name="T46" fmla="*/ 841 w 867"/>
                  <a:gd name="T47" fmla="*/ 12 h 1469"/>
                  <a:gd name="T48" fmla="*/ 864 w 867"/>
                  <a:gd name="T49" fmla="*/ 44 h 1469"/>
                  <a:gd name="T50" fmla="*/ 867 w 867"/>
                  <a:gd name="T51" fmla="*/ 1405 h 1469"/>
                  <a:gd name="T52" fmla="*/ 855 w 867"/>
                  <a:gd name="T53" fmla="*/ 1444 h 1469"/>
                  <a:gd name="T54" fmla="*/ 824 w 867"/>
                  <a:gd name="T55" fmla="*/ 1466 h 1469"/>
                  <a:gd name="T56" fmla="*/ 64 w 867"/>
                  <a:gd name="T57" fmla="*/ 1469 h 1469"/>
                  <a:gd name="T58" fmla="*/ 26 w 867"/>
                  <a:gd name="T59" fmla="*/ 1457 h 1469"/>
                  <a:gd name="T60" fmla="*/ 3 w 867"/>
                  <a:gd name="T61" fmla="*/ 1426 h 1469"/>
                  <a:gd name="T62" fmla="*/ 0 w 867"/>
                  <a:gd name="T63" fmla="*/ 64 h 1469"/>
                  <a:gd name="T64" fmla="*/ 12 w 867"/>
                  <a:gd name="T65" fmla="*/ 26 h 1469"/>
                  <a:gd name="T66" fmla="*/ 44 w 867"/>
                  <a:gd name="T67" fmla="*/ 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7" h="1469">
                    <a:moveTo>
                      <a:pt x="566" y="1110"/>
                    </a:moveTo>
                    <a:lnTo>
                      <a:pt x="542" y="1114"/>
                    </a:lnTo>
                    <a:lnTo>
                      <a:pt x="520" y="1121"/>
                    </a:lnTo>
                    <a:lnTo>
                      <a:pt x="501" y="1133"/>
                    </a:lnTo>
                    <a:lnTo>
                      <a:pt x="484" y="1150"/>
                    </a:lnTo>
                    <a:lnTo>
                      <a:pt x="472" y="1169"/>
                    </a:lnTo>
                    <a:lnTo>
                      <a:pt x="463" y="1191"/>
                    </a:lnTo>
                    <a:lnTo>
                      <a:pt x="461" y="1215"/>
                    </a:lnTo>
                    <a:lnTo>
                      <a:pt x="463" y="1240"/>
                    </a:lnTo>
                    <a:lnTo>
                      <a:pt x="472" y="1263"/>
                    </a:lnTo>
                    <a:lnTo>
                      <a:pt x="484" y="1282"/>
                    </a:lnTo>
                    <a:lnTo>
                      <a:pt x="501" y="1299"/>
                    </a:lnTo>
                    <a:lnTo>
                      <a:pt x="520" y="1311"/>
                    </a:lnTo>
                    <a:lnTo>
                      <a:pt x="542" y="1318"/>
                    </a:lnTo>
                    <a:lnTo>
                      <a:pt x="566" y="1322"/>
                    </a:lnTo>
                    <a:lnTo>
                      <a:pt x="590" y="1318"/>
                    </a:lnTo>
                    <a:lnTo>
                      <a:pt x="613" y="1311"/>
                    </a:lnTo>
                    <a:lnTo>
                      <a:pt x="633" y="1299"/>
                    </a:lnTo>
                    <a:lnTo>
                      <a:pt x="648" y="1282"/>
                    </a:lnTo>
                    <a:lnTo>
                      <a:pt x="662" y="1263"/>
                    </a:lnTo>
                    <a:lnTo>
                      <a:pt x="669" y="1240"/>
                    </a:lnTo>
                    <a:lnTo>
                      <a:pt x="673" y="1215"/>
                    </a:lnTo>
                    <a:lnTo>
                      <a:pt x="669" y="1191"/>
                    </a:lnTo>
                    <a:lnTo>
                      <a:pt x="662" y="1169"/>
                    </a:lnTo>
                    <a:lnTo>
                      <a:pt x="648" y="1150"/>
                    </a:lnTo>
                    <a:lnTo>
                      <a:pt x="633" y="1133"/>
                    </a:lnTo>
                    <a:lnTo>
                      <a:pt x="613" y="1121"/>
                    </a:lnTo>
                    <a:lnTo>
                      <a:pt x="590" y="1114"/>
                    </a:lnTo>
                    <a:lnTo>
                      <a:pt x="566" y="1110"/>
                    </a:lnTo>
                    <a:close/>
                    <a:moveTo>
                      <a:pt x="185" y="783"/>
                    </a:moveTo>
                    <a:lnTo>
                      <a:pt x="185" y="931"/>
                    </a:lnTo>
                    <a:lnTo>
                      <a:pt x="685" y="931"/>
                    </a:lnTo>
                    <a:lnTo>
                      <a:pt x="685" y="783"/>
                    </a:lnTo>
                    <a:lnTo>
                      <a:pt x="185" y="783"/>
                    </a:lnTo>
                    <a:close/>
                    <a:moveTo>
                      <a:pt x="185" y="501"/>
                    </a:moveTo>
                    <a:lnTo>
                      <a:pt x="185" y="651"/>
                    </a:lnTo>
                    <a:lnTo>
                      <a:pt x="685" y="651"/>
                    </a:lnTo>
                    <a:lnTo>
                      <a:pt x="685" y="501"/>
                    </a:lnTo>
                    <a:lnTo>
                      <a:pt x="185" y="501"/>
                    </a:lnTo>
                    <a:close/>
                    <a:moveTo>
                      <a:pt x="185" y="220"/>
                    </a:moveTo>
                    <a:lnTo>
                      <a:pt x="185" y="369"/>
                    </a:lnTo>
                    <a:lnTo>
                      <a:pt x="685" y="369"/>
                    </a:lnTo>
                    <a:lnTo>
                      <a:pt x="685" y="220"/>
                    </a:lnTo>
                    <a:lnTo>
                      <a:pt x="185" y="220"/>
                    </a:lnTo>
                    <a:close/>
                    <a:moveTo>
                      <a:pt x="64" y="0"/>
                    </a:moveTo>
                    <a:lnTo>
                      <a:pt x="803" y="0"/>
                    </a:lnTo>
                    <a:lnTo>
                      <a:pt x="824" y="3"/>
                    </a:lnTo>
                    <a:lnTo>
                      <a:pt x="841" y="12"/>
                    </a:lnTo>
                    <a:lnTo>
                      <a:pt x="855" y="26"/>
                    </a:lnTo>
                    <a:lnTo>
                      <a:pt x="864" y="44"/>
                    </a:lnTo>
                    <a:lnTo>
                      <a:pt x="867" y="64"/>
                    </a:lnTo>
                    <a:lnTo>
                      <a:pt x="867" y="1405"/>
                    </a:lnTo>
                    <a:lnTo>
                      <a:pt x="864" y="1426"/>
                    </a:lnTo>
                    <a:lnTo>
                      <a:pt x="855" y="1444"/>
                    </a:lnTo>
                    <a:lnTo>
                      <a:pt x="841" y="1457"/>
                    </a:lnTo>
                    <a:lnTo>
                      <a:pt x="824" y="1466"/>
                    </a:lnTo>
                    <a:lnTo>
                      <a:pt x="803" y="1469"/>
                    </a:lnTo>
                    <a:lnTo>
                      <a:pt x="64" y="1469"/>
                    </a:lnTo>
                    <a:lnTo>
                      <a:pt x="44" y="1466"/>
                    </a:lnTo>
                    <a:lnTo>
                      <a:pt x="26" y="1457"/>
                    </a:lnTo>
                    <a:lnTo>
                      <a:pt x="12" y="1444"/>
                    </a:lnTo>
                    <a:lnTo>
                      <a:pt x="3" y="1426"/>
                    </a:lnTo>
                    <a:lnTo>
                      <a:pt x="0" y="1405"/>
                    </a:lnTo>
                    <a:lnTo>
                      <a:pt x="0" y="64"/>
                    </a:lnTo>
                    <a:lnTo>
                      <a:pt x="3" y="44"/>
                    </a:lnTo>
                    <a:lnTo>
                      <a:pt x="12" y="26"/>
                    </a:lnTo>
                    <a:lnTo>
                      <a:pt x="26" y="12"/>
                    </a:lnTo>
                    <a:lnTo>
                      <a:pt x="44" y="3"/>
                    </a:lnTo>
                    <a:lnTo>
                      <a:pt x="64"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29"/>
              <p:cNvSpPr>
                <a:spLocks noEditPoints="1"/>
              </p:cNvSpPr>
              <p:nvPr/>
            </p:nvSpPr>
            <p:spPr bwMode="auto">
              <a:xfrm>
                <a:off x="3090078" y="2525685"/>
                <a:ext cx="532125" cy="491283"/>
              </a:xfrm>
              <a:custGeom>
                <a:avLst/>
                <a:gdLst>
                  <a:gd name="T0" fmla="*/ 901 w 2280"/>
                  <a:gd name="T1" fmla="*/ 1789 h 2105"/>
                  <a:gd name="T2" fmla="*/ 1382 w 2280"/>
                  <a:gd name="T3" fmla="*/ 1789 h 2105"/>
                  <a:gd name="T4" fmla="*/ 1382 w 2280"/>
                  <a:gd name="T5" fmla="*/ 1972 h 2105"/>
                  <a:gd name="T6" fmla="*/ 1534 w 2280"/>
                  <a:gd name="T7" fmla="*/ 1972 h 2105"/>
                  <a:gd name="T8" fmla="*/ 1553 w 2280"/>
                  <a:gd name="T9" fmla="*/ 1975 h 2105"/>
                  <a:gd name="T10" fmla="*/ 1570 w 2280"/>
                  <a:gd name="T11" fmla="*/ 1984 h 2105"/>
                  <a:gd name="T12" fmla="*/ 1584 w 2280"/>
                  <a:gd name="T13" fmla="*/ 1998 h 2105"/>
                  <a:gd name="T14" fmla="*/ 1595 w 2280"/>
                  <a:gd name="T15" fmla="*/ 2015 h 2105"/>
                  <a:gd name="T16" fmla="*/ 1603 w 2280"/>
                  <a:gd name="T17" fmla="*/ 2037 h 2105"/>
                  <a:gd name="T18" fmla="*/ 1605 w 2280"/>
                  <a:gd name="T19" fmla="*/ 2060 h 2105"/>
                  <a:gd name="T20" fmla="*/ 1605 w 2280"/>
                  <a:gd name="T21" fmla="*/ 2105 h 2105"/>
                  <a:gd name="T22" fmla="*/ 675 w 2280"/>
                  <a:gd name="T23" fmla="*/ 2105 h 2105"/>
                  <a:gd name="T24" fmla="*/ 675 w 2280"/>
                  <a:gd name="T25" fmla="*/ 2060 h 2105"/>
                  <a:gd name="T26" fmla="*/ 678 w 2280"/>
                  <a:gd name="T27" fmla="*/ 2037 h 2105"/>
                  <a:gd name="T28" fmla="*/ 685 w 2280"/>
                  <a:gd name="T29" fmla="*/ 2015 h 2105"/>
                  <a:gd name="T30" fmla="*/ 697 w 2280"/>
                  <a:gd name="T31" fmla="*/ 1998 h 2105"/>
                  <a:gd name="T32" fmla="*/ 711 w 2280"/>
                  <a:gd name="T33" fmla="*/ 1984 h 2105"/>
                  <a:gd name="T34" fmla="*/ 728 w 2280"/>
                  <a:gd name="T35" fmla="*/ 1975 h 2105"/>
                  <a:gd name="T36" fmla="*/ 748 w 2280"/>
                  <a:gd name="T37" fmla="*/ 1972 h 2105"/>
                  <a:gd name="T38" fmla="*/ 901 w 2280"/>
                  <a:gd name="T39" fmla="*/ 1972 h 2105"/>
                  <a:gd name="T40" fmla="*/ 901 w 2280"/>
                  <a:gd name="T41" fmla="*/ 1789 h 2105"/>
                  <a:gd name="T42" fmla="*/ 120 w 2280"/>
                  <a:gd name="T43" fmla="*/ 0 h 2105"/>
                  <a:gd name="T44" fmla="*/ 2161 w 2280"/>
                  <a:gd name="T45" fmla="*/ 0 h 2105"/>
                  <a:gd name="T46" fmla="*/ 2189 w 2280"/>
                  <a:gd name="T47" fmla="*/ 2 h 2105"/>
                  <a:gd name="T48" fmla="*/ 2213 w 2280"/>
                  <a:gd name="T49" fmla="*/ 9 h 2105"/>
                  <a:gd name="T50" fmla="*/ 2235 w 2280"/>
                  <a:gd name="T51" fmla="*/ 21 h 2105"/>
                  <a:gd name="T52" fmla="*/ 2254 w 2280"/>
                  <a:gd name="T53" fmla="*/ 38 h 2105"/>
                  <a:gd name="T54" fmla="*/ 2268 w 2280"/>
                  <a:gd name="T55" fmla="*/ 57 h 2105"/>
                  <a:gd name="T56" fmla="*/ 2277 w 2280"/>
                  <a:gd name="T57" fmla="*/ 78 h 2105"/>
                  <a:gd name="T58" fmla="*/ 2280 w 2280"/>
                  <a:gd name="T59" fmla="*/ 102 h 2105"/>
                  <a:gd name="T60" fmla="*/ 2280 w 2280"/>
                  <a:gd name="T61" fmla="*/ 1539 h 2105"/>
                  <a:gd name="T62" fmla="*/ 2277 w 2280"/>
                  <a:gd name="T63" fmla="*/ 1562 h 2105"/>
                  <a:gd name="T64" fmla="*/ 2268 w 2280"/>
                  <a:gd name="T65" fmla="*/ 1584 h 2105"/>
                  <a:gd name="T66" fmla="*/ 2254 w 2280"/>
                  <a:gd name="T67" fmla="*/ 1603 h 2105"/>
                  <a:gd name="T68" fmla="*/ 2235 w 2280"/>
                  <a:gd name="T69" fmla="*/ 1619 h 2105"/>
                  <a:gd name="T70" fmla="*/ 2213 w 2280"/>
                  <a:gd name="T71" fmla="*/ 1631 h 2105"/>
                  <a:gd name="T72" fmla="*/ 2189 w 2280"/>
                  <a:gd name="T73" fmla="*/ 1639 h 2105"/>
                  <a:gd name="T74" fmla="*/ 2161 w 2280"/>
                  <a:gd name="T75" fmla="*/ 1642 h 2105"/>
                  <a:gd name="T76" fmla="*/ 603 w 2280"/>
                  <a:gd name="T77" fmla="*/ 1642 h 2105"/>
                  <a:gd name="T78" fmla="*/ 603 w 2280"/>
                  <a:gd name="T79" fmla="*/ 1355 h 2105"/>
                  <a:gd name="T80" fmla="*/ 2084 w 2280"/>
                  <a:gd name="T81" fmla="*/ 1355 h 2105"/>
                  <a:gd name="T82" fmla="*/ 2084 w 2280"/>
                  <a:gd name="T83" fmla="*/ 192 h 2105"/>
                  <a:gd name="T84" fmla="*/ 190 w 2280"/>
                  <a:gd name="T85" fmla="*/ 192 h 2105"/>
                  <a:gd name="T86" fmla="*/ 190 w 2280"/>
                  <a:gd name="T87" fmla="*/ 562 h 2105"/>
                  <a:gd name="T88" fmla="*/ 0 w 2280"/>
                  <a:gd name="T89" fmla="*/ 562 h 2105"/>
                  <a:gd name="T90" fmla="*/ 0 w 2280"/>
                  <a:gd name="T91" fmla="*/ 102 h 2105"/>
                  <a:gd name="T92" fmla="*/ 4 w 2280"/>
                  <a:gd name="T93" fmla="*/ 78 h 2105"/>
                  <a:gd name="T94" fmla="*/ 13 w 2280"/>
                  <a:gd name="T95" fmla="*/ 57 h 2105"/>
                  <a:gd name="T96" fmla="*/ 27 w 2280"/>
                  <a:gd name="T97" fmla="*/ 38 h 2105"/>
                  <a:gd name="T98" fmla="*/ 45 w 2280"/>
                  <a:gd name="T99" fmla="*/ 21 h 2105"/>
                  <a:gd name="T100" fmla="*/ 67 w 2280"/>
                  <a:gd name="T101" fmla="*/ 9 h 2105"/>
                  <a:gd name="T102" fmla="*/ 92 w 2280"/>
                  <a:gd name="T103" fmla="*/ 2 h 2105"/>
                  <a:gd name="T104" fmla="*/ 120 w 2280"/>
                  <a:gd name="T105" fmla="*/ 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0" h="2105">
                    <a:moveTo>
                      <a:pt x="901" y="1789"/>
                    </a:moveTo>
                    <a:lnTo>
                      <a:pt x="1382" y="1789"/>
                    </a:lnTo>
                    <a:lnTo>
                      <a:pt x="1382" y="1972"/>
                    </a:lnTo>
                    <a:lnTo>
                      <a:pt x="1534" y="1972"/>
                    </a:lnTo>
                    <a:lnTo>
                      <a:pt x="1553" y="1975"/>
                    </a:lnTo>
                    <a:lnTo>
                      <a:pt x="1570" y="1984"/>
                    </a:lnTo>
                    <a:lnTo>
                      <a:pt x="1584" y="1998"/>
                    </a:lnTo>
                    <a:lnTo>
                      <a:pt x="1595" y="2015"/>
                    </a:lnTo>
                    <a:lnTo>
                      <a:pt x="1603" y="2037"/>
                    </a:lnTo>
                    <a:lnTo>
                      <a:pt x="1605" y="2060"/>
                    </a:lnTo>
                    <a:lnTo>
                      <a:pt x="1605" y="2105"/>
                    </a:lnTo>
                    <a:lnTo>
                      <a:pt x="675" y="2105"/>
                    </a:lnTo>
                    <a:lnTo>
                      <a:pt x="675" y="2060"/>
                    </a:lnTo>
                    <a:lnTo>
                      <a:pt x="678" y="2037"/>
                    </a:lnTo>
                    <a:lnTo>
                      <a:pt x="685" y="2015"/>
                    </a:lnTo>
                    <a:lnTo>
                      <a:pt x="697" y="1998"/>
                    </a:lnTo>
                    <a:lnTo>
                      <a:pt x="711" y="1984"/>
                    </a:lnTo>
                    <a:lnTo>
                      <a:pt x="728" y="1975"/>
                    </a:lnTo>
                    <a:lnTo>
                      <a:pt x="748" y="1972"/>
                    </a:lnTo>
                    <a:lnTo>
                      <a:pt x="901" y="1972"/>
                    </a:lnTo>
                    <a:lnTo>
                      <a:pt x="901" y="1789"/>
                    </a:lnTo>
                    <a:close/>
                    <a:moveTo>
                      <a:pt x="120" y="0"/>
                    </a:moveTo>
                    <a:lnTo>
                      <a:pt x="2161" y="0"/>
                    </a:lnTo>
                    <a:lnTo>
                      <a:pt x="2189" y="2"/>
                    </a:lnTo>
                    <a:lnTo>
                      <a:pt x="2213" y="9"/>
                    </a:lnTo>
                    <a:lnTo>
                      <a:pt x="2235" y="21"/>
                    </a:lnTo>
                    <a:lnTo>
                      <a:pt x="2254" y="38"/>
                    </a:lnTo>
                    <a:lnTo>
                      <a:pt x="2268" y="57"/>
                    </a:lnTo>
                    <a:lnTo>
                      <a:pt x="2277" y="78"/>
                    </a:lnTo>
                    <a:lnTo>
                      <a:pt x="2280" y="102"/>
                    </a:lnTo>
                    <a:lnTo>
                      <a:pt x="2280" y="1539"/>
                    </a:lnTo>
                    <a:lnTo>
                      <a:pt x="2277" y="1562"/>
                    </a:lnTo>
                    <a:lnTo>
                      <a:pt x="2268" y="1584"/>
                    </a:lnTo>
                    <a:lnTo>
                      <a:pt x="2254" y="1603"/>
                    </a:lnTo>
                    <a:lnTo>
                      <a:pt x="2235" y="1619"/>
                    </a:lnTo>
                    <a:lnTo>
                      <a:pt x="2213" y="1631"/>
                    </a:lnTo>
                    <a:lnTo>
                      <a:pt x="2189" y="1639"/>
                    </a:lnTo>
                    <a:lnTo>
                      <a:pt x="2161" y="1642"/>
                    </a:lnTo>
                    <a:lnTo>
                      <a:pt x="603" y="1642"/>
                    </a:lnTo>
                    <a:lnTo>
                      <a:pt x="603" y="1355"/>
                    </a:lnTo>
                    <a:lnTo>
                      <a:pt x="2084" y="1355"/>
                    </a:lnTo>
                    <a:lnTo>
                      <a:pt x="2084" y="192"/>
                    </a:lnTo>
                    <a:lnTo>
                      <a:pt x="190" y="192"/>
                    </a:lnTo>
                    <a:lnTo>
                      <a:pt x="190" y="562"/>
                    </a:lnTo>
                    <a:lnTo>
                      <a:pt x="0" y="562"/>
                    </a:lnTo>
                    <a:lnTo>
                      <a:pt x="0" y="102"/>
                    </a:lnTo>
                    <a:lnTo>
                      <a:pt x="4" y="78"/>
                    </a:lnTo>
                    <a:lnTo>
                      <a:pt x="13" y="57"/>
                    </a:lnTo>
                    <a:lnTo>
                      <a:pt x="27" y="38"/>
                    </a:lnTo>
                    <a:lnTo>
                      <a:pt x="45" y="21"/>
                    </a:lnTo>
                    <a:lnTo>
                      <a:pt x="67" y="9"/>
                    </a:lnTo>
                    <a:lnTo>
                      <a:pt x="92" y="2"/>
                    </a:lnTo>
                    <a:lnTo>
                      <a:pt x="120" y="0"/>
                    </a:lnTo>
                    <a:close/>
                  </a:path>
                </a:pathLst>
              </a:custGeom>
              <a:solidFill>
                <a:srgbClr val="E36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a:grpSpLocks noChangeAspect="1"/>
            </p:cNvGrpSpPr>
            <p:nvPr/>
          </p:nvGrpSpPr>
          <p:grpSpPr>
            <a:xfrm>
              <a:off x="2076372" y="1746524"/>
              <a:ext cx="665020" cy="520019"/>
              <a:chOff x="14605307" y="2406216"/>
              <a:chExt cx="786723" cy="615921"/>
            </a:xfrm>
          </p:grpSpPr>
          <p:sp useBgFill="1">
            <p:nvSpPr>
              <p:cNvPr id="35" name="Freeform 29"/>
              <p:cNvSpPr>
                <a:spLocks/>
              </p:cNvSpPr>
              <p:nvPr/>
            </p:nvSpPr>
            <p:spPr bwMode="auto">
              <a:xfrm>
                <a:off x="14605307" y="2406216"/>
                <a:ext cx="786723" cy="615921"/>
              </a:xfrm>
              <a:custGeom>
                <a:avLst/>
                <a:gdLst>
                  <a:gd name="T0" fmla="*/ 594 w 3040"/>
                  <a:gd name="T1" fmla="*/ 0 h 2383"/>
                  <a:gd name="T2" fmla="*/ 2920 w 3040"/>
                  <a:gd name="T3" fmla="*/ 0 h 2383"/>
                  <a:gd name="T4" fmla="*/ 2948 w 3040"/>
                  <a:gd name="T5" fmla="*/ 4 h 2383"/>
                  <a:gd name="T6" fmla="*/ 2972 w 3040"/>
                  <a:gd name="T7" fmla="*/ 12 h 2383"/>
                  <a:gd name="T8" fmla="*/ 2995 w 3040"/>
                  <a:gd name="T9" fmla="*/ 27 h 2383"/>
                  <a:gd name="T10" fmla="*/ 3013 w 3040"/>
                  <a:gd name="T11" fmla="*/ 45 h 2383"/>
                  <a:gd name="T12" fmla="*/ 3028 w 3040"/>
                  <a:gd name="T13" fmla="*/ 68 h 2383"/>
                  <a:gd name="T14" fmla="*/ 3036 w 3040"/>
                  <a:gd name="T15" fmla="*/ 92 h 2383"/>
                  <a:gd name="T16" fmla="*/ 3040 w 3040"/>
                  <a:gd name="T17" fmla="*/ 120 h 2383"/>
                  <a:gd name="T18" fmla="*/ 3040 w 3040"/>
                  <a:gd name="T19" fmla="*/ 1821 h 2383"/>
                  <a:gd name="T20" fmla="*/ 3036 w 3040"/>
                  <a:gd name="T21" fmla="*/ 1847 h 2383"/>
                  <a:gd name="T22" fmla="*/ 3028 w 3040"/>
                  <a:gd name="T23" fmla="*/ 1873 h 2383"/>
                  <a:gd name="T24" fmla="*/ 3013 w 3040"/>
                  <a:gd name="T25" fmla="*/ 1896 h 2383"/>
                  <a:gd name="T26" fmla="*/ 2995 w 3040"/>
                  <a:gd name="T27" fmla="*/ 1914 h 2383"/>
                  <a:gd name="T28" fmla="*/ 2972 w 3040"/>
                  <a:gd name="T29" fmla="*/ 1929 h 2383"/>
                  <a:gd name="T30" fmla="*/ 2948 w 3040"/>
                  <a:gd name="T31" fmla="*/ 1937 h 2383"/>
                  <a:gd name="T32" fmla="*/ 2920 w 3040"/>
                  <a:gd name="T33" fmla="*/ 1941 h 2383"/>
                  <a:gd name="T34" fmla="*/ 2578 w 3040"/>
                  <a:gd name="T35" fmla="*/ 1941 h 2383"/>
                  <a:gd name="T36" fmla="*/ 2573 w 3040"/>
                  <a:gd name="T37" fmla="*/ 1939 h 2383"/>
                  <a:gd name="T38" fmla="*/ 2567 w 3040"/>
                  <a:gd name="T39" fmla="*/ 1939 h 2383"/>
                  <a:gd name="T40" fmla="*/ 2567 w 3040"/>
                  <a:gd name="T41" fmla="*/ 2263 h 2383"/>
                  <a:gd name="T42" fmla="*/ 2564 w 3040"/>
                  <a:gd name="T43" fmla="*/ 2291 h 2383"/>
                  <a:gd name="T44" fmla="*/ 2555 w 3040"/>
                  <a:gd name="T45" fmla="*/ 2317 h 2383"/>
                  <a:gd name="T46" fmla="*/ 2541 w 3040"/>
                  <a:gd name="T47" fmla="*/ 2338 h 2383"/>
                  <a:gd name="T48" fmla="*/ 2522 w 3040"/>
                  <a:gd name="T49" fmla="*/ 2357 h 2383"/>
                  <a:gd name="T50" fmla="*/ 2499 w 3040"/>
                  <a:gd name="T51" fmla="*/ 2371 h 2383"/>
                  <a:gd name="T52" fmla="*/ 2475 w 3040"/>
                  <a:gd name="T53" fmla="*/ 2381 h 2383"/>
                  <a:gd name="T54" fmla="*/ 2447 w 3040"/>
                  <a:gd name="T55" fmla="*/ 2383 h 2383"/>
                  <a:gd name="T56" fmla="*/ 120 w 3040"/>
                  <a:gd name="T57" fmla="*/ 2383 h 2383"/>
                  <a:gd name="T58" fmla="*/ 93 w 3040"/>
                  <a:gd name="T59" fmla="*/ 2381 h 2383"/>
                  <a:gd name="T60" fmla="*/ 68 w 3040"/>
                  <a:gd name="T61" fmla="*/ 2371 h 2383"/>
                  <a:gd name="T62" fmla="*/ 46 w 3040"/>
                  <a:gd name="T63" fmla="*/ 2357 h 2383"/>
                  <a:gd name="T64" fmla="*/ 27 w 3040"/>
                  <a:gd name="T65" fmla="*/ 2338 h 2383"/>
                  <a:gd name="T66" fmla="*/ 14 w 3040"/>
                  <a:gd name="T67" fmla="*/ 2317 h 2383"/>
                  <a:gd name="T68" fmla="*/ 4 w 3040"/>
                  <a:gd name="T69" fmla="*/ 2291 h 2383"/>
                  <a:gd name="T70" fmla="*/ 0 w 3040"/>
                  <a:gd name="T71" fmla="*/ 2263 h 2383"/>
                  <a:gd name="T72" fmla="*/ 0 w 3040"/>
                  <a:gd name="T73" fmla="*/ 563 h 2383"/>
                  <a:gd name="T74" fmla="*/ 4 w 3040"/>
                  <a:gd name="T75" fmla="*/ 536 h 2383"/>
                  <a:gd name="T76" fmla="*/ 14 w 3040"/>
                  <a:gd name="T77" fmla="*/ 510 h 2383"/>
                  <a:gd name="T78" fmla="*/ 27 w 3040"/>
                  <a:gd name="T79" fmla="*/ 488 h 2383"/>
                  <a:gd name="T80" fmla="*/ 46 w 3040"/>
                  <a:gd name="T81" fmla="*/ 469 h 2383"/>
                  <a:gd name="T82" fmla="*/ 68 w 3040"/>
                  <a:gd name="T83" fmla="*/ 456 h 2383"/>
                  <a:gd name="T84" fmla="*/ 93 w 3040"/>
                  <a:gd name="T85" fmla="*/ 446 h 2383"/>
                  <a:gd name="T86" fmla="*/ 120 w 3040"/>
                  <a:gd name="T87" fmla="*/ 444 h 2383"/>
                  <a:gd name="T88" fmla="*/ 475 w 3040"/>
                  <a:gd name="T89" fmla="*/ 444 h 2383"/>
                  <a:gd name="T90" fmla="*/ 474 w 3040"/>
                  <a:gd name="T91" fmla="*/ 423 h 2383"/>
                  <a:gd name="T92" fmla="*/ 474 w 3040"/>
                  <a:gd name="T93" fmla="*/ 120 h 2383"/>
                  <a:gd name="T94" fmla="*/ 477 w 3040"/>
                  <a:gd name="T95" fmla="*/ 92 h 2383"/>
                  <a:gd name="T96" fmla="*/ 486 w 3040"/>
                  <a:gd name="T97" fmla="*/ 68 h 2383"/>
                  <a:gd name="T98" fmla="*/ 500 w 3040"/>
                  <a:gd name="T99" fmla="*/ 45 h 2383"/>
                  <a:gd name="T100" fmla="*/ 519 w 3040"/>
                  <a:gd name="T101" fmla="*/ 27 h 2383"/>
                  <a:gd name="T102" fmla="*/ 541 w 3040"/>
                  <a:gd name="T103" fmla="*/ 12 h 2383"/>
                  <a:gd name="T104" fmla="*/ 566 w 3040"/>
                  <a:gd name="T105" fmla="*/ 4 h 2383"/>
                  <a:gd name="T106" fmla="*/ 594 w 3040"/>
                  <a:gd name="T107" fmla="*/ 0 h 2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0" h="2383">
                    <a:moveTo>
                      <a:pt x="594" y="0"/>
                    </a:moveTo>
                    <a:lnTo>
                      <a:pt x="2920" y="0"/>
                    </a:lnTo>
                    <a:lnTo>
                      <a:pt x="2948" y="4"/>
                    </a:lnTo>
                    <a:lnTo>
                      <a:pt x="2972" y="12"/>
                    </a:lnTo>
                    <a:lnTo>
                      <a:pt x="2995" y="27"/>
                    </a:lnTo>
                    <a:lnTo>
                      <a:pt x="3013" y="45"/>
                    </a:lnTo>
                    <a:lnTo>
                      <a:pt x="3028" y="68"/>
                    </a:lnTo>
                    <a:lnTo>
                      <a:pt x="3036" y="92"/>
                    </a:lnTo>
                    <a:lnTo>
                      <a:pt x="3040" y="120"/>
                    </a:lnTo>
                    <a:lnTo>
                      <a:pt x="3040" y="1821"/>
                    </a:lnTo>
                    <a:lnTo>
                      <a:pt x="3036" y="1847"/>
                    </a:lnTo>
                    <a:lnTo>
                      <a:pt x="3028" y="1873"/>
                    </a:lnTo>
                    <a:lnTo>
                      <a:pt x="3013" y="1896"/>
                    </a:lnTo>
                    <a:lnTo>
                      <a:pt x="2995" y="1914"/>
                    </a:lnTo>
                    <a:lnTo>
                      <a:pt x="2972" y="1929"/>
                    </a:lnTo>
                    <a:lnTo>
                      <a:pt x="2948" y="1937"/>
                    </a:lnTo>
                    <a:lnTo>
                      <a:pt x="2920" y="1941"/>
                    </a:lnTo>
                    <a:lnTo>
                      <a:pt x="2578" y="1941"/>
                    </a:lnTo>
                    <a:lnTo>
                      <a:pt x="2573" y="1939"/>
                    </a:lnTo>
                    <a:lnTo>
                      <a:pt x="2567" y="1939"/>
                    </a:lnTo>
                    <a:lnTo>
                      <a:pt x="2567" y="2263"/>
                    </a:lnTo>
                    <a:lnTo>
                      <a:pt x="2564" y="2291"/>
                    </a:lnTo>
                    <a:lnTo>
                      <a:pt x="2555" y="2317"/>
                    </a:lnTo>
                    <a:lnTo>
                      <a:pt x="2541" y="2338"/>
                    </a:lnTo>
                    <a:lnTo>
                      <a:pt x="2522" y="2357"/>
                    </a:lnTo>
                    <a:lnTo>
                      <a:pt x="2499" y="2371"/>
                    </a:lnTo>
                    <a:lnTo>
                      <a:pt x="2475" y="2381"/>
                    </a:lnTo>
                    <a:lnTo>
                      <a:pt x="2447" y="2383"/>
                    </a:lnTo>
                    <a:lnTo>
                      <a:pt x="120" y="2383"/>
                    </a:lnTo>
                    <a:lnTo>
                      <a:pt x="93" y="2381"/>
                    </a:lnTo>
                    <a:lnTo>
                      <a:pt x="68" y="2371"/>
                    </a:lnTo>
                    <a:lnTo>
                      <a:pt x="46" y="2357"/>
                    </a:lnTo>
                    <a:lnTo>
                      <a:pt x="27" y="2338"/>
                    </a:lnTo>
                    <a:lnTo>
                      <a:pt x="14" y="2317"/>
                    </a:lnTo>
                    <a:lnTo>
                      <a:pt x="4" y="2291"/>
                    </a:lnTo>
                    <a:lnTo>
                      <a:pt x="0" y="2263"/>
                    </a:lnTo>
                    <a:lnTo>
                      <a:pt x="0" y="563"/>
                    </a:lnTo>
                    <a:lnTo>
                      <a:pt x="4" y="536"/>
                    </a:lnTo>
                    <a:lnTo>
                      <a:pt x="14" y="510"/>
                    </a:lnTo>
                    <a:lnTo>
                      <a:pt x="27" y="488"/>
                    </a:lnTo>
                    <a:lnTo>
                      <a:pt x="46" y="469"/>
                    </a:lnTo>
                    <a:lnTo>
                      <a:pt x="68" y="456"/>
                    </a:lnTo>
                    <a:lnTo>
                      <a:pt x="93" y="446"/>
                    </a:lnTo>
                    <a:lnTo>
                      <a:pt x="120" y="444"/>
                    </a:lnTo>
                    <a:lnTo>
                      <a:pt x="475" y="444"/>
                    </a:lnTo>
                    <a:lnTo>
                      <a:pt x="474" y="423"/>
                    </a:lnTo>
                    <a:lnTo>
                      <a:pt x="474" y="120"/>
                    </a:lnTo>
                    <a:lnTo>
                      <a:pt x="477" y="92"/>
                    </a:lnTo>
                    <a:lnTo>
                      <a:pt x="486" y="68"/>
                    </a:lnTo>
                    <a:lnTo>
                      <a:pt x="500" y="45"/>
                    </a:lnTo>
                    <a:lnTo>
                      <a:pt x="519" y="27"/>
                    </a:lnTo>
                    <a:lnTo>
                      <a:pt x="541" y="12"/>
                    </a:lnTo>
                    <a:lnTo>
                      <a:pt x="566" y="4"/>
                    </a:lnTo>
                    <a:lnTo>
                      <a:pt x="594"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14757993" y="2437271"/>
                <a:ext cx="602982" cy="439944"/>
              </a:xfrm>
              <a:custGeom>
                <a:avLst/>
                <a:gdLst>
                  <a:gd name="T0" fmla="*/ 0 w 2326"/>
                  <a:gd name="T1" fmla="*/ 0 h 1701"/>
                  <a:gd name="T2" fmla="*/ 2326 w 2326"/>
                  <a:gd name="T3" fmla="*/ 0 h 1701"/>
                  <a:gd name="T4" fmla="*/ 2326 w 2326"/>
                  <a:gd name="T5" fmla="*/ 1701 h 1701"/>
                  <a:gd name="T6" fmla="*/ 1984 w 2326"/>
                  <a:gd name="T7" fmla="*/ 1701 h 1701"/>
                  <a:gd name="T8" fmla="*/ 1984 w 2326"/>
                  <a:gd name="T9" fmla="*/ 1344 h 1701"/>
                  <a:gd name="T10" fmla="*/ 2096 w 2326"/>
                  <a:gd name="T11" fmla="*/ 1344 h 1701"/>
                  <a:gd name="T12" fmla="*/ 2096 w 2326"/>
                  <a:gd name="T13" fmla="*/ 206 h 1701"/>
                  <a:gd name="T14" fmla="*/ 791 w 2326"/>
                  <a:gd name="T15" fmla="*/ 206 h 1701"/>
                  <a:gd name="T16" fmla="*/ 791 w 2326"/>
                  <a:gd name="T17" fmla="*/ 303 h 1701"/>
                  <a:gd name="T18" fmla="*/ 629 w 2326"/>
                  <a:gd name="T19" fmla="*/ 303 h 1701"/>
                  <a:gd name="T20" fmla="*/ 629 w 2326"/>
                  <a:gd name="T21" fmla="*/ 202 h 1701"/>
                  <a:gd name="T22" fmla="*/ 192 w 2326"/>
                  <a:gd name="T23" fmla="*/ 202 h 1701"/>
                  <a:gd name="T24" fmla="*/ 192 w 2326"/>
                  <a:gd name="T25" fmla="*/ 303 h 1701"/>
                  <a:gd name="T26" fmla="*/ 0 w 2326"/>
                  <a:gd name="T27" fmla="*/ 303 h 1701"/>
                  <a:gd name="T28" fmla="*/ 0 w 2326"/>
                  <a:gd name="T29" fmla="*/ 0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6" h="1701">
                    <a:moveTo>
                      <a:pt x="0" y="0"/>
                    </a:moveTo>
                    <a:lnTo>
                      <a:pt x="2326" y="0"/>
                    </a:lnTo>
                    <a:lnTo>
                      <a:pt x="2326" y="1701"/>
                    </a:lnTo>
                    <a:lnTo>
                      <a:pt x="1984" y="1701"/>
                    </a:lnTo>
                    <a:lnTo>
                      <a:pt x="1984" y="1344"/>
                    </a:lnTo>
                    <a:lnTo>
                      <a:pt x="2096" y="1344"/>
                    </a:lnTo>
                    <a:lnTo>
                      <a:pt x="2096" y="206"/>
                    </a:lnTo>
                    <a:lnTo>
                      <a:pt x="791" y="206"/>
                    </a:lnTo>
                    <a:lnTo>
                      <a:pt x="791" y="303"/>
                    </a:lnTo>
                    <a:lnTo>
                      <a:pt x="629" y="303"/>
                    </a:lnTo>
                    <a:lnTo>
                      <a:pt x="629" y="202"/>
                    </a:lnTo>
                    <a:lnTo>
                      <a:pt x="192" y="202"/>
                    </a:lnTo>
                    <a:lnTo>
                      <a:pt x="192" y="303"/>
                    </a:lnTo>
                    <a:lnTo>
                      <a:pt x="0" y="303"/>
                    </a:lnTo>
                    <a:lnTo>
                      <a:pt x="0" y="0"/>
                    </a:lnTo>
                    <a:close/>
                  </a:path>
                </a:pathLst>
              </a:custGeom>
              <a:solidFill>
                <a:srgbClr val="E36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noEditPoints="1"/>
              </p:cNvSpPr>
              <p:nvPr/>
            </p:nvSpPr>
            <p:spPr bwMode="auto">
              <a:xfrm>
                <a:off x="14636362" y="2551139"/>
                <a:ext cx="601688" cy="439944"/>
              </a:xfrm>
              <a:custGeom>
                <a:avLst/>
                <a:gdLst>
                  <a:gd name="T0" fmla="*/ 341 w 2327"/>
                  <a:gd name="T1" fmla="*/ 680 h 1700"/>
                  <a:gd name="T2" fmla="*/ 604 w 2327"/>
                  <a:gd name="T3" fmla="*/ 680 h 1700"/>
                  <a:gd name="T4" fmla="*/ 604 w 2327"/>
                  <a:gd name="T5" fmla="*/ 849 h 1700"/>
                  <a:gd name="T6" fmla="*/ 341 w 2327"/>
                  <a:gd name="T7" fmla="*/ 849 h 1700"/>
                  <a:gd name="T8" fmla="*/ 341 w 2327"/>
                  <a:gd name="T9" fmla="*/ 680 h 1700"/>
                  <a:gd name="T10" fmla="*/ 341 w 2327"/>
                  <a:gd name="T11" fmla="*/ 386 h 1700"/>
                  <a:gd name="T12" fmla="*/ 604 w 2327"/>
                  <a:gd name="T13" fmla="*/ 386 h 1700"/>
                  <a:gd name="T14" fmla="*/ 604 w 2327"/>
                  <a:gd name="T15" fmla="*/ 554 h 1700"/>
                  <a:gd name="T16" fmla="*/ 341 w 2327"/>
                  <a:gd name="T17" fmla="*/ 554 h 1700"/>
                  <a:gd name="T18" fmla="*/ 341 w 2327"/>
                  <a:gd name="T19" fmla="*/ 386 h 1700"/>
                  <a:gd name="T20" fmla="*/ 927 w 2327"/>
                  <a:gd name="T21" fmla="*/ 207 h 1700"/>
                  <a:gd name="T22" fmla="*/ 927 w 2327"/>
                  <a:gd name="T23" fmla="*/ 1358 h 1700"/>
                  <a:gd name="T24" fmla="*/ 2098 w 2327"/>
                  <a:gd name="T25" fmla="*/ 1358 h 1700"/>
                  <a:gd name="T26" fmla="*/ 2098 w 2327"/>
                  <a:gd name="T27" fmla="*/ 207 h 1700"/>
                  <a:gd name="T28" fmla="*/ 927 w 2327"/>
                  <a:gd name="T29" fmla="*/ 207 h 1700"/>
                  <a:gd name="T30" fmla="*/ 193 w 2327"/>
                  <a:gd name="T31" fmla="*/ 201 h 1700"/>
                  <a:gd name="T32" fmla="*/ 193 w 2327"/>
                  <a:gd name="T33" fmla="*/ 1364 h 1700"/>
                  <a:gd name="T34" fmla="*/ 765 w 2327"/>
                  <a:gd name="T35" fmla="*/ 1364 h 1700"/>
                  <a:gd name="T36" fmla="*/ 765 w 2327"/>
                  <a:gd name="T37" fmla="*/ 201 h 1700"/>
                  <a:gd name="T38" fmla="*/ 193 w 2327"/>
                  <a:gd name="T39" fmla="*/ 201 h 1700"/>
                  <a:gd name="T40" fmla="*/ 0 w 2327"/>
                  <a:gd name="T41" fmla="*/ 0 h 1700"/>
                  <a:gd name="T42" fmla="*/ 2327 w 2327"/>
                  <a:gd name="T43" fmla="*/ 0 h 1700"/>
                  <a:gd name="T44" fmla="*/ 2327 w 2327"/>
                  <a:gd name="T45" fmla="*/ 1700 h 1700"/>
                  <a:gd name="T46" fmla="*/ 0 w 2327"/>
                  <a:gd name="T47" fmla="*/ 1700 h 1700"/>
                  <a:gd name="T48" fmla="*/ 0 w 2327"/>
                  <a:gd name="T49" fmla="*/ 0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7" h="1700">
                    <a:moveTo>
                      <a:pt x="341" y="680"/>
                    </a:moveTo>
                    <a:lnTo>
                      <a:pt x="604" y="680"/>
                    </a:lnTo>
                    <a:lnTo>
                      <a:pt x="604" y="849"/>
                    </a:lnTo>
                    <a:lnTo>
                      <a:pt x="341" y="849"/>
                    </a:lnTo>
                    <a:lnTo>
                      <a:pt x="341" y="680"/>
                    </a:lnTo>
                    <a:close/>
                    <a:moveTo>
                      <a:pt x="341" y="386"/>
                    </a:moveTo>
                    <a:lnTo>
                      <a:pt x="604" y="386"/>
                    </a:lnTo>
                    <a:lnTo>
                      <a:pt x="604" y="554"/>
                    </a:lnTo>
                    <a:lnTo>
                      <a:pt x="341" y="554"/>
                    </a:lnTo>
                    <a:lnTo>
                      <a:pt x="341" y="386"/>
                    </a:lnTo>
                    <a:close/>
                    <a:moveTo>
                      <a:pt x="927" y="207"/>
                    </a:moveTo>
                    <a:lnTo>
                      <a:pt x="927" y="1358"/>
                    </a:lnTo>
                    <a:lnTo>
                      <a:pt x="2098" y="1358"/>
                    </a:lnTo>
                    <a:lnTo>
                      <a:pt x="2098" y="207"/>
                    </a:lnTo>
                    <a:lnTo>
                      <a:pt x="927" y="207"/>
                    </a:lnTo>
                    <a:close/>
                    <a:moveTo>
                      <a:pt x="193" y="201"/>
                    </a:moveTo>
                    <a:lnTo>
                      <a:pt x="193" y="1364"/>
                    </a:lnTo>
                    <a:lnTo>
                      <a:pt x="765" y="1364"/>
                    </a:lnTo>
                    <a:lnTo>
                      <a:pt x="765" y="201"/>
                    </a:lnTo>
                    <a:lnTo>
                      <a:pt x="193" y="201"/>
                    </a:lnTo>
                    <a:close/>
                    <a:moveTo>
                      <a:pt x="0" y="0"/>
                    </a:moveTo>
                    <a:lnTo>
                      <a:pt x="2327" y="0"/>
                    </a:lnTo>
                    <a:lnTo>
                      <a:pt x="2327" y="1700"/>
                    </a:lnTo>
                    <a:lnTo>
                      <a:pt x="0" y="1700"/>
                    </a:lnTo>
                    <a:lnTo>
                      <a:pt x="0"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a:grpSpLocks noChangeAspect="1"/>
            </p:cNvGrpSpPr>
            <p:nvPr/>
          </p:nvGrpSpPr>
          <p:grpSpPr>
            <a:xfrm>
              <a:off x="943369" y="1726049"/>
              <a:ext cx="718580" cy="586404"/>
              <a:chOff x="12383184" y="2379853"/>
              <a:chExt cx="739841" cy="604476"/>
            </a:xfrm>
          </p:grpSpPr>
          <p:sp useBgFill="1">
            <p:nvSpPr>
              <p:cNvPr id="32" name="Freeform 79"/>
              <p:cNvSpPr>
                <a:spLocks/>
              </p:cNvSpPr>
              <p:nvPr/>
            </p:nvSpPr>
            <p:spPr bwMode="auto">
              <a:xfrm>
                <a:off x="12383184" y="2379853"/>
                <a:ext cx="739841" cy="604476"/>
              </a:xfrm>
              <a:custGeom>
                <a:avLst/>
                <a:gdLst>
                  <a:gd name="T0" fmla="*/ 2925 w 3170"/>
                  <a:gd name="T1" fmla="*/ 0 h 2592"/>
                  <a:gd name="T2" fmla="*/ 3002 w 3170"/>
                  <a:gd name="T3" fmla="*/ 12 h 2592"/>
                  <a:gd name="T4" fmla="*/ 3070 w 3170"/>
                  <a:gd name="T5" fmla="*/ 47 h 2592"/>
                  <a:gd name="T6" fmla="*/ 3123 w 3170"/>
                  <a:gd name="T7" fmla="*/ 100 h 2592"/>
                  <a:gd name="T8" fmla="*/ 3157 w 3170"/>
                  <a:gd name="T9" fmla="*/ 168 h 2592"/>
                  <a:gd name="T10" fmla="*/ 3170 w 3170"/>
                  <a:gd name="T11" fmla="*/ 245 h 2592"/>
                  <a:gd name="T12" fmla="*/ 3166 w 3170"/>
                  <a:gd name="T13" fmla="*/ 1940 h 2592"/>
                  <a:gd name="T14" fmla="*/ 3142 w 3170"/>
                  <a:gd name="T15" fmla="*/ 2013 h 2592"/>
                  <a:gd name="T16" fmla="*/ 3098 w 3170"/>
                  <a:gd name="T17" fmla="*/ 2073 h 2592"/>
                  <a:gd name="T18" fmla="*/ 3037 w 3170"/>
                  <a:gd name="T19" fmla="*/ 2118 h 2592"/>
                  <a:gd name="T20" fmla="*/ 2965 w 3170"/>
                  <a:gd name="T21" fmla="*/ 2142 h 2592"/>
                  <a:gd name="T22" fmla="*/ 1400 w 3170"/>
                  <a:gd name="T23" fmla="*/ 2146 h 2592"/>
                  <a:gd name="T24" fmla="*/ 1392 w 3170"/>
                  <a:gd name="T25" fmla="*/ 2145 h 2592"/>
                  <a:gd name="T26" fmla="*/ 1389 w 3170"/>
                  <a:gd name="T27" fmla="*/ 2387 h 2592"/>
                  <a:gd name="T28" fmla="*/ 1365 w 3170"/>
                  <a:gd name="T29" fmla="*/ 2460 h 2592"/>
                  <a:gd name="T30" fmla="*/ 1320 w 3170"/>
                  <a:gd name="T31" fmla="*/ 2521 h 2592"/>
                  <a:gd name="T32" fmla="*/ 1260 w 3170"/>
                  <a:gd name="T33" fmla="*/ 2566 h 2592"/>
                  <a:gd name="T34" fmla="*/ 1186 w 3170"/>
                  <a:gd name="T35" fmla="*/ 2590 h 2592"/>
                  <a:gd name="T36" fmla="*/ 245 w 3170"/>
                  <a:gd name="T37" fmla="*/ 2592 h 2592"/>
                  <a:gd name="T38" fmla="*/ 168 w 3170"/>
                  <a:gd name="T39" fmla="*/ 2580 h 2592"/>
                  <a:gd name="T40" fmla="*/ 100 w 3170"/>
                  <a:gd name="T41" fmla="*/ 2545 h 2592"/>
                  <a:gd name="T42" fmla="*/ 47 w 3170"/>
                  <a:gd name="T43" fmla="*/ 2492 h 2592"/>
                  <a:gd name="T44" fmla="*/ 13 w 3170"/>
                  <a:gd name="T45" fmla="*/ 2424 h 2592"/>
                  <a:gd name="T46" fmla="*/ 0 w 3170"/>
                  <a:gd name="T47" fmla="*/ 2347 h 2592"/>
                  <a:gd name="T48" fmla="*/ 4 w 3170"/>
                  <a:gd name="T49" fmla="*/ 652 h 2592"/>
                  <a:gd name="T50" fmla="*/ 28 w 3170"/>
                  <a:gd name="T51" fmla="*/ 579 h 2592"/>
                  <a:gd name="T52" fmla="*/ 72 w 3170"/>
                  <a:gd name="T53" fmla="*/ 519 h 2592"/>
                  <a:gd name="T54" fmla="*/ 133 w 3170"/>
                  <a:gd name="T55" fmla="*/ 474 h 2592"/>
                  <a:gd name="T56" fmla="*/ 205 w 3170"/>
                  <a:gd name="T57" fmla="*/ 450 h 2592"/>
                  <a:gd name="T58" fmla="*/ 713 w 3170"/>
                  <a:gd name="T59" fmla="*/ 446 h 2592"/>
                  <a:gd name="T60" fmla="*/ 717 w 3170"/>
                  <a:gd name="T61" fmla="*/ 205 h 2592"/>
                  <a:gd name="T62" fmla="*/ 741 w 3170"/>
                  <a:gd name="T63" fmla="*/ 133 h 2592"/>
                  <a:gd name="T64" fmla="*/ 786 w 3170"/>
                  <a:gd name="T65" fmla="*/ 71 h 2592"/>
                  <a:gd name="T66" fmla="*/ 846 w 3170"/>
                  <a:gd name="T67" fmla="*/ 26 h 2592"/>
                  <a:gd name="T68" fmla="*/ 919 w 3170"/>
                  <a:gd name="T69" fmla="*/ 2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70" h="2592">
                    <a:moveTo>
                      <a:pt x="959" y="0"/>
                    </a:moveTo>
                    <a:lnTo>
                      <a:pt x="2925" y="0"/>
                    </a:lnTo>
                    <a:lnTo>
                      <a:pt x="2965" y="2"/>
                    </a:lnTo>
                    <a:lnTo>
                      <a:pt x="3002" y="12"/>
                    </a:lnTo>
                    <a:lnTo>
                      <a:pt x="3037" y="26"/>
                    </a:lnTo>
                    <a:lnTo>
                      <a:pt x="3070" y="47"/>
                    </a:lnTo>
                    <a:lnTo>
                      <a:pt x="3098" y="71"/>
                    </a:lnTo>
                    <a:lnTo>
                      <a:pt x="3123" y="100"/>
                    </a:lnTo>
                    <a:lnTo>
                      <a:pt x="3142" y="133"/>
                    </a:lnTo>
                    <a:lnTo>
                      <a:pt x="3157" y="168"/>
                    </a:lnTo>
                    <a:lnTo>
                      <a:pt x="3166" y="205"/>
                    </a:lnTo>
                    <a:lnTo>
                      <a:pt x="3170" y="245"/>
                    </a:lnTo>
                    <a:lnTo>
                      <a:pt x="3170" y="1901"/>
                    </a:lnTo>
                    <a:lnTo>
                      <a:pt x="3166" y="1940"/>
                    </a:lnTo>
                    <a:lnTo>
                      <a:pt x="3157" y="1978"/>
                    </a:lnTo>
                    <a:lnTo>
                      <a:pt x="3142" y="2013"/>
                    </a:lnTo>
                    <a:lnTo>
                      <a:pt x="3123" y="2046"/>
                    </a:lnTo>
                    <a:lnTo>
                      <a:pt x="3098" y="2073"/>
                    </a:lnTo>
                    <a:lnTo>
                      <a:pt x="3070" y="2099"/>
                    </a:lnTo>
                    <a:lnTo>
                      <a:pt x="3037" y="2118"/>
                    </a:lnTo>
                    <a:lnTo>
                      <a:pt x="3002" y="2134"/>
                    </a:lnTo>
                    <a:lnTo>
                      <a:pt x="2965" y="2142"/>
                    </a:lnTo>
                    <a:lnTo>
                      <a:pt x="2925" y="2146"/>
                    </a:lnTo>
                    <a:lnTo>
                      <a:pt x="1400" y="2146"/>
                    </a:lnTo>
                    <a:lnTo>
                      <a:pt x="1396" y="2146"/>
                    </a:lnTo>
                    <a:lnTo>
                      <a:pt x="1392" y="2145"/>
                    </a:lnTo>
                    <a:lnTo>
                      <a:pt x="1392" y="2347"/>
                    </a:lnTo>
                    <a:lnTo>
                      <a:pt x="1389" y="2387"/>
                    </a:lnTo>
                    <a:lnTo>
                      <a:pt x="1379" y="2424"/>
                    </a:lnTo>
                    <a:lnTo>
                      <a:pt x="1365" y="2460"/>
                    </a:lnTo>
                    <a:lnTo>
                      <a:pt x="1344" y="2492"/>
                    </a:lnTo>
                    <a:lnTo>
                      <a:pt x="1320" y="2521"/>
                    </a:lnTo>
                    <a:lnTo>
                      <a:pt x="1291" y="2545"/>
                    </a:lnTo>
                    <a:lnTo>
                      <a:pt x="1260" y="2566"/>
                    </a:lnTo>
                    <a:lnTo>
                      <a:pt x="1223" y="2580"/>
                    </a:lnTo>
                    <a:lnTo>
                      <a:pt x="1186" y="2590"/>
                    </a:lnTo>
                    <a:lnTo>
                      <a:pt x="1146" y="2592"/>
                    </a:lnTo>
                    <a:lnTo>
                      <a:pt x="245" y="2592"/>
                    </a:lnTo>
                    <a:lnTo>
                      <a:pt x="205" y="2590"/>
                    </a:lnTo>
                    <a:lnTo>
                      <a:pt x="168" y="2580"/>
                    </a:lnTo>
                    <a:lnTo>
                      <a:pt x="133" y="2566"/>
                    </a:lnTo>
                    <a:lnTo>
                      <a:pt x="100" y="2545"/>
                    </a:lnTo>
                    <a:lnTo>
                      <a:pt x="72" y="2521"/>
                    </a:lnTo>
                    <a:lnTo>
                      <a:pt x="47" y="2492"/>
                    </a:lnTo>
                    <a:lnTo>
                      <a:pt x="28" y="2460"/>
                    </a:lnTo>
                    <a:lnTo>
                      <a:pt x="13" y="2424"/>
                    </a:lnTo>
                    <a:lnTo>
                      <a:pt x="4" y="2387"/>
                    </a:lnTo>
                    <a:lnTo>
                      <a:pt x="0" y="2347"/>
                    </a:lnTo>
                    <a:lnTo>
                      <a:pt x="0" y="691"/>
                    </a:lnTo>
                    <a:lnTo>
                      <a:pt x="4" y="652"/>
                    </a:lnTo>
                    <a:lnTo>
                      <a:pt x="13" y="614"/>
                    </a:lnTo>
                    <a:lnTo>
                      <a:pt x="28" y="579"/>
                    </a:lnTo>
                    <a:lnTo>
                      <a:pt x="47" y="546"/>
                    </a:lnTo>
                    <a:lnTo>
                      <a:pt x="72" y="519"/>
                    </a:lnTo>
                    <a:lnTo>
                      <a:pt x="100" y="493"/>
                    </a:lnTo>
                    <a:lnTo>
                      <a:pt x="133" y="474"/>
                    </a:lnTo>
                    <a:lnTo>
                      <a:pt x="168" y="458"/>
                    </a:lnTo>
                    <a:lnTo>
                      <a:pt x="205" y="450"/>
                    </a:lnTo>
                    <a:lnTo>
                      <a:pt x="245" y="446"/>
                    </a:lnTo>
                    <a:lnTo>
                      <a:pt x="713" y="446"/>
                    </a:lnTo>
                    <a:lnTo>
                      <a:pt x="713" y="245"/>
                    </a:lnTo>
                    <a:lnTo>
                      <a:pt x="717" y="205"/>
                    </a:lnTo>
                    <a:lnTo>
                      <a:pt x="725" y="168"/>
                    </a:lnTo>
                    <a:lnTo>
                      <a:pt x="741" y="133"/>
                    </a:lnTo>
                    <a:lnTo>
                      <a:pt x="760" y="100"/>
                    </a:lnTo>
                    <a:lnTo>
                      <a:pt x="786" y="71"/>
                    </a:lnTo>
                    <a:lnTo>
                      <a:pt x="814" y="47"/>
                    </a:lnTo>
                    <a:lnTo>
                      <a:pt x="846" y="26"/>
                    </a:lnTo>
                    <a:lnTo>
                      <a:pt x="881" y="12"/>
                    </a:lnTo>
                    <a:lnTo>
                      <a:pt x="919" y="2"/>
                    </a:lnTo>
                    <a:lnTo>
                      <a:pt x="959" y="0"/>
                    </a:lnTo>
                    <a:close/>
                  </a:path>
                </a:pathLst>
              </a:custGeom>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80"/>
              <p:cNvSpPr>
                <a:spLocks noEditPoints="1"/>
              </p:cNvSpPr>
              <p:nvPr/>
            </p:nvSpPr>
            <p:spPr bwMode="auto">
              <a:xfrm>
                <a:off x="12411191" y="2511717"/>
                <a:ext cx="268397" cy="444605"/>
              </a:xfrm>
              <a:custGeom>
                <a:avLst/>
                <a:gdLst>
                  <a:gd name="T0" fmla="*/ 549 w 1152"/>
                  <a:gd name="T1" fmla="*/ 1607 h 1906"/>
                  <a:gd name="T2" fmla="*/ 501 w 1152"/>
                  <a:gd name="T3" fmla="*/ 1633 h 1906"/>
                  <a:gd name="T4" fmla="*/ 475 w 1152"/>
                  <a:gd name="T5" fmla="*/ 1680 h 1906"/>
                  <a:gd name="T6" fmla="*/ 475 w 1152"/>
                  <a:gd name="T7" fmla="*/ 1736 h 1906"/>
                  <a:gd name="T8" fmla="*/ 501 w 1152"/>
                  <a:gd name="T9" fmla="*/ 1782 h 1906"/>
                  <a:gd name="T10" fmla="*/ 549 w 1152"/>
                  <a:gd name="T11" fmla="*/ 1809 h 1906"/>
                  <a:gd name="T12" fmla="*/ 601 w 1152"/>
                  <a:gd name="T13" fmla="*/ 1810 h 1906"/>
                  <a:gd name="T14" fmla="*/ 642 w 1152"/>
                  <a:gd name="T15" fmla="*/ 1789 h 1906"/>
                  <a:gd name="T16" fmla="*/ 671 w 1152"/>
                  <a:gd name="T17" fmla="*/ 1754 h 1906"/>
                  <a:gd name="T18" fmla="*/ 680 w 1152"/>
                  <a:gd name="T19" fmla="*/ 1708 h 1906"/>
                  <a:gd name="T20" fmla="*/ 667 w 1152"/>
                  <a:gd name="T21" fmla="*/ 1655 h 1906"/>
                  <a:gd name="T22" fmla="*/ 628 w 1152"/>
                  <a:gd name="T23" fmla="*/ 1617 h 1906"/>
                  <a:gd name="T24" fmla="*/ 576 w 1152"/>
                  <a:gd name="T25" fmla="*/ 1603 h 1906"/>
                  <a:gd name="T26" fmla="*/ 150 w 1152"/>
                  <a:gd name="T27" fmla="*/ 1457 h 1906"/>
                  <a:gd name="T28" fmla="*/ 1003 w 1152"/>
                  <a:gd name="T29" fmla="*/ 215 h 1906"/>
                  <a:gd name="T30" fmla="*/ 125 w 1152"/>
                  <a:gd name="T31" fmla="*/ 0 h 1906"/>
                  <a:gd name="T32" fmla="*/ 1055 w 1152"/>
                  <a:gd name="T33" fmla="*/ 3 h 1906"/>
                  <a:gd name="T34" fmla="*/ 1105 w 1152"/>
                  <a:gd name="T35" fmla="*/ 28 h 1906"/>
                  <a:gd name="T36" fmla="*/ 1140 w 1152"/>
                  <a:gd name="T37" fmla="*/ 70 h 1906"/>
                  <a:gd name="T38" fmla="*/ 1152 w 1152"/>
                  <a:gd name="T39" fmla="*/ 125 h 1906"/>
                  <a:gd name="T40" fmla="*/ 1149 w 1152"/>
                  <a:gd name="T41" fmla="*/ 1810 h 1906"/>
                  <a:gd name="T42" fmla="*/ 1125 w 1152"/>
                  <a:gd name="T43" fmla="*/ 1859 h 1906"/>
                  <a:gd name="T44" fmla="*/ 1082 w 1152"/>
                  <a:gd name="T45" fmla="*/ 1894 h 1906"/>
                  <a:gd name="T46" fmla="*/ 1026 w 1152"/>
                  <a:gd name="T47" fmla="*/ 1906 h 1906"/>
                  <a:gd name="T48" fmla="*/ 96 w 1152"/>
                  <a:gd name="T49" fmla="*/ 1903 h 1906"/>
                  <a:gd name="T50" fmla="*/ 47 w 1152"/>
                  <a:gd name="T51" fmla="*/ 1879 h 1906"/>
                  <a:gd name="T52" fmla="*/ 13 w 1152"/>
                  <a:gd name="T53" fmla="*/ 1836 h 1906"/>
                  <a:gd name="T54" fmla="*/ 0 w 1152"/>
                  <a:gd name="T55" fmla="*/ 1781 h 1906"/>
                  <a:gd name="T56" fmla="*/ 3 w 1152"/>
                  <a:gd name="T57" fmla="*/ 96 h 1906"/>
                  <a:gd name="T58" fmla="*/ 27 w 1152"/>
                  <a:gd name="T59" fmla="*/ 47 h 1906"/>
                  <a:gd name="T60" fmla="*/ 70 w 1152"/>
                  <a:gd name="T61" fmla="*/ 13 h 1906"/>
                  <a:gd name="T62" fmla="*/ 125 w 1152"/>
                  <a:gd name="T63"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2" h="1906">
                    <a:moveTo>
                      <a:pt x="576" y="1603"/>
                    </a:moveTo>
                    <a:lnTo>
                      <a:pt x="549" y="1607"/>
                    </a:lnTo>
                    <a:lnTo>
                      <a:pt x="523" y="1617"/>
                    </a:lnTo>
                    <a:lnTo>
                      <a:pt x="501" y="1633"/>
                    </a:lnTo>
                    <a:lnTo>
                      <a:pt x="486" y="1655"/>
                    </a:lnTo>
                    <a:lnTo>
                      <a:pt x="475" y="1680"/>
                    </a:lnTo>
                    <a:lnTo>
                      <a:pt x="471" y="1708"/>
                    </a:lnTo>
                    <a:lnTo>
                      <a:pt x="475" y="1736"/>
                    </a:lnTo>
                    <a:lnTo>
                      <a:pt x="486" y="1760"/>
                    </a:lnTo>
                    <a:lnTo>
                      <a:pt x="501" y="1782"/>
                    </a:lnTo>
                    <a:lnTo>
                      <a:pt x="523" y="1798"/>
                    </a:lnTo>
                    <a:lnTo>
                      <a:pt x="549" y="1809"/>
                    </a:lnTo>
                    <a:lnTo>
                      <a:pt x="576" y="1812"/>
                    </a:lnTo>
                    <a:lnTo>
                      <a:pt x="601" y="1810"/>
                    </a:lnTo>
                    <a:lnTo>
                      <a:pt x="622" y="1801"/>
                    </a:lnTo>
                    <a:lnTo>
                      <a:pt x="642" y="1789"/>
                    </a:lnTo>
                    <a:lnTo>
                      <a:pt x="657" y="1773"/>
                    </a:lnTo>
                    <a:lnTo>
                      <a:pt x="671" y="1754"/>
                    </a:lnTo>
                    <a:lnTo>
                      <a:pt x="678" y="1731"/>
                    </a:lnTo>
                    <a:lnTo>
                      <a:pt x="680" y="1708"/>
                    </a:lnTo>
                    <a:lnTo>
                      <a:pt x="677" y="1680"/>
                    </a:lnTo>
                    <a:lnTo>
                      <a:pt x="667" y="1655"/>
                    </a:lnTo>
                    <a:lnTo>
                      <a:pt x="650" y="1633"/>
                    </a:lnTo>
                    <a:lnTo>
                      <a:pt x="628" y="1617"/>
                    </a:lnTo>
                    <a:lnTo>
                      <a:pt x="604" y="1607"/>
                    </a:lnTo>
                    <a:lnTo>
                      <a:pt x="576" y="1603"/>
                    </a:lnTo>
                    <a:close/>
                    <a:moveTo>
                      <a:pt x="150" y="215"/>
                    </a:moveTo>
                    <a:lnTo>
                      <a:pt x="150" y="1457"/>
                    </a:lnTo>
                    <a:lnTo>
                      <a:pt x="1003" y="1457"/>
                    </a:lnTo>
                    <a:lnTo>
                      <a:pt x="1003" y="215"/>
                    </a:lnTo>
                    <a:lnTo>
                      <a:pt x="150" y="215"/>
                    </a:lnTo>
                    <a:close/>
                    <a:moveTo>
                      <a:pt x="125" y="0"/>
                    </a:moveTo>
                    <a:lnTo>
                      <a:pt x="1026" y="0"/>
                    </a:lnTo>
                    <a:lnTo>
                      <a:pt x="1055" y="3"/>
                    </a:lnTo>
                    <a:lnTo>
                      <a:pt x="1082" y="13"/>
                    </a:lnTo>
                    <a:lnTo>
                      <a:pt x="1105" y="28"/>
                    </a:lnTo>
                    <a:lnTo>
                      <a:pt x="1125" y="47"/>
                    </a:lnTo>
                    <a:lnTo>
                      <a:pt x="1140" y="70"/>
                    </a:lnTo>
                    <a:lnTo>
                      <a:pt x="1149" y="96"/>
                    </a:lnTo>
                    <a:lnTo>
                      <a:pt x="1152" y="125"/>
                    </a:lnTo>
                    <a:lnTo>
                      <a:pt x="1152" y="1781"/>
                    </a:lnTo>
                    <a:lnTo>
                      <a:pt x="1149" y="1810"/>
                    </a:lnTo>
                    <a:lnTo>
                      <a:pt x="1140" y="1836"/>
                    </a:lnTo>
                    <a:lnTo>
                      <a:pt x="1125" y="1859"/>
                    </a:lnTo>
                    <a:lnTo>
                      <a:pt x="1105" y="1879"/>
                    </a:lnTo>
                    <a:lnTo>
                      <a:pt x="1082" y="1894"/>
                    </a:lnTo>
                    <a:lnTo>
                      <a:pt x="1055" y="1903"/>
                    </a:lnTo>
                    <a:lnTo>
                      <a:pt x="1026" y="1906"/>
                    </a:lnTo>
                    <a:lnTo>
                      <a:pt x="125" y="1906"/>
                    </a:lnTo>
                    <a:lnTo>
                      <a:pt x="96" y="1903"/>
                    </a:lnTo>
                    <a:lnTo>
                      <a:pt x="70" y="1894"/>
                    </a:lnTo>
                    <a:lnTo>
                      <a:pt x="47" y="1879"/>
                    </a:lnTo>
                    <a:lnTo>
                      <a:pt x="27" y="1859"/>
                    </a:lnTo>
                    <a:lnTo>
                      <a:pt x="13" y="1836"/>
                    </a:lnTo>
                    <a:lnTo>
                      <a:pt x="3" y="1810"/>
                    </a:lnTo>
                    <a:lnTo>
                      <a:pt x="0" y="1781"/>
                    </a:lnTo>
                    <a:lnTo>
                      <a:pt x="0" y="125"/>
                    </a:lnTo>
                    <a:lnTo>
                      <a:pt x="3" y="96"/>
                    </a:lnTo>
                    <a:lnTo>
                      <a:pt x="13" y="70"/>
                    </a:lnTo>
                    <a:lnTo>
                      <a:pt x="27" y="47"/>
                    </a:lnTo>
                    <a:lnTo>
                      <a:pt x="47" y="28"/>
                    </a:lnTo>
                    <a:lnTo>
                      <a:pt x="70" y="13"/>
                    </a:lnTo>
                    <a:lnTo>
                      <a:pt x="96" y="3"/>
                    </a:lnTo>
                    <a:lnTo>
                      <a:pt x="125" y="0"/>
                    </a:lnTo>
                    <a:close/>
                  </a:path>
                </a:pathLst>
              </a:custGeom>
              <a:solidFill>
                <a:srgbClr val="7F7F7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81"/>
              <p:cNvSpPr>
                <a:spLocks noEditPoints="1"/>
              </p:cNvSpPr>
              <p:nvPr/>
            </p:nvSpPr>
            <p:spPr bwMode="auto">
              <a:xfrm>
                <a:off x="12578064" y="2407860"/>
                <a:ext cx="516955" cy="444605"/>
              </a:xfrm>
              <a:custGeom>
                <a:avLst/>
                <a:gdLst>
                  <a:gd name="T0" fmla="*/ 1404 w 2217"/>
                  <a:gd name="T1" fmla="*/ 1581 h 1906"/>
                  <a:gd name="T2" fmla="*/ 1363 w 2217"/>
                  <a:gd name="T3" fmla="*/ 1600 h 1906"/>
                  <a:gd name="T4" fmla="*/ 1334 w 2217"/>
                  <a:gd name="T5" fmla="*/ 1637 h 1906"/>
                  <a:gd name="T6" fmla="*/ 1324 w 2217"/>
                  <a:gd name="T7" fmla="*/ 1683 h 1906"/>
                  <a:gd name="T8" fmla="*/ 1337 w 2217"/>
                  <a:gd name="T9" fmla="*/ 1736 h 1906"/>
                  <a:gd name="T10" fmla="*/ 1375 w 2217"/>
                  <a:gd name="T11" fmla="*/ 1773 h 1906"/>
                  <a:gd name="T12" fmla="*/ 1428 w 2217"/>
                  <a:gd name="T13" fmla="*/ 1788 h 1906"/>
                  <a:gd name="T14" fmla="*/ 1481 w 2217"/>
                  <a:gd name="T15" fmla="*/ 1773 h 1906"/>
                  <a:gd name="T16" fmla="*/ 1519 w 2217"/>
                  <a:gd name="T17" fmla="*/ 1736 h 1906"/>
                  <a:gd name="T18" fmla="*/ 1533 w 2217"/>
                  <a:gd name="T19" fmla="*/ 1683 h 1906"/>
                  <a:gd name="T20" fmla="*/ 1522 w 2217"/>
                  <a:gd name="T21" fmla="*/ 1642 h 1906"/>
                  <a:gd name="T22" fmla="*/ 1493 w 2217"/>
                  <a:gd name="T23" fmla="*/ 1604 h 1906"/>
                  <a:gd name="T24" fmla="*/ 1452 w 2217"/>
                  <a:gd name="T25" fmla="*/ 1581 h 1906"/>
                  <a:gd name="T26" fmla="*/ 1109 w 2217"/>
                  <a:gd name="T27" fmla="*/ 1577 h 1906"/>
                  <a:gd name="T28" fmla="*/ 1063 w 2217"/>
                  <a:gd name="T29" fmla="*/ 1588 h 1906"/>
                  <a:gd name="T30" fmla="*/ 1026 w 2217"/>
                  <a:gd name="T31" fmla="*/ 1617 h 1906"/>
                  <a:gd name="T32" fmla="*/ 1007 w 2217"/>
                  <a:gd name="T33" fmla="*/ 1658 h 1906"/>
                  <a:gd name="T34" fmla="*/ 1007 w 2217"/>
                  <a:gd name="T35" fmla="*/ 1710 h 1906"/>
                  <a:gd name="T36" fmla="*/ 1035 w 2217"/>
                  <a:gd name="T37" fmla="*/ 1756 h 1906"/>
                  <a:gd name="T38" fmla="*/ 1081 w 2217"/>
                  <a:gd name="T39" fmla="*/ 1784 h 1906"/>
                  <a:gd name="T40" fmla="*/ 1136 w 2217"/>
                  <a:gd name="T41" fmla="*/ 1784 h 1906"/>
                  <a:gd name="T42" fmla="*/ 1182 w 2217"/>
                  <a:gd name="T43" fmla="*/ 1756 h 1906"/>
                  <a:gd name="T44" fmla="*/ 1210 w 2217"/>
                  <a:gd name="T45" fmla="*/ 1710 h 1906"/>
                  <a:gd name="T46" fmla="*/ 1210 w 2217"/>
                  <a:gd name="T47" fmla="*/ 1662 h 1906"/>
                  <a:gd name="T48" fmla="*/ 1191 w 2217"/>
                  <a:gd name="T49" fmla="*/ 1622 h 1906"/>
                  <a:gd name="T50" fmla="*/ 1155 w 2217"/>
                  <a:gd name="T51" fmla="*/ 1591 h 1906"/>
                  <a:gd name="T52" fmla="*/ 1109 w 2217"/>
                  <a:gd name="T53" fmla="*/ 1577 h 1906"/>
                  <a:gd name="T54" fmla="*/ 765 w 2217"/>
                  <a:gd name="T55" fmla="*/ 1581 h 1906"/>
                  <a:gd name="T56" fmla="*/ 723 w 2217"/>
                  <a:gd name="T57" fmla="*/ 1600 h 1906"/>
                  <a:gd name="T58" fmla="*/ 695 w 2217"/>
                  <a:gd name="T59" fmla="*/ 1637 h 1906"/>
                  <a:gd name="T60" fmla="*/ 684 w 2217"/>
                  <a:gd name="T61" fmla="*/ 1683 h 1906"/>
                  <a:gd name="T62" fmla="*/ 699 w 2217"/>
                  <a:gd name="T63" fmla="*/ 1736 h 1906"/>
                  <a:gd name="T64" fmla="*/ 736 w 2217"/>
                  <a:gd name="T65" fmla="*/ 1773 h 1906"/>
                  <a:gd name="T66" fmla="*/ 789 w 2217"/>
                  <a:gd name="T67" fmla="*/ 1788 h 1906"/>
                  <a:gd name="T68" fmla="*/ 841 w 2217"/>
                  <a:gd name="T69" fmla="*/ 1773 h 1906"/>
                  <a:gd name="T70" fmla="*/ 880 w 2217"/>
                  <a:gd name="T71" fmla="*/ 1736 h 1906"/>
                  <a:gd name="T72" fmla="*/ 893 w 2217"/>
                  <a:gd name="T73" fmla="*/ 1683 h 1906"/>
                  <a:gd name="T74" fmla="*/ 884 w 2217"/>
                  <a:gd name="T75" fmla="*/ 1642 h 1906"/>
                  <a:gd name="T76" fmla="*/ 855 w 2217"/>
                  <a:gd name="T77" fmla="*/ 1604 h 1906"/>
                  <a:gd name="T78" fmla="*/ 814 w 2217"/>
                  <a:gd name="T79" fmla="*/ 1581 h 1906"/>
                  <a:gd name="T80" fmla="*/ 126 w 2217"/>
                  <a:gd name="T81" fmla="*/ 0 h 1906"/>
                  <a:gd name="T82" fmla="*/ 2121 w 2217"/>
                  <a:gd name="T83" fmla="*/ 3 h 1906"/>
                  <a:gd name="T84" fmla="*/ 2170 w 2217"/>
                  <a:gd name="T85" fmla="*/ 27 h 1906"/>
                  <a:gd name="T86" fmla="*/ 2204 w 2217"/>
                  <a:gd name="T87" fmla="*/ 70 h 1906"/>
                  <a:gd name="T88" fmla="*/ 2217 w 2217"/>
                  <a:gd name="T89" fmla="*/ 125 h 1906"/>
                  <a:gd name="T90" fmla="*/ 2214 w 2217"/>
                  <a:gd name="T91" fmla="*/ 1810 h 1906"/>
                  <a:gd name="T92" fmla="*/ 2190 w 2217"/>
                  <a:gd name="T93" fmla="*/ 1859 h 1906"/>
                  <a:gd name="T94" fmla="*/ 2147 w 2217"/>
                  <a:gd name="T95" fmla="*/ 1893 h 1906"/>
                  <a:gd name="T96" fmla="*/ 2092 w 2217"/>
                  <a:gd name="T97" fmla="*/ 1906 h 1906"/>
                  <a:gd name="T98" fmla="*/ 567 w 2217"/>
                  <a:gd name="T99" fmla="*/ 1386 h 1906"/>
                  <a:gd name="T100" fmla="*/ 2067 w 2217"/>
                  <a:gd name="T101" fmla="*/ 214 h 1906"/>
                  <a:gd name="T102" fmla="*/ 149 w 2217"/>
                  <a:gd name="T103" fmla="*/ 339 h 1906"/>
                  <a:gd name="T104" fmla="*/ 0 w 2217"/>
                  <a:gd name="T105" fmla="*/ 125 h 1906"/>
                  <a:gd name="T106" fmla="*/ 13 w 2217"/>
                  <a:gd name="T107" fmla="*/ 70 h 1906"/>
                  <a:gd name="T108" fmla="*/ 47 w 2217"/>
                  <a:gd name="T109" fmla="*/ 27 h 1906"/>
                  <a:gd name="T110" fmla="*/ 97 w 2217"/>
                  <a:gd name="T111" fmla="*/ 3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7" h="1906">
                    <a:moveTo>
                      <a:pt x="1428" y="1577"/>
                    </a:moveTo>
                    <a:lnTo>
                      <a:pt x="1404" y="1581"/>
                    </a:lnTo>
                    <a:lnTo>
                      <a:pt x="1382" y="1588"/>
                    </a:lnTo>
                    <a:lnTo>
                      <a:pt x="1363" y="1600"/>
                    </a:lnTo>
                    <a:lnTo>
                      <a:pt x="1347" y="1617"/>
                    </a:lnTo>
                    <a:lnTo>
                      <a:pt x="1334" y="1637"/>
                    </a:lnTo>
                    <a:lnTo>
                      <a:pt x="1326" y="1658"/>
                    </a:lnTo>
                    <a:lnTo>
                      <a:pt x="1324" y="1683"/>
                    </a:lnTo>
                    <a:lnTo>
                      <a:pt x="1328" y="1710"/>
                    </a:lnTo>
                    <a:lnTo>
                      <a:pt x="1337" y="1736"/>
                    </a:lnTo>
                    <a:lnTo>
                      <a:pt x="1354" y="1756"/>
                    </a:lnTo>
                    <a:lnTo>
                      <a:pt x="1375" y="1773"/>
                    </a:lnTo>
                    <a:lnTo>
                      <a:pt x="1400" y="1784"/>
                    </a:lnTo>
                    <a:lnTo>
                      <a:pt x="1428" y="1788"/>
                    </a:lnTo>
                    <a:lnTo>
                      <a:pt x="1456" y="1784"/>
                    </a:lnTo>
                    <a:lnTo>
                      <a:pt x="1481" y="1773"/>
                    </a:lnTo>
                    <a:lnTo>
                      <a:pt x="1502" y="1756"/>
                    </a:lnTo>
                    <a:lnTo>
                      <a:pt x="1519" y="1736"/>
                    </a:lnTo>
                    <a:lnTo>
                      <a:pt x="1529" y="1710"/>
                    </a:lnTo>
                    <a:lnTo>
                      <a:pt x="1533" y="1683"/>
                    </a:lnTo>
                    <a:lnTo>
                      <a:pt x="1531" y="1662"/>
                    </a:lnTo>
                    <a:lnTo>
                      <a:pt x="1522" y="1642"/>
                    </a:lnTo>
                    <a:lnTo>
                      <a:pt x="1510" y="1622"/>
                    </a:lnTo>
                    <a:lnTo>
                      <a:pt x="1493" y="1604"/>
                    </a:lnTo>
                    <a:lnTo>
                      <a:pt x="1474" y="1591"/>
                    </a:lnTo>
                    <a:lnTo>
                      <a:pt x="1452" y="1581"/>
                    </a:lnTo>
                    <a:lnTo>
                      <a:pt x="1428" y="1577"/>
                    </a:lnTo>
                    <a:close/>
                    <a:moveTo>
                      <a:pt x="1109" y="1577"/>
                    </a:moveTo>
                    <a:lnTo>
                      <a:pt x="1085" y="1581"/>
                    </a:lnTo>
                    <a:lnTo>
                      <a:pt x="1063" y="1588"/>
                    </a:lnTo>
                    <a:lnTo>
                      <a:pt x="1043" y="1600"/>
                    </a:lnTo>
                    <a:lnTo>
                      <a:pt x="1026" y="1617"/>
                    </a:lnTo>
                    <a:lnTo>
                      <a:pt x="1014" y="1637"/>
                    </a:lnTo>
                    <a:lnTo>
                      <a:pt x="1007" y="1658"/>
                    </a:lnTo>
                    <a:lnTo>
                      <a:pt x="1003" y="1683"/>
                    </a:lnTo>
                    <a:lnTo>
                      <a:pt x="1007" y="1710"/>
                    </a:lnTo>
                    <a:lnTo>
                      <a:pt x="1018" y="1736"/>
                    </a:lnTo>
                    <a:lnTo>
                      <a:pt x="1035" y="1756"/>
                    </a:lnTo>
                    <a:lnTo>
                      <a:pt x="1055" y="1773"/>
                    </a:lnTo>
                    <a:lnTo>
                      <a:pt x="1081" y="1784"/>
                    </a:lnTo>
                    <a:lnTo>
                      <a:pt x="1109" y="1788"/>
                    </a:lnTo>
                    <a:lnTo>
                      <a:pt x="1136" y="1784"/>
                    </a:lnTo>
                    <a:lnTo>
                      <a:pt x="1162" y="1773"/>
                    </a:lnTo>
                    <a:lnTo>
                      <a:pt x="1182" y="1756"/>
                    </a:lnTo>
                    <a:lnTo>
                      <a:pt x="1199" y="1736"/>
                    </a:lnTo>
                    <a:lnTo>
                      <a:pt x="1210" y="1710"/>
                    </a:lnTo>
                    <a:lnTo>
                      <a:pt x="1214" y="1683"/>
                    </a:lnTo>
                    <a:lnTo>
                      <a:pt x="1210" y="1662"/>
                    </a:lnTo>
                    <a:lnTo>
                      <a:pt x="1203" y="1642"/>
                    </a:lnTo>
                    <a:lnTo>
                      <a:pt x="1191" y="1622"/>
                    </a:lnTo>
                    <a:lnTo>
                      <a:pt x="1174" y="1604"/>
                    </a:lnTo>
                    <a:lnTo>
                      <a:pt x="1155" y="1591"/>
                    </a:lnTo>
                    <a:lnTo>
                      <a:pt x="1133" y="1581"/>
                    </a:lnTo>
                    <a:lnTo>
                      <a:pt x="1109" y="1577"/>
                    </a:lnTo>
                    <a:close/>
                    <a:moveTo>
                      <a:pt x="789" y="1577"/>
                    </a:moveTo>
                    <a:lnTo>
                      <a:pt x="765" y="1581"/>
                    </a:lnTo>
                    <a:lnTo>
                      <a:pt x="744" y="1588"/>
                    </a:lnTo>
                    <a:lnTo>
                      <a:pt x="723" y="1600"/>
                    </a:lnTo>
                    <a:lnTo>
                      <a:pt x="707" y="1617"/>
                    </a:lnTo>
                    <a:lnTo>
                      <a:pt x="695" y="1637"/>
                    </a:lnTo>
                    <a:lnTo>
                      <a:pt x="687" y="1658"/>
                    </a:lnTo>
                    <a:lnTo>
                      <a:pt x="684" y="1683"/>
                    </a:lnTo>
                    <a:lnTo>
                      <a:pt x="688" y="1710"/>
                    </a:lnTo>
                    <a:lnTo>
                      <a:pt x="699" y="1736"/>
                    </a:lnTo>
                    <a:lnTo>
                      <a:pt x="715" y="1756"/>
                    </a:lnTo>
                    <a:lnTo>
                      <a:pt x="736" y="1773"/>
                    </a:lnTo>
                    <a:lnTo>
                      <a:pt x="762" y="1784"/>
                    </a:lnTo>
                    <a:lnTo>
                      <a:pt x="789" y="1788"/>
                    </a:lnTo>
                    <a:lnTo>
                      <a:pt x="817" y="1784"/>
                    </a:lnTo>
                    <a:lnTo>
                      <a:pt x="841" y="1773"/>
                    </a:lnTo>
                    <a:lnTo>
                      <a:pt x="863" y="1756"/>
                    </a:lnTo>
                    <a:lnTo>
                      <a:pt x="880" y="1736"/>
                    </a:lnTo>
                    <a:lnTo>
                      <a:pt x="890" y="1710"/>
                    </a:lnTo>
                    <a:lnTo>
                      <a:pt x="893" y="1683"/>
                    </a:lnTo>
                    <a:lnTo>
                      <a:pt x="891" y="1662"/>
                    </a:lnTo>
                    <a:lnTo>
                      <a:pt x="884" y="1642"/>
                    </a:lnTo>
                    <a:lnTo>
                      <a:pt x="870" y="1622"/>
                    </a:lnTo>
                    <a:lnTo>
                      <a:pt x="855" y="1604"/>
                    </a:lnTo>
                    <a:lnTo>
                      <a:pt x="835" y="1591"/>
                    </a:lnTo>
                    <a:lnTo>
                      <a:pt x="814" y="1581"/>
                    </a:lnTo>
                    <a:lnTo>
                      <a:pt x="789" y="1577"/>
                    </a:lnTo>
                    <a:close/>
                    <a:moveTo>
                      <a:pt x="126" y="0"/>
                    </a:moveTo>
                    <a:lnTo>
                      <a:pt x="2092" y="0"/>
                    </a:lnTo>
                    <a:lnTo>
                      <a:pt x="2121" y="3"/>
                    </a:lnTo>
                    <a:lnTo>
                      <a:pt x="2147" y="12"/>
                    </a:lnTo>
                    <a:lnTo>
                      <a:pt x="2170" y="27"/>
                    </a:lnTo>
                    <a:lnTo>
                      <a:pt x="2190" y="47"/>
                    </a:lnTo>
                    <a:lnTo>
                      <a:pt x="2204" y="70"/>
                    </a:lnTo>
                    <a:lnTo>
                      <a:pt x="2214" y="96"/>
                    </a:lnTo>
                    <a:lnTo>
                      <a:pt x="2217" y="125"/>
                    </a:lnTo>
                    <a:lnTo>
                      <a:pt x="2217" y="1781"/>
                    </a:lnTo>
                    <a:lnTo>
                      <a:pt x="2214" y="1810"/>
                    </a:lnTo>
                    <a:lnTo>
                      <a:pt x="2204" y="1836"/>
                    </a:lnTo>
                    <a:lnTo>
                      <a:pt x="2190" y="1859"/>
                    </a:lnTo>
                    <a:lnTo>
                      <a:pt x="2170" y="1878"/>
                    </a:lnTo>
                    <a:lnTo>
                      <a:pt x="2147" y="1893"/>
                    </a:lnTo>
                    <a:lnTo>
                      <a:pt x="2121" y="1903"/>
                    </a:lnTo>
                    <a:lnTo>
                      <a:pt x="2092" y="1906"/>
                    </a:lnTo>
                    <a:lnTo>
                      <a:pt x="567" y="1906"/>
                    </a:lnTo>
                    <a:lnTo>
                      <a:pt x="567" y="1386"/>
                    </a:lnTo>
                    <a:lnTo>
                      <a:pt x="2067" y="1386"/>
                    </a:lnTo>
                    <a:lnTo>
                      <a:pt x="2067" y="214"/>
                    </a:lnTo>
                    <a:lnTo>
                      <a:pt x="149" y="214"/>
                    </a:lnTo>
                    <a:lnTo>
                      <a:pt x="149" y="339"/>
                    </a:lnTo>
                    <a:lnTo>
                      <a:pt x="0" y="339"/>
                    </a:lnTo>
                    <a:lnTo>
                      <a:pt x="0" y="125"/>
                    </a:lnTo>
                    <a:lnTo>
                      <a:pt x="4" y="96"/>
                    </a:lnTo>
                    <a:lnTo>
                      <a:pt x="13" y="70"/>
                    </a:lnTo>
                    <a:lnTo>
                      <a:pt x="28" y="47"/>
                    </a:lnTo>
                    <a:lnTo>
                      <a:pt x="47" y="27"/>
                    </a:lnTo>
                    <a:lnTo>
                      <a:pt x="70" y="12"/>
                    </a:lnTo>
                    <a:lnTo>
                      <a:pt x="97" y="3"/>
                    </a:lnTo>
                    <a:lnTo>
                      <a:pt x="126" y="0"/>
                    </a:lnTo>
                    <a:close/>
                  </a:path>
                </a:pathLst>
              </a:custGeom>
              <a:solidFill>
                <a:srgbClr val="E36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79944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374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Esri-TS_PPT-Tmplt_4x3_11-16">
  <a:themeElements>
    <a:clrScheme name="Esri Colors 2014_light bg">
      <a:dk1>
        <a:srgbClr val="000000"/>
      </a:dk1>
      <a:lt1>
        <a:srgbClr val="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007AC2"/>
      </a:hlink>
      <a:folHlink>
        <a:srgbClr val="004575"/>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sri-TS_PPT-Tmplt_4x3_11-16" id="{786316B3-62CA-7544-AEA8-FD158C09349D}" vid="{2FCC95B9-B387-BF4A-893B-223787DAFD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1436</TotalTime>
  <Words>246</Words>
  <Application>Microsoft Office PowerPoint</Application>
  <PresentationFormat>Custom</PresentationFormat>
  <Paragraphs>49</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1_Esri-TS_PPT-Tmplt_4x3_11-16</vt:lpstr>
      <vt:lpstr>Lập trình ứng dụng Web sử dụng ArcGIS API for JavaScript</vt:lpstr>
      <vt:lpstr>Mục tiêu khóa học</vt:lpstr>
      <vt:lpstr>Buổi 1</vt:lpstr>
      <vt:lpstr>Buổi 2</vt:lpstr>
      <vt:lpstr>Buổi 3</vt:lpstr>
      <vt:lpstr>Tìm hiểu về ArcGIS platform</vt:lpstr>
      <vt:lpstr>ArcGIS là một nền tảng Web GIS mà bạn có thể sử dụng để cung cấp các bản đồ, ứng dụng, lớp thông tin địa lý và công cụ có thẩm quyền của mình cho nhiều đối tượng hơn. </vt:lpstr>
      <vt:lpstr>Tìm hiểu về ArcGIS platform</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AnhSon</cp:lastModifiedBy>
  <cp:revision>112</cp:revision>
  <dcterms:created xsi:type="dcterms:W3CDTF">2016-08-03T17:49:07Z</dcterms:created>
  <dcterms:modified xsi:type="dcterms:W3CDTF">2023-07-23T15:20:29Z</dcterms:modified>
  <cp:category/>
</cp:coreProperties>
</file>