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23" r:id="rId1"/>
  </p:sldMasterIdLst>
  <p:notesMasterIdLst>
    <p:notesMasterId r:id="rId17"/>
  </p:notesMasterIdLst>
  <p:handoutMasterIdLst>
    <p:handoutMasterId r:id="rId18"/>
  </p:handoutMasterIdLst>
  <p:sldIdLst>
    <p:sldId id="275" r:id="rId2"/>
    <p:sldId id="267" r:id="rId3"/>
    <p:sldId id="306" r:id="rId4"/>
    <p:sldId id="287" r:id="rId5"/>
    <p:sldId id="286" r:id="rId6"/>
    <p:sldId id="280" r:id="rId7"/>
    <p:sldId id="281" r:id="rId8"/>
    <p:sldId id="288" r:id="rId9"/>
    <p:sldId id="289" r:id="rId10"/>
    <p:sldId id="290" r:id="rId11"/>
    <p:sldId id="305" r:id="rId12"/>
    <p:sldId id="292" r:id="rId13"/>
    <p:sldId id="279" r:id="rId14"/>
    <p:sldId id="272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BEC"/>
    <a:srgbClr val="7F7F7F"/>
    <a:srgbClr val="FFFFFF"/>
    <a:srgbClr val="FBB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9" autoAdjust="0"/>
    <p:restoredTop sz="70475" autoAdjust="0"/>
  </p:normalViewPr>
  <p:slideViewPr>
    <p:cSldViewPr snapToGrid="0" snapToObjects="1" showGuides="1">
      <p:cViewPr varScale="1">
        <p:scale>
          <a:sx n="76" d="100"/>
          <a:sy n="76" d="100"/>
        </p:scale>
        <p:origin x="-1686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>
        <p:scale>
          <a:sx n="150" d="100"/>
          <a:sy n="150" d="100"/>
        </p:scale>
        <p:origin x="-247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021445-4F7E-4501-8666-37425AF632E7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D4A89A-4ECC-4E45-A271-1594CDE7E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695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221B3-EDA5-C048-80EA-D5B3F2B3866C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4F678-031C-284B-82A6-D7EFD4CCD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20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4F678-031C-284B-82A6-D7EFD4CCD4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1437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4F678-031C-284B-82A6-D7EFD4CCD4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74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4F678-031C-284B-82A6-D7EFD4CCD4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468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4F678-031C-284B-82A6-D7EFD4CCD43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506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04F678-031C-284B-82A6-D7EFD4CCD43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31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36774-2280-064D-A37F-5AE1550295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6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4F678-031C-284B-82A6-D7EFD4CCD4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24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4F678-031C-284B-82A6-D7EFD4CCD4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02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4F678-031C-284B-82A6-D7EFD4CCD4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285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4F678-031C-284B-82A6-D7EFD4CCD4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32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4F678-031C-284B-82A6-D7EFD4CCD4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856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4F678-031C-284B-82A6-D7EFD4CCD4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283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4F678-031C-284B-82A6-D7EFD4CCD4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52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7048" y="2560320"/>
            <a:ext cx="9144000" cy="1737360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4000" b="0"/>
            </a:lvl1pPr>
          </a:lstStyle>
          <a:p>
            <a:r>
              <a:rPr lang="en-US" dirty="0"/>
              <a:t>Course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D1833D7-998F-CA49-8388-DBF9222B55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65" b="22637"/>
          <a:stretch/>
        </p:blipFill>
        <p:spPr>
          <a:xfrm>
            <a:off x="1" y="2931736"/>
            <a:ext cx="12191999" cy="3926264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35005A3A-FBE5-BB40-B84E-FA790BBFDD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67910" y="536840"/>
            <a:ext cx="1797811" cy="62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256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7048" y="2560320"/>
            <a:ext cx="9144000" cy="1737360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4000" b="0"/>
            </a:lvl1pPr>
          </a:lstStyle>
          <a:p>
            <a:r>
              <a:rPr lang="en-US" dirty="0"/>
              <a:t>Course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D1833D7-998F-CA49-8388-DBF9222B55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65" b="22637"/>
          <a:stretch/>
        </p:blipFill>
        <p:spPr>
          <a:xfrm>
            <a:off x="1" y="2931736"/>
            <a:ext cx="12191999" cy="39262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F62B30C-3CE2-1447-85D1-83780459E1E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764" y="365139"/>
            <a:ext cx="2169302" cy="9676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33DA2062-0B43-4248-AF0F-AAF1C99F366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09600" y="533410"/>
            <a:ext cx="109728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Exercise: [Name of exercise]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79B79864-F5DE-8549-80E6-1453D339728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295400"/>
            <a:ext cx="10515600" cy="48768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List exercise task here</a:t>
            </a:r>
          </a:p>
        </p:txBody>
      </p:sp>
      <p:sp>
        <p:nvSpPr>
          <p:cNvPr id="11" name="Round Same Side Corner Rectangle 10">
            <a:extLst>
              <a:ext uri="{FF2B5EF4-FFF2-40B4-BE49-F238E27FC236}">
                <a16:creationId xmlns:a16="http://schemas.microsoft.com/office/drawing/2014/main" xmlns="" id="{9584C5C2-7238-BB46-A6BD-F4C51DA21AFA}"/>
              </a:ext>
            </a:extLst>
          </p:cNvPr>
          <p:cNvSpPr/>
          <p:nvPr userDrawn="1"/>
        </p:nvSpPr>
        <p:spPr>
          <a:xfrm flipV="1">
            <a:off x="9381068" y="0"/>
            <a:ext cx="1972733" cy="260351"/>
          </a:xfrm>
          <a:prstGeom prst="round2Same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B38E726-7A84-3A4F-983A-0F1C49FFF536}"/>
              </a:ext>
            </a:extLst>
          </p:cNvPr>
          <p:cNvSpPr txBox="1"/>
          <p:nvPr userDrawn="1"/>
        </p:nvSpPr>
        <p:spPr>
          <a:xfrm>
            <a:off x="9622736" y="37840"/>
            <a:ext cx="1489397" cy="18466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247138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3" y="533400"/>
            <a:ext cx="10972801" cy="54864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5400"/>
            <a:ext cx="10515600" cy="4876800"/>
          </a:xfrm>
          <a:prstGeom prst="rect">
            <a:avLst/>
          </a:prstGeom>
        </p:spPr>
        <p:txBody>
          <a:bodyPr/>
          <a:lstStyle>
            <a:lvl4pPr>
              <a:buSzPct val="100000"/>
              <a:defRPr sz="16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96780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7966" r="1108" b="26260"/>
          <a:stretch/>
        </p:blipFill>
        <p:spPr>
          <a:xfrm flipV="1">
            <a:off x="14" y="0"/>
            <a:ext cx="12191999" cy="275997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" y="0"/>
            <a:ext cx="12191997" cy="6858000"/>
          </a:xfrm>
          <a:prstGeom prst="rect">
            <a:avLst/>
          </a:prstGeom>
          <a:gradFill flip="none" rotWithShape="1">
            <a:gsLst>
              <a:gs pos="51000">
                <a:schemeClr val="bg1">
                  <a:alpha val="0"/>
                </a:schemeClr>
              </a:gs>
              <a:gs pos="0">
                <a:schemeClr val="bg1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737360"/>
            <a:ext cx="10515600" cy="13716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800" b="0"/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8200" y="3202484"/>
            <a:ext cx="10515600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Lesson number or subtitle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838200" y="3154680"/>
            <a:ext cx="10515600" cy="0"/>
          </a:xfrm>
          <a:prstGeom prst="lin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xmlns="" id="{8313545D-8FF8-584F-8202-7597768F42E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67910" y="536840"/>
            <a:ext cx="1797811" cy="62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353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3" y="533400"/>
            <a:ext cx="10972801" cy="54864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305883"/>
            <a:ext cx="5181600" cy="487108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305883"/>
            <a:ext cx="5181600" cy="487108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58016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3" y="533400"/>
            <a:ext cx="10972801" cy="54864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388688"/>
            <a:ext cx="12192000" cy="4693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5748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3" y="533400"/>
            <a:ext cx="10972801" cy="54864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788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381345"/>
            <a:ext cx="12192000" cy="476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229377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33DA2062-0B43-4248-AF0F-AAF1C99F366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09600" y="533410"/>
            <a:ext cx="109728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Exercise: [Name of exercise]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79B79864-F5DE-8549-80E6-1453D339728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295400"/>
            <a:ext cx="10515600" cy="48768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List exercise task here</a:t>
            </a:r>
          </a:p>
        </p:txBody>
      </p:sp>
      <p:sp>
        <p:nvSpPr>
          <p:cNvPr id="11" name="Round Same Side Corner Rectangle 10">
            <a:extLst>
              <a:ext uri="{FF2B5EF4-FFF2-40B4-BE49-F238E27FC236}">
                <a16:creationId xmlns:a16="http://schemas.microsoft.com/office/drawing/2014/main" xmlns="" id="{9584C5C2-7238-BB46-A6BD-F4C51DA21AFA}"/>
              </a:ext>
            </a:extLst>
          </p:cNvPr>
          <p:cNvSpPr/>
          <p:nvPr userDrawn="1"/>
        </p:nvSpPr>
        <p:spPr>
          <a:xfrm flipV="1">
            <a:off x="9381068" y="0"/>
            <a:ext cx="1972733" cy="260351"/>
          </a:xfrm>
          <a:prstGeom prst="round2Same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B38E726-7A84-3A4F-983A-0F1C49FFF536}"/>
              </a:ext>
            </a:extLst>
          </p:cNvPr>
          <p:cNvSpPr txBox="1"/>
          <p:nvPr userDrawn="1"/>
        </p:nvSpPr>
        <p:spPr>
          <a:xfrm>
            <a:off x="9622736" y="37840"/>
            <a:ext cx="1489397" cy="18466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342187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s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7965" r="1108" b="22637"/>
          <a:stretch/>
        </p:blipFill>
        <p:spPr>
          <a:xfrm>
            <a:off x="14" y="3879593"/>
            <a:ext cx="12191999" cy="2978419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3FC956D5-FA11-F34E-A2C9-F1E211CE766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38628" y="2310426"/>
            <a:ext cx="6510528" cy="203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62443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 userDrawn="1"/>
        </p:nvSpPr>
        <p:spPr>
          <a:xfrm>
            <a:off x="4267201" y="6119064"/>
            <a:ext cx="7315200" cy="22860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/>
            <a:r>
              <a:rPr lang="en-US" sz="800" b="0" dirty="0">
                <a:solidFill>
                  <a:schemeClr val="bg1">
                    <a:lumMod val="65000"/>
                  </a:schemeClr>
                </a:solidFill>
              </a:rPr>
              <a:t>Introduction to Web Development Using ArcGIS API for JavaScript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1651877" y="6119064"/>
            <a:ext cx="369795" cy="228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4A66012-3D11-C248-935F-1DCD84592370}" type="slidenum">
              <a:rPr lang="en-US" sz="800" smtClean="0"/>
              <a:pPr/>
              <a:t>‹#›</a:t>
            </a:fld>
            <a:endParaRPr lang="en-US" sz="800" dirty="0"/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xmlns="" id="{0610C70E-1266-AA4D-B9EB-8129DE876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530352"/>
            <a:ext cx="10972801" cy="5486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xmlns="" id="{AC0600ED-32AE-F140-8F53-D154AF8C0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448"/>
            <a:ext cx="10515600" cy="47291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9A075CE2-54DC-994C-959C-A77F6A4329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611" b="22636"/>
          <a:stretch/>
        </p:blipFill>
        <p:spPr>
          <a:xfrm>
            <a:off x="1" y="6400800"/>
            <a:ext cx="12191999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13" r:id="rId10"/>
    <p:sldLayoutId id="2147483821" r:id="rId11"/>
  </p:sldLayoutIdLst>
  <p:hf sldNum="0" hdr="0" ftr="0" dt="0"/>
  <p:txStyles>
    <p:titleStyle>
      <a:lvl1pPr algn="l" defTabSz="685783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171446" indent="-165096" algn="l" defTabSz="685783" rtl="0" eaLnBrk="1" latinLnBrk="0" hangingPunct="1">
        <a:lnSpc>
          <a:spcPct val="100000"/>
        </a:lnSpc>
        <a:spcBef>
          <a:spcPts val="900"/>
        </a:spcBef>
        <a:spcAft>
          <a:spcPts val="400"/>
        </a:spcAft>
        <a:buClr>
          <a:schemeClr val="tx2">
            <a:lumMod val="75000"/>
          </a:schemeClr>
        </a:buClr>
        <a:buSzPct val="80000"/>
        <a:buFont typeface="Arial"/>
        <a:buChar char="•"/>
        <a:tabLst/>
        <a:defRPr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461951" indent="-182875" algn="l" defTabSz="685783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tx2"/>
        </a:buClr>
        <a:buSzPct val="90000"/>
        <a:buFont typeface="AppleSymbols" charset="0"/>
        <a:buChar char="⎻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7371" indent="-146300" algn="l" defTabSz="685783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tx2"/>
        </a:buClr>
        <a:buSzPct val="90000"/>
        <a:buFont typeface="AppleSymbols" charset="0"/>
        <a:buChar char="⎻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04852" indent="-122632" algn="l" defTabSz="685783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SzPct val="80000"/>
        <a:buFont typeface="AppleSymbols" charset="0"/>
        <a:buChar char="⎻"/>
        <a:tabLst/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244173" indent="-128585" algn="l" defTabSz="685783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SzPct val="80000"/>
        <a:buFont typeface="AppleSymbols" charset="0"/>
        <a:buChar char="⎻"/>
        <a:tabLst/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1" orient="horz" pos="1728">
          <p15:clr>
            <a:srgbClr val="F26B43"/>
          </p15:clr>
        </p15:guide>
        <p15:guide id="12" orient="horz" pos="336">
          <p15:clr>
            <a:srgbClr val="F26B43"/>
          </p15:clr>
        </p15:guide>
        <p15:guide id="13" pos="384">
          <p15:clr>
            <a:srgbClr val="F26B43"/>
          </p15:clr>
        </p15:guide>
        <p15:guide id="14" pos="7296">
          <p15:clr>
            <a:srgbClr val="F26B43"/>
          </p15:clr>
        </p15:guide>
        <p15:guide id="15" pos="528">
          <p15:clr>
            <a:srgbClr val="F26B43"/>
          </p15:clr>
        </p15:guide>
        <p15:guide id="16" pos="7152">
          <p15:clr>
            <a:srgbClr val="F26B43"/>
          </p15:clr>
        </p15:guide>
        <p15:guide id="17" orient="horz" pos="3888">
          <p15:clr>
            <a:srgbClr val="F26B43"/>
          </p15:clr>
        </p15:guide>
        <p15:guide id="18" orient="horz" pos="4032">
          <p15:clr>
            <a:srgbClr val="F26B43"/>
          </p15:clr>
        </p15:guide>
        <p15:guide id="19" orient="horz" pos="8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Khám</a:t>
            </a:r>
            <a:r>
              <a:rPr lang="en-US" dirty="0"/>
              <a:t> </a:t>
            </a:r>
            <a:r>
              <a:rPr lang="en-US" dirty="0" err="1"/>
              <a:t>phá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web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6956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FEEDCC-3B27-4022-B740-217E0EA87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web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xmlns="" id="{22FFCA39-24D1-4F7C-B6B9-0A4A9C21A795}"/>
              </a:ext>
            </a:extLst>
          </p:cNvPr>
          <p:cNvSpPr txBox="1">
            <a:spLocks/>
          </p:cNvSpPr>
          <p:nvPr/>
        </p:nvSpPr>
        <p:spPr>
          <a:xfrm>
            <a:off x="838200" y="1295400"/>
            <a:ext cx="10515600" cy="4876800"/>
          </a:xfrm>
          <a:prstGeom prst="rect">
            <a:avLst/>
          </a:prstGeom>
        </p:spPr>
        <p:txBody>
          <a:bodyPr/>
          <a:lstStyle>
            <a:lvl1pPr marL="171446" indent="-165096" algn="l" defTabSz="685783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400"/>
              </a:spcAft>
              <a:buClr>
                <a:schemeClr val="tx2">
                  <a:lumMod val="75000"/>
                </a:schemeClr>
              </a:buClr>
              <a:buSzPct val="80000"/>
              <a:buFont typeface="Arial"/>
              <a:buChar char="•"/>
              <a:tabLst/>
              <a:defRPr sz="2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61951" indent="-182875" algn="l" defTabSz="68578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Pct val="90000"/>
              <a:buFont typeface="AppleSymbols" charset="0"/>
              <a:buChar char="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7371" indent="-146300" algn="l" defTabSz="68578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Pct val="90000"/>
              <a:buFont typeface="AppleSymbols" charset="0"/>
              <a:buChar char="⎻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4852" indent="-122632" algn="l" defTabSz="685783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tx2"/>
              </a:buClr>
              <a:buSzPct val="80000"/>
              <a:buFont typeface="AppleSymbols" charset="0"/>
              <a:buChar char="⎻"/>
              <a:tabLst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44173" indent="-128585" algn="l" defTabSz="685783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tx2"/>
              </a:buClr>
              <a:buSzPct val="80000"/>
              <a:buFont typeface="AppleSymbols" charset="0"/>
              <a:buChar char="⎻"/>
              <a:tabLst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4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9E3F9714-5401-4E23-AAD8-B996B2739E5A}"/>
              </a:ext>
            </a:extLst>
          </p:cNvPr>
          <p:cNvGrpSpPr/>
          <p:nvPr/>
        </p:nvGrpSpPr>
        <p:grpSpPr>
          <a:xfrm>
            <a:off x="2784548" y="2561174"/>
            <a:ext cx="5896154" cy="2345252"/>
            <a:chOff x="1938031" y="2260876"/>
            <a:chExt cx="5896154" cy="234525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0CDE8213-0985-4630-AB47-2235D762FC3D}"/>
                </a:ext>
              </a:extLst>
            </p:cNvPr>
            <p:cNvSpPr/>
            <p:nvPr/>
          </p:nvSpPr>
          <p:spPr>
            <a:xfrm>
              <a:off x="1938031" y="3195941"/>
              <a:ext cx="589615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</a:rPr>
                <a:t>var location = “La Push, Washington”;</a:t>
              </a:r>
              <a:endParaRPr lang="en-US" sz="2400" b="1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6" name="Rounded Rectangular Callout 5">
              <a:extLst>
                <a:ext uri="{FF2B5EF4-FFF2-40B4-BE49-F238E27FC236}">
                  <a16:creationId xmlns:a16="http://schemas.microsoft.com/office/drawing/2014/main" xmlns="" id="{E742E077-ACA8-47B7-9E7D-7580815FF3E2}"/>
                </a:ext>
              </a:extLst>
            </p:cNvPr>
            <p:cNvSpPr/>
            <p:nvPr/>
          </p:nvSpPr>
          <p:spPr>
            <a:xfrm>
              <a:off x="2155341" y="2260876"/>
              <a:ext cx="2988731" cy="670560"/>
            </a:xfrm>
            <a:prstGeom prst="wedgeRoundRectCallout">
              <a:avLst>
                <a:gd name="adj1" fmla="val -22267"/>
                <a:gd name="adj2" fmla="val 97474"/>
                <a:gd name="adj3" fmla="val 16667"/>
              </a:avLst>
            </a:prstGeom>
            <a:noFill/>
            <a:ln w="57150">
              <a:solidFill>
                <a:srgbClr val="009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err="1" smtClean="0">
                  <a:solidFill>
                    <a:schemeClr val="tx2">
                      <a:lumMod val="75000"/>
                    </a:schemeClr>
                  </a:solidFill>
                </a:rPr>
                <a:t>Tên</a:t>
              </a:r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</a:rPr>
                <a:t> </a:t>
              </a:r>
              <a:r>
                <a:rPr lang="en-US" sz="2400" b="1" dirty="0" err="1" smtClean="0">
                  <a:solidFill>
                    <a:schemeClr val="tx2">
                      <a:lumMod val="75000"/>
                    </a:schemeClr>
                  </a:solidFill>
                </a:rPr>
                <a:t>biến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7" name="Rounded Rectangular Callout 5">
              <a:extLst>
                <a:ext uri="{FF2B5EF4-FFF2-40B4-BE49-F238E27FC236}">
                  <a16:creationId xmlns:a16="http://schemas.microsoft.com/office/drawing/2014/main" xmlns="" id="{3D19ACD5-E6F1-4F3C-AAD5-9FAD28A14EB8}"/>
                </a:ext>
              </a:extLst>
            </p:cNvPr>
            <p:cNvSpPr/>
            <p:nvPr/>
          </p:nvSpPr>
          <p:spPr>
            <a:xfrm>
              <a:off x="4768387" y="3935568"/>
              <a:ext cx="2371716" cy="670560"/>
            </a:xfrm>
            <a:prstGeom prst="wedgeRoundRectCallout">
              <a:avLst>
                <a:gd name="adj1" fmla="val 20791"/>
                <a:gd name="adj2" fmla="val -89394"/>
                <a:gd name="adj3" fmla="val 16667"/>
              </a:avLst>
            </a:prstGeom>
            <a:noFill/>
            <a:ln w="57150">
              <a:solidFill>
                <a:srgbClr val="009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err="1" smtClean="0">
                  <a:solidFill>
                    <a:schemeClr val="tx2">
                      <a:lumMod val="75000"/>
                    </a:schemeClr>
                  </a:solidFill>
                </a:rPr>
                <a:t>Giá</a:t>
              </a:r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</a:rPr>
                <a:t> </a:t>
              </a:r>
              <a:r>
                <a:rPr lang="en-US" sz="2400" b="1" dirty="0" err="1" smtClean="0">
                  <a:solidFill>
                    <a:schemeClr val="tx2">
                      <a:lumMod val="75000"/>
                    </a:schemeClr>
                  </a:solidFill>
                </a:rPr>
                <a:t>trị</a:t>
              </a:r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</a:rPr>
                <a:t> </a:t>
              </a:r>
              <a:r>
                <a:rPr lang="en-US" sz="2400" b="1" dirty="0" err="1" smtClean="0">
                  <a:solidFill>
                    <a:schemeClr val="tx2">
                      <a:lumMod val="75000"/>
                    </a:schemeClr>
                  </a:solidFill>
                </a:rPr>
                <a:t>biến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DE2B3449-1A46-4BC9-8466-3C2CF3174165}"/>
              </a:ext>
            </a:extLst>
          </p:cNvPr>
          <p:cNvGrpSpPr>
            <a:grpSpLocks noChangeAspect="1"/>
          </p:cNvGrpSpPr>
          <p:nvPr/>
        </p:nvGrpSpPr>
        <p:grpSpPr>
          <a:xfrm>
            <a:off x="348706" y="6168264"/>
            <a:ext cx="109728" cy="109728"/>
            <a:chOff x="381000" y="6590942"/>
            <a:chExt cx="137160" cy="1371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4C2F8FC4-5084-475E-9A49-B1BDE9F49F7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1000" y="6590942"/>
              <a:ext cx="137160" cy="137160"/>
            </a:xfrm>
            <a:prstGeom prst="rect">
              <a:avLst/>
            </a:prstGeom>
            <a:solidFill>
              <a:schemeClr val="accent4"/>
            </a:solidFill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1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xmlns="" id="{353920FF-DFAC-4E2C-BF8A-F9DFB0E12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227" y="6623774"/>
              <a:ext cx="68580" cy="71495"/>
            </a:xfrm>
            <a:custGeom>
              <a:avLst/>
              <a:gdLst>
                <a:gd name="connsiteX0" fmla="*/ 1457921 w 2915842"/>
                <a:gd name="connsiteY0" fmla="*/ 0 h 2915842"/>
                <a:gd name="connsiteX1" fmla="*/ 2915842 w 2915842"/>
                <a:gd name="connsiteY1" fmla="*/ 1457921 h 2915842"/>
                <a:gd name="connsiteX2" fmla="*/ 1457921 w 2915842"/>
                <a:gd name="connsiteY2" fmla="*/ 2915842 h 2915842"/>
                <a:gd name="connsiteX3" fmla="*/ 0 w 2915842"/>
                <a:gd name="connsiteY3" fmla="*/ 1457921 h 2915842"/>
                <a:gd name="connsiteX4" fmla="*/ 1457921 w 2915842"/>
                <a:gd name="connsiteY4" fmla="*/ 0 h 2915842"/>
                <a:gd name="connsiteX5" fmla="*/ 1029778 w 2915842"/>
                <a:gd name="connsiteY5" fmla="*/ 680924 h 2915842"/>
                <a:gd name="connsiteX6" fmla="*/ 1029778 w 2915842"/>
                <a:gd name="connsiteY6" fmla="*/ 2200816 h 2915842"/>
                <a:gd name="connsiteX7" fmla="*/ 2335030 w 2915842"/>
                <a:gd name="connsiteY7" fmla="*/ 1440870 h 2915842"/>
                <a:gd name="connsiteX8" fmla="*/ 1029778 w 2915842"/>
                <a:gd name="connsiteY8" fmla="*/ 680924 h 2915842"/>
                <a:gd name="connsiteX0" fmla="*/ 40519 w 2996880"/>
                <a:gd name="connsiteY0" fmla="*/ 777005 h 2234926"/>
                <a:gd name="connsiteX1" fmla="*/ 2956361 w 2996880"/>
                <a:gd name="connsiteY1" fmla="*/ 777005 h 2234926"/>
                <a:gd name="connsiteX2" fmla="*/ 1498440 w 2996880"/>
                <a:gd name="connsiteY2" fmla="*/ 2234926 h 2234926"/>
                <a:gd name="connsiteX3" fmla="*/ 40519 w 2996880"/>
                <a:gd name="connsiteY3" fmla="*/ 777005 h 2234926"/>
                <a:gd name="connsiteX4" fmla="*/ 1070297 w 2996880"/>
                <a:gd name="connsiteY4" fmla="*/ 8 h 2234926"/>
                <a:gd name="connsiteX5" fmla="*/ 1070297 w 2996880"/>
                <a:gd name="connsiteY5" fmla="*/ 1519900 h 2234926"/>
                <a:gd name="connsiteX6" fmla="*/ 2375549 w 2996880"/>
                <a:gd name="connsiteY6" fmla="*/ 759954 h 2234926"/>
                <a:gd name="connsiteX7" fmla="*/ 1070297 w 2996880"/>
                <a:gd name="connsiteY7" fmla="*/ 8 h 2234926"/>
                <a:gd name="connsiteX0" fmla="*/ 40519 w 2375552"/>
                <a:gd name="connsiteY0" fmla="*/ 777005 h 2234926"/>
                <a:gd name="connsiteX1" fmla="*/ 1498440 w 2375552"/>
                <a:gd name="connsiteY1" fmla="*/ 2234926 h 2234926"/>
                <a:gd name="connsiteX2" fmla="*/ 40519 w 2375552"/>
                <a:gd name="connsiteY2" fmla="*/ 777005 h 2234926"/>
                <a:gd name="connsiteX3" fmla="*/ 1070297 w 2375552"/>
                <a:gd name="connsiteY3" fmla="*/ 8 h 2234926"/>
                <a:gd name="connsiteX4" fmla="*/ 1070297 w 2375552"/>
                <a:gd name="connsiteY4" fmla="*/ 1519900 h 2234926"/>
                <a:gd name="connsiteX5" fmla="*/ 2375549 w 2375552"/>
                <a:gd name="connsiteY5" fmla="*/ 759954 h 2234926"/>
                <a:gd name="connsiteX6" fmla="*/ 1070297 w 2375552"/>
                <a:gd name="connsiteY6" fmla="*/ 8 h 2234926"/>
                <a:gd name="connsiteX0" fmla="*/ 7 w 1305262"/>
                <a:gd name="connsiteY0" fmla="*/ 8 h 1519890"/>
                <a:gd name="connsiteX1" fmla="*/ 7 w 1305262"/>
                <a:gd name="connsiteY1" fmla="*/ 1519900 h 1519890"/>
                <a:gd name="connsiteX2" fmla="*/ 1305259 w 1305262"/>
                <a:gd name="connsiteY2" fmla="*/ 759954 h 1519890"/>
                <a:gd name="connsiteX3" fmla="*/ 7 w 1305262"/>
                <a:gd name="connsiteY3" fmla="*/ 8 h 1519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5262" h="1519890">
                  <a:moveTo>
                    <a:pt x="7" y="8"/>
                  </a:moveTo>
                  <a:lnTo>
                    <a:pt x="7" y="1519900"/>
                  </a:lnTo>
                  <a:lnTo>
                    <a:pt x="1305259" y="759954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E6EBEC"/>
            </a:solidFill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1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2709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FEEDCC-3B27-4022-B740-217E0EA87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web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xmlns="" id="{22FFCA39-24D1-4F7C-B6B9-0A4A9C21A795}"/>
              </a:ext>
            </a:extLst>
          </p:cNvPr>
          <p:cNvSpPr txBox="1">
            <a:spLocks/>
          </p:cNvSpPr>
          <p:nvPr/>
        </p:nvSpPr>
        <p:spPr>
          <a:xfrm>
            <a:off x="838200" y="1295400"/>
            <a:ext cx="10515600" cy="4876800"/>
          </a:xfrm>
          <a:prstGeom prst="rect">
            <a:avLst/>
          </a:prstGeom>
        </p:spPr>
        <p:txBody>
          <a:bodyPr/>
          <a:lstStyle>
            <a:lvl1pPr marL="171446" indent="-165096" algn="l" defTabSz="685783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400"/>
              </a:spcAft>
              <a:buClr>
                <a:schemeClr val="tx2">
                  <a:lumMod val="75000"/>
                </a:schemeClr>
              </a:buClr>
              <a:buSzPct val="80000"/>
              <a:buFont typeface="Arial"/>
              <a:buChar char="•"/>
              <a:tabLst/>
              <a:defRPr sz="2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61951" indent="-182875" algn="l" defTabSz="68578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Pct val="90000"/>
              <a:buFont typeface="AppleSymbols" charset="0"/>
              <a:buChar char="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7371" indent="-146300" algn="l" defTabSz="68578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Pct val="90000"/>
              <a:buFont typeface="AppleSymbols" charset="0"/>
              <a:buChar char="⎻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4852" indent="-122632" algn="l" defTabSz="685783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tx2"/>
              </a:buClr>
              <a:buSzPct val="80000"/>
              <a:buFont typeface="AppleSymbols" charset="0"/>
              <a:buChar char="⎻"/>
              <a:tabLst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44173" indent="-128585" algn="l" defTabSz="685783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tx2"/>
              </a:buClr>
              <a:buSzPct val="80000"/>
              <a:buFont typeface="AppleSymbols" charset="0"/>
              <a:buChar char="⎻"/>
              <a:tabLst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4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dirty="0"/>
              <a:t>Biến không được khai báo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76914E10-70D2-45A1-903B-F3D5F35F3A47}"/>
              </a:ext>
            </a:extLst>
          </p:cNvPr>
          <p:cNvGrpSpPr/>
          <p:nvPr/>
        </p:nvGrpSpPr>
        <p:grpSpPr>
          <a:xfrm>
            <a:off x="2787254" y="2511871"/>
            <a:ext cx="6024077" cy="2448599"/>
            <a:chOff x="2787254" y="2511871"/>
            <a:chExt cx="6024077" cy="244859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0CDE8213-0985-4630-AB47-2235D762FC3D}"/>
                </a:ext>
              </a:extLst>
            </p:cNvPr>
            <p:cNvSpPr/>
            <p:nvPr/>
          </p:nvSpPr>
          <p:spPr>
            <a:xfrm>
              <a:off x="2915177" y="3505338"/>
              <a:ext cx="589615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</a:rPr>
                <a:t>location = “La Push, Washington”;</a:t>
              </a:r>
              <a:endParaRPr lang="en-US" sz="2400" b="1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6" name="Rounded Rectangular Callout 5">
              <a:extLst>
                <a:ext uri="{FF2B5EF4-FFF2-40B4-BE49-F238E27FC236}">
                  <a16:creationId xmlns:a16="http://schemas.microsoft.com/office/drawing/2014/main" xmlns="" id="{E742E077-ACA8-47B7-9E7D-7580815FF3E2}"/>
                </a:ext>
              </a:extLst>
            </p:cNvPr>
            <p:cNvSpPr/>
            <p:nvPr/>
          </p:nvSpPr>
          <p:spPr>
            <a:xfrm>
              <a:off x="2787254" y="2511871"/>
              <a:ext cx="2160527" cy="670560"/>
            </a:xfrm>
            <a:prstGeom prst="wedgeRoundRectCallout">
              <a:avLst>
                <a:gd name="adj1" fmla="val -22267"/>
                <a:gd name="adj2" fmla="val 97474"/>
                <a:gd name="adj3" fmla="val 16667"/>
              </a:avLst>
            </a:prstGeom>
            <a:noFill/>
            <a:ln w="57150">
              <a:solidFill>
                <a:srgbClr val="009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err="1" smtClean="0">
                  <a:solidFill>
                    <a:schemeClr val="tx2">
                      <a:lumMod val="75000"/>
                    </a:schemeClr>
                  </a:solidFill>
                </a:rPr>
                <a:t>Tên</a:t>
              </a:r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</a:rPr>
                <a:t> </a:t>
              </a:r>
              <a:r>
                <a:rPr lang="en-US" sz="2400" b="1" dirty="0" err="1" smtClean="0">
                  <a:solidFill>
                    <a:schemeClr val="tx2">
                      <a:lumMod val="75000"/>
                    </a:schemeClr>
                  </a:solidFill>
                </a:rPr>
                <a:t>biến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7" name="Rounded Rectangular Callout 5">
              <a:extLst>
                <a:ext uri="{FF2B5EF4-FFF2-40B4-BE49-F238E27FC236}">
                  <a16:creationId xmlns:a16="http://schemas.microsoft.com/office/drawing/2014/main" xmlns="" id="{3D19ACD5-E6F1-4F3C-AAD5-9FAD28A14EB8}"/>
                </a:ext>
              </a:extLst>
            </p:cNvPr>
            <p:cNvSpPr/>
            <p:nvPr/>
          </p:nvSpPr>
          <p:spPr>
            <a:xfrm>
              <a:off x="5863253" y="4289910"/>
              <a:ext cx="1899431" cy="670560"/>
            </a:xfrm>
            <a:prstGeom prst="wedgeRoundRectCallout">
              <a:avLst>
                <a:gd name="adj1" fmla="val 20791"/>
                <a:gd name="adj2" fmla="val -89394"/>
                <a:gd name="adj3" fmla="val 16667"/>
              </a:avLst>
            </a:prstGeom>
            <a:noFill/>
            <a:ln w="57150">
              <a:solidFill>
                <a:srgbClr val="009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err="1" smtClean="0">
                  <a:solidFill>
                    <a:schemeClr val="tx2">
                      <a:lumMod val="75000"/>
                    </a:schemeClr>
                  </a:solidFill>
                </a:rPr>
                <a:t>Giá</a:t>
              </a:r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</a:rPr>
                <a:t> </a:t>
              </a:r>
              <a:r>
                <a:rPr lang="en-US" sz="2400" b="1" dirty="0" err="1" smtClean="0">
                  <a:solidFill>
                    <a:schemeClr val="tx2">
                      <a:lumMod val="75000"/>
                    </a:schemeClr>
                  </a:solidFill>
                </a:rPr>
                <a:t>trị</a:t>
              </a:r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</a:rPr>
                <a:t> </a:t>
              </a:r>
              <a:r>
                <a:rPr lang="en-US" sz="2400" b="1" dirty="0" err="1" smtClean="0">
                  <a:solidFill>
                    <a:schemeClr val="tx2">
                      <a:lumMod val="75000"/>
                    </a:schemeClr>
                  </a:solidFill>
                </a:rPr>
                <a:t>biến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DE2B3449-1A46-4BC9-8466-3C2CF3174165}"/>
              </a:ext>
            </a:extLst>
          </p:cNvPr>
          <p:cNvGrpSpPr>
            <a:grpSpLocks noChangeAspect="1"/>
          </p:cNvGrpSpPr>
          <p:nvPr/>
        </p:nvGrpSpPr>
        <p:grpSpPr>
          <a:xfrm>
            <a:off x="348706" y="6168264"/>
            <a:ext cx="109728" cy="109728"/>
            <a:chOff x="381000" y="6590942"/>
            <a:chExt cx="137160" cy="1371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4C2F8FC4-5084-475E-9A49-B1BDE9F49F7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1000" y="6590942"/>
              <a:ext cx="137160" cy="137160"/>
            </a:xfrm>
            <a:prstGeom prst="rect">
              <a:avLst/>
            </a:prstGeom>
            <a:solidFill>
              <a:schemeClr val="accent4"/>
            </a:solidFill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1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xmlns="" id="{353920FF-DFAC-4E2C-BF8A-F9DFB0E12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227" y="6623774"/>
              <a:ext cx="68580" cy="71495"/>
            </a:xfrm>
            <a:custGeom>
              <a:avLst/>
              <a:gdLst>
                <a:gd name="connsiteX0" fmla="*/ 1457921 w 2915842"/>
                <a:gd name="connsiteY0" fmla="*/ 0 h 2915842"/>
                <a:gd name="connsiteX1" fmla="*/ 2915842 w 2915842"/>
                <a:gd name="connsiteY1" fmla="*/ 1457921 h 2915842"/>
                <a:gd name="connsiteX2" fmla="*/ 1457921 w 2915842"/>
                <a:gd name="connsiteY2" fmla="*/ 2915842 h 2915842"/>
                <a:gd name="connsiteX3" fmla="*/ 0 w 2915842"/>
                <a:gd name="connsiteY3" fmla="*/ 1457921 h 2915842"/>
                <a:gd name="connsiteX4" fmla="*/ 1457921 w 2915842"/>
                <a:gd name="connsiteY4" fmla="*/ 0 h 2915842"/>
                <a:gd name="connsiteX5" fmla="*/ 1029778 w 2915842"/>
                <a:gd name="connsiteY5" fmla="*/ 680924 h 2915842"/>
                <a:gd name="connsiteX6" fmla="*/ 1029778 w 2915842"/>
                <a:gd name="connsiteY6" fmla="*/ 2200816 h 2915842"/>
                <a:gd name="connsiteX7" fmla="*/ 2335030 w 2915842"/>
                <a:gd name="connsiteY7" fmla="*/ 1440870 h 2915842"/>
                <a:gd name="connsiteX8" fmla="*/ 1029778 w 2915842"/>
                <a:gd name="connsiteY8" fmla="*/ 680924 h 2915842"/>
                <a:gd name="connsiteX0" fmla="*/ 40519 w 2996880"/>
                <a:gd name="connsiteY0" fmla="*/ 777005 h 2234926"/>
                <a:gd name="connsiteX1" fmla="*/ 2956361 w 2996880"/>
                <a:gd name="connsiteY1" fmla="*/ 777005 h 2234926"/>
                <a:gd name="connsiteX2" fmla="*/ 1498440 w 2996880"/>
                <a:gd name="connsiteY2" fmla="*/ 2234926 h 2234926"/>
                <a:gd name="connsiteX3" fmla="*/ 40519 w 2996880"/>
                <a:gd name="connsiteY3" fmla="*/ 777005 h 2234926"/>
                <a:gd name="connsiteX4" fmla="*/ 1070297 w 2996880"/>
                <a:gd name="connsiteY4" fmla="*/ 8 h 2234926"/>
                <a:gd name="connsiteX5" fmla="*/ 1070297 w 2996880"/>
                <a:gd name="connsiteY5" fmla="*/ 1519900 h 2234926"/>
                <a:gd name="connsiteX6" fmla="*/ 2375549 w 2996880"/>
                <a:gd name="connsiteY6" fmla="*/ 759954 h 2234926"/>
                <a:gd name="connsiteX7" fmla="*/ 1070297 w 2996880"/>
                <a:gd name="connsiteY7" fmla="*/ 8 h 2234926"/>
                <a:gd name="connsiteX0" fmla="*/ 40519 w 2375552"/>
                <a:gd name="connsiteY0" fmla="*/ 777005 h 2234926"/>
                <a:gd name="connsiteX1" fmla="*/ 1498440 w 2375552"/>
                <a:gd name="connsiteY1" fmla="*/ 2234926 h 2234926"/>
                <a:gd name="connsiteX2" fmla="*/ 40519 w 2375552"/>
                <a:gd name="connsiteY2" fmla="*/ 777005 h 2234926"/>
                <a:gd name="connsiteX3" fmla="*/ 1070297 w 2375552"/>
                <a:gd name="connsiteY3" fmla="*/ 8 h 2234926"/>
                <a:gd name="connsiteX4" fmla="*/ 1070297 w 2375552"/>
                <a:gd name="connsiteY4" fmla="*/ 1519900 h 2234926"/>
                <a:gd name="connsiteX5" fmla="*/ 2375549 w 2375552"/>
                <a:gd name="connsiteY5" fmla="*/ 759954 h 2234926"/>
                <a:gd name="connsiteX6" fmla="*/ 1070297 w 2375552"/>
                <a:gd name="connsiteY6" fmla="*/ 8 h 2234926"/>
                <a:gd name="connsiteX0" fmla="*/ 7 w 1305262"/>
                <a:gd name="connsiteY0" fmla="*/ 8 h 1519890"/>
                <a:gd name="connsiteX1" fmla="*/ 7 w 1305262"/>
                <a:gd name="connsiteY1" fmla="*/ 1519900 h 1519890"/>
                <a:gd name="connsiteX2" fmla="*/ 1305259 w 1305262"/>
                <a:gd name="connsiteY2" fmla="*/ 759954 h 1519890"/>
                <a:gd name="connsiteX3" fmla="*/ 7 w 1305262"/>
                <a:gd name="connsiteY3" fmla="*/ 8 h 1519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5262" h="1519890">
                  <a:moveTo>
                    <a:pt x="7" y="8"/>
                  </a:moveTo>
                  <a:lnTo>
                    <a:pt x="7" y="1519900"/>
                  </a:lnTo>
                  <a:lnTo>
                    <a:pt x="1305259" y="759954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E6EBEC"/>
            </a:solidFill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1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2481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7357CC-0714-47B6-9B13-10F85809A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web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69D8C240-8BD1-4698-A240-CB7BB3851E71}"/>
              </a:ext>
            </a:extLst>
          </p:cNvPr>
          <p:cNvGrpSpPr/>
          <p:nvPr/>
        </p:nvGrpSpPr>
        <p:grpSpPr>
          <a:xfrm>
            <a:off x="1641413" y="1823375"/>
            <a:ext cx="9503063" cy="3416320"/>
            <a:chOff x="-465595" y="1867763"/>
            <a:chExt cx="9503063" cy="341632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360FB158-30CF-464C-AC24-7B34E75F00CE}"/>
                </a:ext>
              </a:extLst>
            </p:cNvPr>
            <p:cNvSpPr/>
            <p:nvPr/>
          </p:nvSpPr>
          <p:spPr>
            <a:xfrm>
              <a:off x="0" y="1867763"/>
              <a:ext cx="9037468" cy="31393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3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</a:rPr>
                <a:t>&lt;!DOCTYPE html&gt;</a:t>
              </a:r>
            </a:p>
            <a:p>
              <a:pPr marL="0" marR="0" lvl="3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</a:rPr>
                <a:t>&lt;html&gt;</a:t>
              </a:r>
            </a:p>
            <a:p>
              <a:pPr marL="0" marR="0" lvl="3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</a:rPr>
                <a:t>&lt;head&gt;</a:t>
              </a:r>
            </a:p>
            <a:p>
              <a:pPr marL="0" marR="0" lvl="4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</a:rPr>
                <a:t>        &lt;script&gt;</a:t>
              </a:r>
            </a:p>
            <a:p>
              <a:pPr marL="0" marR="0" lvl="4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</a:rPr>
                <a:t>	     var myElement = document.getElementById(“location”);</a:t>
              </a:r>
            </a:p>
            <a:p>
              <a:pPr marL="0" marR="0" lvl="4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</a:rPr>
                <a:t>        &lt;/script&gt;</a:t>
              </a:r>
            </a:p>
            <a:p>
              <a:pPr marL="0" marR="0" lvl="3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</a:rPr>
                <a:t>&lt;/head&gt;</a:t>
              </a:r>
            </a:p>
            <a:p>
              <a:pPr marL="0" marR="0" lvl="3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</a:rPr>
                <a:t>&lt;body&gt;</a:t>
              </a:r>
            </a:p>
            <a:p>
              <a:pPr marL="0" marR="0" lvl="3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</a:rPr>
                <a:t>		&lt;h1 id=“location”&gt;Hood River, OR&lt;/h1&gt;</a:t>
              </a:r>
            </a:p>
            <a:p>
              <a:pPr marL="0" marR="0" lvl="3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</a:rPr>
                <a:t>&lt;/body&gt;</a:t>
              </a:r>
            </a:p>
            <a:p>
              <a:pPr marL="0" marR="0" lvl="3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</a:rPr>
                <a:t>&lt;/html&gt;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6" name="Rounded Rectangular Callout 5">
              <a:extLst>
                <a:ext uri="{FF2B5EF4-FFF2-40B4-BE49-F238E27FC236}">
                  <a16:creationId xmlns:a16="http://schemas.microsoft.com/office/drawing/2014/main" xmlns="" id="{52124612-DED1-43E4-A983-67DFDA1F5D78}"/>
                </a:ext>
              </a:extLst>
            </p:cNvPr>
            <p:cNvSpPr/>
            <p:nvPr/>
          </p:nvSpPr>
          <p:spPr>
            <a:xfrm>
              <a:off x="2565422" y="4764855"/>
              <a:ext cx="2209800" cy="484458"/>
            </a:xfrm>
            <a:prstGeom prst="wedgeRoundRectCallout">
              <a:avLst>
                <a:gd name="adj1" fmla="val -21153"/>
                <a:gd name="adj2" fmla="val -109792"/>
                <a:gd name="adj3" fmla="val 16667"/>
              </a:avLst>
            </a:prstGeom>
            <a:noFill/>
            <a:ln w="28575" cap="flat" cmpd="sng" algn="ctr">
              <a:solidFill>
                <a:srgbClr val="0097C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Phần</a:t>
              </a:r>
              <a:r>
                <a:rPr kumimoji="0" lang="en-US" sz="2100" b="1" i="0" u="none" strike="noStrike" kern="0" cap="none" spc="0" normalizeH="0" noProof="0" dirty="0" smtClean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2100" b="1" i="0" u="none" strike="noStrike" kern="0" cap="none" spc="0" normalizeH="0" noProof="0" dirty="0" err="1" smtClean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tử</a:t>
              </a:r>
              <a:r>
                <a:rPr kumimoji="0" lang="en-US" sz="2100" b="1" i="0" u="none" strike="noStrike" kern="0" cap="none" spc="0" normalizeH="0" noProof="0" dirty="0" smtClean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21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HTML</a:t>
              </a:r>
              <a:endParaRPr kumimoji="0" 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Rounded Rectangular Callout 5">
              <a:extLst>
                <a:ext uri="{FF2B5EF4-FFF2-40B4-BE49-F238E27FC236}">
                  <a16:creationId xmlns:a16="http://schemas.microsoft.com/office/drawing/2014/main" xmlns="" id="{899AAB47-7259-459F-A809-8F90F4C4E609}"/>
                </a:ext>
              </a:extLst>
            </p:cNvPr>
            <p:cNvSpPr/>
            <p:nvPr/>
          </p:nvSpPr>
          <p:spPr>
            <a:xfrm>
              <a:off x="4130954" y="2072693"/>
              <a:ext cx="3557391" cy="635500"/>
            </a:xfrm>
            <a:prstGeom prst="wedgeRoundRectCallout">
              <a:avLst>
                <a:gd name="adj1" fmla="val -21946"/>
                <a:gd name="adj2" fmla="val 107485"/>
                <a:gd name="adj3" fmla="val 16667"/>
              </a:avLst>
            </a:prstGeom>
            <a:noFill/>
            <a:ln w="28575" cap="flat" cmpd="sng" algn="ctr">
              <a:solidFill>
                <a:srgbClr val="0097C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lvl="0" algn="ctr">
                <a:defRPr/>
              </a:pPr>
              <a:r>
                <a:rPr lang="fr-FR" sz="2100" b="1" kern="0" dirty="0" err="1">
                  <a:solidFill>
                    <a:srgbClr val="5B9BD5">
                      <a:lumMod val="75000"/>
                    </a:srgbClr>
                  </a:solidFill>
                  <a:latin typeface="Calibri" panose="020F0502020204030204"/>
                </a:rPr>
                <a:t>Phần</a:t>
              </a:r>
              <a:r>
                <a:rPr lang="fr-FR" sz="2100" b="1" kern="0" dirty="0">
                  <a:solidFill>
                    <a:srgbClr val="5B9BD5">
                      <a:lumMod val="75000"/>
                    </a:srgbClr>
                  </a:solidFill>
                  <a:latin typeface="Calibri" panose="020F0502020204030204"/>
                </a:rPr>
                <a:t> </a:t>
              </a:r>
              <a:r>
                <a:rPr lang="fr-FR" sz="2100" b="1" kern="0" dirty="0" err="1">
                  <a:solidFill>
                    <a:srgbClr val="5B9BD5">
                      <a:lumMod val="75000"/>
                    </a:srgbClr>
                  </a:solidFill>
                  <a:latin typeface="Calibri" panose="020F0502020204030204"/>
                </a:rPr>
                <a:t>tử</a:t>
              </a:r>
              <a:r>
                <a:rPr lang="fr-FR" sz="2100" b="1" kern="0" dirty="0">
                  <a:solidFill>
                    <a:srgbClr val="5B9BD5">
                      <a:lumMod val="75000"/>
                    </a:srgbClr>
                  </a:solidFill>
                  <a:latin typeface="Calibri" panose="020F0502020204030204"/>
                </a:rPr>
                <a:t> </a:t>
              </a:r>
              <a:r>
                <a:rPr lang="fr-FR" sz="2100" b="1" kern="0" dirty="0" err="1">
                  <a:solidFill>
                    <a:srgbClr val="5B9BD5">
                      <a:lumMod val="75000"/>
                    </a:srgbClr>
                  </a:solidFill>
                  <a:latin typeface="Calibri" panose="020F0502020204030204"/>
                </a:rPr>
                <a:t>thông</a:t>
              </a:r>
              <a:r>
                <a:rPr lang="fr-FR" sz="2100" b="1" kern="0" dirty="0">
                  <a:solidFill>
                    <a:srgbClr val="5B9BD5">
                      <a:lumMod val="75000"/>
                    </a:srgbClr>
                  </a:solidFill>
                  <a:latin typeface="Calibri" panose="020F0502020204030204"/>
                </a:rPr>
                <a:t> qua DOM</a:t>
              </a:r>
              <a:endParaRPr kumimoji="0" 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70FE2DD6-DE35-41BB-A723-7F19D5C428D2}"/>
                </a:ext>
              </a:extLst>
            </p:cNvPr>
            <p:cNvSpPr txBox="1"/>
            <p:nvPr/>
          </p:nvSpPr>
          <p:spPr>
            <a:xfrm>
              <a:off x="-465595" y="1867763"/>
              <a:ext cx="559293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14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15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16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17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18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19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20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21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22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23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24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9522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48A487AC-23A1-E24A-8A3B-24A152D3142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295400"/>
            <a:ext cx="10515600" cy="4876800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web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bạn</a:t>
            </a:r>
            <a:endParaRPr lang="en-US" dirty="0"/>
          </a:p>
          <a:p>
            <a:r>
              <a:rPr lang="en-US" dirty="0" smtClean="0"/>
              <a:t>Sửa </a:t>
            </a:r>
            <a:r>
              <a:rPr lang="en-US" dirty="0"/>
              <a:t>đổi JavaScript để hiển thị vị trí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5A25EC52-5F12-8E41-868A-16E26394587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09609" y="533400"/>
            <a:ext cx="10972801" cy="548640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web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DCA80C1C-6525-DF46-883A-CE86CB6F75B2}"/>
              </a:ext>
            </a:extLst>
          </p:cNvPr>
          <p:cNvSpPr txBox="1">
            <a:spLocks/>
          </p:cNvSpPr>
          <p:nvPr/>
        </p:nvSpPr>
        <p:spPr>
          <a:xfrm>
            <a:off x="1524000" y="533410"/>
            <a:ext cx="8229600" cy="5492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142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Một số thành phần được sử dụng để xây dựng một ứng dụng web là gì?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/>
              <a:t>JavaScript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816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2374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Các </a:t>
            </a:r>
            <a:r>
              <a:rPr lang="en-US" dirty="0"/>
              <a:t>thành phần tiêu chuẩn của ứng dụng web</a:t>
            </a:r>
          </a:p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web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HTML</a:t>
            </a:r>
            <a:endParaRPr lang="en-US" dirty="0"/>
          </a:p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web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/>
              <a:t>CSS</a:t>
            </a:r>
            <a:endParaRPr lang="en-US" dirty="0" smtClean="0"/>
          </a:p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web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01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3D1B30-61A4-4CE7-9EA4-579FE0DD7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web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8123304E-A14D-4B9C-B073-D87852CFADE4}"/>
              </a:ext>
            </a:extLst>
          </p:cNvPr>
          <p:cNvGrpSpPr/>
          <p:nvPr/>
        </p:nvGrpSpPr>
        <p:grpSpPr>
          <a:xfrm>
            <a:off x="2027063" y="1388298"/>
            <a:ext cx="11646434" cy="4616648"/>
            <a:chOff x="71456" y="1284055"/>
            <a:chExt cx="11646434" cy="461664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A59A51BA-4B90-4771-8F0D-5475C6647BFA}"/>
                </a:ext>
              </a:extLst>
            </p:cNvPr>
            <p:cNvSpPr txBox="1"/>
            <p:nvPr/>
          </p:nvSpPr>
          <p:spPr>
            <a:xfrm>
              <a:off x="1090662" y="1284055"/>
              <a:ext cx="10627228" cy="4616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&lt;html&gt;</a:t>
              </a:r>
            </a:p>
            <a:p>
              <a:pPr lvl="1"/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&lt;head&gt;</a:t>
              </a:r>
            </a:p>
            <a:p>
              <a:pPr lvl="1"/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&lt;title&gt;My First Web App&lt;/title&gt;</a:t>
              </a:r>
            </a:p>
            <a:p>
              <a:pPr lvl="1"/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&lt;style&gt;</a:t>
              </a:r>
            </a:p>
            <a:p>
              <a:pPr lvl="1"/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	body{</a:t>
              </a:r>
            </a:p>
            <a:p>
              <a:pPr lvl="1"/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		color:blue;</a:t>
              </a:r>
            </a:p>
            <a:p>
              <a:pPr lvl="1"/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		font-size:25px;</a:t>
              </a:r>
            </a:p>
            <a:p>
              <a:pPr lvl="1"/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	}</a:t>
              </a:r>
            </a:p>
            <a:p>
              <a:pPr lvl="1"/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&lt;/style&gt;</a:t>
              </a:r>
            </a:p>
            <a:p>
              <a:pPr lvl="1"/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&lt;script&gt;</a:t>
              </a:r>
            </a:p>
            <a:p>
              <a:pPr lvl="1"/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	function myFunction(){</a:t>
              </a:r>
            </a:p>
            <a:p>
              <a:pPr lvl="1"/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		var message = 'My first web app!!';</a:t>
              </a:r>
            </a:p>
            <a:p>
              <a:pPr lvl="1"/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		document.getElementById("div1").innerHTML = message;</a:t>
              </a:r>
            </a:p>
            <a:p>
              <a:pPr lvl="1"/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	}</a:t>
              </a:r>
            </a:p>
            <a:p>
              <a:pPr lvl="1"/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&lt;/script&gt;</a:t>
              </a:r>
            </a:p>
            <a:p>
              <a:pPr lvl="1"/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&lt;/head&gt;</a:t>
              </a:r>
            </a:p>
            <a:p>
              <a:pPr lvl="1"/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&lt;body&gt;</a:t>
              </a:r>
            </a:p>
            <a:p>
              <a:pPr lvl="1"/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&lt;div id="div1"&gt;&lt;/div&gt;</a:t>
              </a:r>
            </a:p>
            <a:p>
              <a:pPr lvl="1"/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&lt;input type="button" value="Press Me" onclick='myFunction()'/&gt;</a:t>
              </a:r>
            </a:p>
            <a:p>
              <a:pPr lvl="1"/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&lt;/body&gt;</a:t>
              </a:r>
            </a:p>
            <a:p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&lt;/html&gt;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AC02E883-EC66-45DE-A016-7CFA0B97BA5E}"/>
                </a:ext>
              </a:extLst>
            </p:cNvPr>
            <p:cNvSpPr txBox="1"/>
            <p:nvPr/>
          </p:nvSpPr>
          <p:spPr>
            <a:xfrm>
              <a:off x="192658" y="5000998"/>
              <a:ext cx="8980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</a:rPr>
                <a:t>HTML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C163FAC3-4EB3-4192-B9D5-6DC98C11419F}"/>
                </a:ext>
              </a:extLst>
            </p:cNvPr>
            <p:cNvSpPr txBox="1"/>
            <p:nvPr/>
          </p:nvSpPr>
          <p:spPr>
            <a:xfrm>
              <a:off x="71456" y="3696622"/>
              <a:ext cx="14814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</a:rPr>
                <a:t>JavaScript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D914473E-B134-4FE4-9D56-3BA5438AB615}"/>
                </a:ext>
              </a:extLst>
            </p:cNvPr>
            <p:cNvSpPr txBox="1"/>
            <p:nvPr/>
          </p:nvSpPr>
          <p:spPr>
            <a:xfrm>
              <a:off x="733833" y="2523984"/>
              <a:ext cx="7136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</a:rPr>
                <a:t>CSS</a:t>
              </a:r>
            </a:p>
          </p:txBody>
        </p:sp>
        <p:sp>
          <p:nvSpPr>
            <p:cNvPr id="15" name="Rectangle 61">
              <a:extLst>
                <a:ext uri="{FF2B5EF4-FFF2-40B4-BE49-F238E27FC236}">
                  <a16:creationId xmlns:a16="http://schemas.microsoft.com/office/drawing/2014/main" xmlns="" id="{29230F91-2CB4-4664-993E-47D4B3755529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1022680" y="2537097"/>
              <a:ext cx="1096200" cy="140125"/>
            </a:xfrm>
            <a:custGeom>
              <a:avLst/>
              <a:gdLst>
                <a:gd name="connsiteX0" fmla="*/ 79738 w 2256683"/>
                <a:gd name="connsiteY0" fmla="*/ 118871 h 118871"/>
                <a:gd name="connsiteX1" fmla="*/ 497505 w 2256683"/>
                <a:gd name="connsiteY1" fmla="*/ 118871 h 118871"/>
                <a:gd name="connsiteX2" fmla="*/ 722370 w 2256683"/>
                <a:gd name="connsiteY2" fmla="*/ 118871 h 118871"/>
                <a:gd name="connsiteX3" fmla="*/ 869579 w 2256683"/>
                <a:gd name="connsiteY3" fmla="*/ 118871 h 118871"/>
                <a:gd name="connsiteX4" fmla="*/ 969337 w 2256683"/>
                <a:gd name="connsiteY4" fmla="*/ 118871 h 118871"/>
                <a:gd name="connsiteX5" fmla="*/ 1219003 w 2256683"/>
                <a:gd name="connsiteY5" fmla="*/ 118871 h 118871"/>
                <a:gd name="connsiteX6" fmla="*/ 1287346 w 2256683"/>
                <a:gd name="connsiteY6" fmla="*/ 118871 h 118871"/>
                <a:gd name="connsiteX7" fmla="*/ 1387104 w 2256683"/>
                <a:gd name="connsiteY7" fmla="*/ 118871 h 118871"/>
                <a:gd name="connsiteX8" fmla="*/ 1636770 w 2256683"/>
                <a:gd name="connsiteY8" fmla="*/ 118871 h 118871"/>
                <a:gd name="connsiteX9" fmla="*/ 1759178 w 2256683"/>
                <a:gd name="connsiteY9" fmla="*/ 118871 h 118871"/>
                <a:gd name="connsiteX10" fmla="*/ 2176945 w 2256683"/>
                <a:gd name="connsiteY10" fmla="*/ 118871 h 118871"/>
                <a:gd name="connsiteX11" fmla="*/ 2256683 w 2256683"/>
                <a:gd name="connsiteY11" fmla="*/ 62665 h 118871"/>
                <a:gd name="connsiteX12" fmla="*/ 2256683 w 2256683"/>
                <a:gd name="connsiteY12" fmla="*/ 0 h 118871"/>
                <a:gd name="connsiteX13" fmla="*/ 2176945 w 2256683"/>
                <a:gd name="connsiteY13" fmla="*/ 56206 h 118871"/>
                <a:gd name="connsiteX14" fmla="*/ 1838916 w 2256683"/>
                <a:gd name="connsiteY14" fmla="*/ 56206 h 118871"/>
                <a:gd name="connsiteX15" fmla="*/ 1838916 w 2256683"/>
                <a:gd name="connsiteY15" fmla="*/ 0 h 118871"/>
                <a:gd name="connsiteX16" fmla="*/ 1759178 w 2256683"/>
                <a:gd name="connsiteY16" fmla="*/ 56206 h 118871"/>
                <a:gd name="connsiteX17" fmla="*/ 1387104 w 2256683"/>
                <a:gd name="connsiteY17" fmla="*/ 56206 h 118871"/>
                <a:gd name="connsiteX18" fmla="*/ 1287346 w 2256683"/>
                <a:gd name="connsiteY18" fmla="*/ 56206 h 118871"/>
                <a:gd name="connsiteX19" fmla="*/ 969337 w 2256683"/>
                <a:gd name="connsiteY19" fmla="*/ 56206 h 118871"/>
                <a:gd name="connsiteX20" fmla="*/ 869579 w 2256683"/>
                <a:gd name="connsiteY20" fmla="*/ 56206 h 118871"/>
                <a:gd name="connsiteX21" fmla="*/ 497505 w 2256683"/>
                <a:gd name="connsiteY21" fmla="*/ 56206 h 118871"/>
                <a:gd name="connsiteX22" fmla="*/ 417767 w 2256683"/>
                <a:gd name="connsiteY22" fmla="*/ 0 h 118871"/>
                <a:gd name="connsiteX23" fmla="*/ 417767 w 2256683"/>
                <a:gd name="connsiteY23" fmla="*/ 56206 h 118871"/>
                <a:gd name="connsiteX24" fmla="*/ 79738 w 2256683"/>
                <a:gd name="connsiteY24" fmla="*/ 56206 h 118871"/>
                <a:gd name="connsiteX25" fmla="*/ 0 w 2256683"/>
                <a:gd name="connsiteY25" fmla="*/ 0 h 118871"/>
                <a:gd name="connsiteX26" fmla="*/ 0 w 2256683"/>
                <a:gd name="connsiteY26" fmla="*/ 62665 h 118871"/>
                <a:gd name="connsiteX27" fmla="*/ 79738 w 2256683"/>
                <a:gd name="connsiteY27" fmla="*/ 118871 h 118871"/>
                <a:gd name="connsiteX0" fmla="*/ 79738 w 2256683"/>
                <a:gd name="connsiteY0" fmla="*/ 118871 h 118871"/>
                <a:gd name="connsiteX1" fmla="*/ 722370 w 2256683"/>
                <a:gd name="connsiteY1" fmla="*/ 118871 h 118871"/>
                <a:gd name="connsiteX2" fmla="*/ 869579 w 2256683"/>
                <a:gd name="connsiteY2" fmla="*/ 118871 h 118871"/>
                <a:gd name="connsiteX3" fmla="*/ 969337 w 2256683"/>
                <a:gd name="connsiteY3" fmla="*/ 118871 h 118871"/>
                <a:gd name="connsiteX4" fmla="*/ 1219003 w 2256683"/>
                <a:gd name="connsiteY4" fmla="*/ 118871 h 118871"/>
                <a:gd name="connsiteX5" fmla="*/ 1287346 w 2256683"/>
                <a:gd name="connsiteY5" fmla="*/ 118871 h 118871"/>
                <a:gd name="connsiteX6" fmla="*/ 1387104 w 2256683"/>
                <a:gd name="connsiteY6" fmla="*/ 118871 h 118871"/>
                <a:gd name="connsiteX7" fmla="*/ 1636770 w 2256683"/>
                <a:gd name="connsiteY7" fmla="*/ 118871 h 118871"/>
                <a:gd name="connsiteX8" fmla="*/ 1759178 w 2256683"/>
                <a:gd name="connsiteY8" fmla="*/ 118871 h 118871"/>
                <a:gd name="connsiteX9" fmla="*/ 2176945 w 2256683"/>
                <a:gd name="connsiteY9" fmla="*/ 118871 h 118871"/>
                <a:gd name="connsiteX10" fmla="*/ 2256683 w 2256683"/>
                <a:gd name="connsiteY10" fmla="*/ 62665 h 118871"/>
                <a:gd name="connsiteX11" fmla="*/ 2256683 w 2256683"/>
                <a:gd name="connsiteY11" fmla="*/ 0 h 118871"/>
                <a:gd name="connsiteX12" fmla="*/ 2176945 w 2256683"/>
                <a:gd name="connsiteY12" fmla="*/ 56206 h 118871"/>
                <a:gd name="connsiteX13" fmla="*/ 1838916 w 2256683"/>
                <a:gd name="connsiteY13" fmla="*/ 56206 h 118871"/>
                <a:gd name="connsiteX14" fmla="*/ 1838916 w 2256683"/>
                <a:gd name="connsiteY14" fmla="*/ 0 h 118871"/>
                <a:gd name="connsiteX15" fmla="*/ 1759178 w 2256683"/>
                <a:gd name="connsiteY15" fmla="*/ 56206 h 118871"/>
                <a:gd name="connsiteX16" fmla="*/ 1387104 w 2256683"/>
                <a:gd name="connsiteY16" fmla="*/ 56206 h 118871"/>
                <a:gd name="connsiteX17" fmla="*/ 1287346 w 2256683"/>
                <a:gd name="connsiteY17" fmla="*/ 56206 h 118871"/>
                <a:gd name="connsiteX18" fmla="*/ 969337 w 2256683"/>
                <a:gd name="connsiteY18" fmla="*/ 56206 h 118871"/>
                <a:gd name="connsiteX19" fmla="*/ 869579 w 2256683"/>
                <a:gd name="connsiteY19" fmla="*/ 56206 h 118871"/>
                <a:gd name="connsiteX20" fmla="*/ 497505 w 2256683"/>
                <a:gd name="connsiteY20" fmla="*/ 56206 h 118871"/>
                <a:gd name="connsiteX21" fmla="*/ 417767 w 2256683"/>
                <a:gd name="connsiteY21" fmla="*/ 0 h 118871"/>
                <a:gd name="connsiteX22" fmla="*/ 417767 w 2256683"/>
                <a:gd name="connsiteY22" fmla="*/ 56206 h 118871"/>
                <a:gd name="connsiteX23" fmla="*/ 79738 w 2256683"/>
                <a:gd name="connsiteY23" fmla="*/ 56206 h 118871"/>
                <a:gd name="connsiteX24" fmla="*/ 0 w 2256683"/>
                <a:gd name="connsiteY24" fmla="*/ 0 h 118871"/>
                <a:gd name="connsiteX25" fmla="*/ 0 w 2256683"/>
                <a:gd name="connsiteY25" fmla="*/ 62665 h 118871"/>
                <a:gd name="connsiteX26" fmla="*/ 79738 w 2256683"/>
                <a:gd name="connsiteY26" fmla="*/ 118871 h 118871"/>
                <a:gd name="connsiteX0" fmla="*/ 79738 w 2256683"/>
                <a:gd name="connsiteY0" fmla="*/ 118871 h 118871"/>
                <a:gd name="connsiteX1" fmla="*/ 869579 w 2256683"/>
                <a:gd name="connsiteY1" fmla="*/ 118871 h 118871"/>
                <a:gd name="connsiteX2" fmla="*/ 969337 w 2256683"/>
                <a:gd name="connsiteY2" fmla="*/ 118871 h 118871"/>
                <a:gd name="connsiteX3" fmla="*/ 1219003 w 2256683"/>
                <a:gd name="connsiteY3" fmla="*/ 118871 h 118871"/>
                <a:gd name="connsiteX4" fmla="*/ 1287346 w 2256683"/>
                <a:gd name="connsiteY4" fmla="*/ 118871 h 118871"/>
                <a:gd name="connsiteX5" fmla="*/ 1387104 w 2256683"/>
                <a:gd name="connsiteY5" fmla="*/ 118871 h 118871"/>
                <a:gd name="connsiteX6" fmla="*/ 1636770 w 2256683"/>
                <a:gd name="connsiteY6" fmla="*/ 118871 h 118871"/>
                <a:gd name="connsiteX7" fmla="*/ 1759178 w 2256683"/>
                <a:gd name="connsiteY7" fmla="*/ 118871 h 118871"/>
                <a:gd name="connsiteX8" fmla="*/ 2176945 w 2256683"/>
                <a:gd name="connsiteY8" fmla="*/ 118871 h 118871"/>
                <a:gd name="connsiteX9" fmla="*/ 2256683 w 2256683"/>
                <a:gd name="connsiteY9" fmla="*/ 62665 h 118871"/>
                <a:gd name="connsiteX10" fmla="*/ 2256683 w 2256683"/>
                <a:gd name="connsiteY10" fmla="*/ 0 h 118871"/>
                <a:gd name="connsiteX11" fmla="*/ 2176945 w 2256683"/>
                <a:gd name="connsiteY11" fmla="*/ 56206 h 118871"/>
                <a:gd name="connsiteX12" fmla="*/ 1838916 w 2256683"/>
                <a:gd name="connsiteY12" fmla="*/ 56206 h 118871"/>
                <a:gd name="connsiteX13" fmla="*/ 1838916 w 2256683"/>
                <a:gd name="connsiteY13" fmla="*/ 0 h 118871"/>
                <a:gd name="connsiteX14" fmla="*/ 1759178 w 2256683"/>
                <a:gd name="connsiteY14" fmla="*/ 56206 h 118871"/>
                <a:gd name="connsiteX15" fmla="*/ 1387104 w 2256683"/>
                <a:gd name="connsiteY15" fmla="*/ 56206 h 118871"/>
                <a:gd name="connsiteX16" fmla="*/ 1287346 w 2256683"/>
                <a:gd name="connsiteY16" fmla="*/ 56206 h 118871"/>
                <a:gd name="connsiteX17" fmla="*/ 969337 w 2256683"/>
                <a:gd name="connsiteY17" fmla="*/ 56206 h 118871"/>
                <a:gd name="connsiteX18" fmla="*/ 869579 w 2256683"/>
                <a:gd name="connsiteY18" fmla="*/ 56206 h 118871"/>
                <a:gd name="connsiteX19" fmla="*/ 497505 w 2256683"/>
                <a:gd name="connsiteY19" fmla="*/ 56206 h 118871"/>
                <a:gd name="connsiteX20" fmla="*/ 417767 w 2256683"/>
                <a:gd name="connsiteY20" fmla="*/ 0 h 118871"/>
                <a:gd name="connsiteX21" fmla="*/ 417767 w 2256683"/>
                <a:gd name="connsiteY21" fmla="*/ 56206 h 118871"/>
                <a:gd name="connsiteX22" fmla="*/ 79738 w 2256683"/>
                <a:gd name="connsiteY22" fmla="*/ 56206 h 118871"/>
                <a:gd name="connsiteX23" fmla="*/ 0 w 2256683"/>
                <a:gd name="connsiteY23" fmla="*/ 0 h 118871"/>
                <a:gd name="connsiteX24" fmla="*/ 0 w 2256683"/>
                <a:gd name="connsiteY24" fmla="*/ 62665 h 118871"/>
                <a:gd name="connsiteX25" fmla="*/ 79738 w 2256683"/>
                <a:gd name="connsiteY25" fmla="*/ 118871 h 118871"/>
                <a:gd name="connsiteX0" fmla="*/ 79738 w 2256683"/>
                <a:gd name="connsiteY0" fmla="*/ 118871 h 118871"/>
                <a:gd name="connsiteX1" fmla="*/ 969337 w 2256683"/>
                <a:gd name="connsiteY1" fmla="*/ 118871 h 118871"/>
                <a:gd name="connsiteX2" fmla="*/ 1219003 w 2256683"/>
                <a:gd name="connsiteY2" fmla="*/ 118871 h 118871"/>
                <a:gd name="connsiteX3" fmla="*/ 1287346 w 2256683"/>
                <a:gd name="connsiteY3" fmla="*/ 118871 h 118871"/>
                <a:gd name="connsiteX4" fmla="*/ 1387104 w 2256683"/>
                <a:gd name="connsiteY4" fmla="*/ 118871 h 118871"/>
                <a:gd name="connsiteX5" fmla="*/ 1636770 w 2256683"/>
                <a:gd name="connsiteY5" fmla="*/ 118871 h 118871"/>
                <a:gd name="connsiteX6" fmla="*/ 1759178 w 2256683"/>
                <a:gd name="connsiteY6" fmla="*/ 118871 h 118871"/>
                <a:gd name="connsiteX7" fmla="*/ 2176945 w 2256683"/>
                <a:gd name="connsiteY7" fmla="*/ 118871 h 118871"/>
                <a:gd name="connsiteX8" fmla="*/ 2256683 w 2256683"/>
                <a:gd name="connsiteY8" fmla="*/ 62665 h 118871"/>
                <a:gd name="connsiteX9" fmla="*/ 2256683 w 2256683"/>
                <a:gd name="connsiteY9" fmla="*/ 0 h 118871"/>
                <a:gd name="connsiteX10" fmla="*/ 2176945 w 2256683"/>
                <a:gd name="connsiteY10" fmla="*/ 56206 h 118871"/>
                <a:gd name="connsiteX11" fmla="*/ 1838916 w 2256683"/>
                <a:gd name="connsiteY11" fmla="*/ 56206 h 118871"/>
                <a:gd name="connsiteX12" fmla="*/ 1838916 w 2256683"/>
                <a:gd name="connsiteY12" fmla="*/ 0 h 118871"/>
                <a:gd name="connsiteX13" fmla="*/ 1759178 w 2256683"/>
                <a:gd name="connsiteY13" fmla="*/ 56206 h 118871"/>
                <a:gd name="connsiteX14" fmla="*/ 1387104 w 2256683"/>
                <a:gd name="connsiteY14" fmla="*/ 56206 h 118871"/>
                <a:gd name="connsiteX15" fmla="*/ 1287346 w 2256683"/>
                <a:gd name="connsiteY15" fmla="*/ 56206 h 118871"/>
                <a:gd name="connsiteX16" fmla="*/ 969337 w 2256683"/>
                <a:gd name="connsiteY16" fmla="*/ 56206 h 118871"/>
                <a:gd name="connsiteX17" fmla="*/ 869579 w 2256683"/>
                <a:gd name="connsiteY17" fmla="*/ 56206 h 118871"/>
                <a:gd name="connsiteX18" fmla="*/ 497505 w 2256683"/>
                <a:gd name="connsiteY18" fmla="*/ 56206 h 118871"/>
                <a:gd name="connsiteX19" fmla="*/ 417767 w 2256683"/>
                <a:gd name="connsiteY19" fmla="*/ 0 h 118871"/>
                <a:gd name="connsiteX20" fmla="*/ 417767 w 2256683"/>
                <a:gd name="connsiteY20" fmla="*/ 56206 h 118871"/>
                <a:gd name="connsiteX21" fmla="*/ 79738 w 2256683"/>
                <a:gd name="connsiteY21" fmla="*/ 56206 h 118871"/>
                <a:gd name="connsiteX22" fmla="*/ 0 w 2256683"/>
                <a:gd name="connsiteY22" fmla="*/ 0 h 118871"/>
                <a:gd name="connsiteX23" fmla="*/ 0 w 2256683"/>
                <a:gd name="connsiteY23" fmla="*/ 62665 h 118871"/>
                <a:gd name="connsiteX24" fmla="*/ 79738 w 2256683"/>
                <a:gd name="connsiteY24" fmla="*/ 118871 h 118871"/>
                <a:gd name="connsiteX0" fmla="*/ 79738 w 2256683"/>
                <a:gd name="connsiteY0" fmla="*/ 118871 h 118871"/>
                <a:gd name="connsiteX1" fmla="*/ 1219003 w 2256683"/>
                <a:gd name="connsiteY1" fmla="*/ 118871 h 118871"/>
                <a:gd name="connsiteX2" fmla="*/ 1287346 w 2256683"/>
                <a:gd name="connsiteY2" fmla="*/ 118871 h 118871"/>
                <a:gd name="connsiteX3" fmla="*/ 1387104 w 2256683"/>
                <a:gd name="connsiteY3" fmla="*/ 118871 h 118871"/>
                <a:gd name="connsiteX4" fmla="*/ 1636770 w 2256683"/>
                <a:gd name="connsiteY4" fmla="*/ 118871 h 118871"/>
                <a:gd name="connsiteX5" fmla="*/ 1759178 w 2256683"/>
                <a:gd name="connsiteY5" fmla="*/ 118871 h 118871"/>
                <a:gd name="connsiteX6" fmla="*/ 2176945 w 2256683"/>
                <a:gd name="connsiteY6" fmla="*/ 118871 h 118871"/>
                <a:gd name="connsiteX7" fmla="*/ 2256683 w 2256683"/>
                <a:gd name="connsiteY7" fmla="*/ 62665 h 118871"/>
                <a:gd name="connsiteX8" fmla="*/ 2256683 w 2256683"/>
                <a:gd name="connsiteY8" fmla="*/ 0 h 118871"/>
                <a:gd name="connsiteX9" fmla="*/ 2176945 w 2256683"/>
                <a:gd name="connsiteY9" fmla="*/ 56206 h 118871"/>
                <a:gd name="connsiteX10" fmla="*/ 1838916 w 2256683"/>
                <a:gd name="connsiteY10" fmla="*/ 56206 h 118871"/>
                <a:gd name="connsiteX11" fmla="*/ 1838916 w 2256683"/>
                <a:gd name="connsiteY11" fmla="*/ 0 h 118871"/>
                <a:gd name="connsiteX12" fmla="*/ 1759178 w 2256683"/>
                <a:gd name="connsiteY12" fmla="*/ 56206 h 118871"/>
                <a:gd name="connsiteX13" fmla="*/ 1387104 w 2256683"/>
                <a:gd name="connsiteY13" fmla="*/ 56206 h 118871"/>
                <a:gd name="connsiteX14" fmla="*/ 1287346 w 2256683"/>
                <a:gd name="connsiteY14" fmla="*/ 56206 h 118871"/>
                <a:gd name="connsiteX15" fmla="*/ 969337 w 2256683"/>
                <a:gd name="connsiteY15" fmla="*/ 56206 h 118871"/>
                <a:gd name="connsiteX16" fmla="*/ 869579 w 2256683"/>
                <a:gd name="connsiteY16" fmla="*/ 56206 h 118871"/>
                <a:gd name="connsiteX17" fmla="*/ 497505 w 2256683"/>
                <a:gd name="connsiteY17" fmla="*/ 56206 h 118871"/>
                <a:gd name="connsiteX18" fmla="*/ 417767 w 2256683"/>
                <a:gd name="connsiteY18" fmla="*/ 0 h 118871"/>
                <a:gd name="connsiteX19" fmla="*/ 417767 w 2256683"/>
                <a:gd name="connsiteY19" fmla="*/ 56206 h 118871"/>
                <a:gd name="connsiteX20" fmla="*/ 79738 w 2256683"/>
                <a:gd name="connsiteY20" fmla="*/ 56206 h 118871"/>
                <a:gd name="connsiteX21" fmla="*/ 0 w 2256683"/>
                <a:gd name="connsiteY21" fmla="*/ 0 h 118871"/>
                <a:gd name="connsiteX22" fmla="*/ 0 w 2256683"/>
                <a:gd name="connsiteY22" fmla="*/ 62665 h 118871"/>
                <a:gd name="connsiteX23" fmla="*/ 79738 w 2256683"/>
                <a:gd name="connsiteY23" fmla="*/ 118871 h 118871"/>
                <a:gd name="connsiteX0" fmla="*/ 79738 w 2256683"/>
                <a:gd name="connsiteY0" fmla="*/ 118871 h 118871"/>
                <a:gd name="connsiteX1" fmla="*/ 1287346 w 2256683"/>
                <a:gd name="connsiteY1" fmla="*/ 118871 h 118871"/>
                <a:gd name="connsiteX2" fmla="*/ 1387104 w 2256683"/>
                <a:gd name="connsiteY2" fmla="*/ 118871 h 118871"/>
                <a:gd name="connsiteX3" fmla="*/ 1636770 w 2256683"/>
                <a:gd name="connsiteY3" fmla="*/ 118871 h 118871"/>
                <a:gd name="connsiteX4" fmla="*/ 1759178 w 2256683"/>
                <a:gd name="connsiteY4" fmla="*/ 118871 h 118871"/>
                <a:gd name="connsiteX5" fmla="*/ 2176945 w 2256683"/>
                <a:gd name="connsiteY5" fmla="*/ 118871 h 118871"/>
                <a:gd name="connsiteX6" fmla="*/ 2256683 w 2256683"/>
                <a:gd name="connsiteY6" fmla="*/ 62665 h 118871"/>
                <a:gd name="connsiteX7" fmla="*/ 2256683 w 2256683"/>
                <a:gd name="connsiteY7" fmla="*/ 0 h 118871"/>
                <a:gd name="connsiteX8" fmla="*/ 2176945 w 2256683"/>
                <a:gd name="connsiteY8" fmla="*/ 56206 h 118871"/>
                <a:gd name="connsiteX9" fmla="*/ 1838916 w 2256683"/>
                <a:gd name="connsiteY9" fmla="*/ 56206 h 118871"/>
                <a:gd name="connsiteX10" fmla="*/ 1838916 w 2256683"/>
                <a:gd name="connsiteY10" fmla="*/ 0 h 118871"/>
                <a:gd name="connsiteX11" fmla="*/ 1759178 w 2256683"/>
                <a:gd name="connsiteY11" fmla="*/ 56206 h 118871"/>
                <a:gd name="connsiteX12" fmla="*/ 1387104 w 2256683"/>
                <a:gd name="connsiteY12" fmla="*/ 56206 h 118871"/>
                <a:gd name="connsiteX13" fmla="*/ 1287346 w 2256683"/>
                <a:gd name="connsiteY13" fmla="*/ 56206 h 118871"/>
                <a:gd name="connsiteX14" fmla="*/ 969337 w 2256683"/>
                <a:gd name="connsiteY14" fmla="*/ 56206 h 118871"/>
                <a:gd name="connsiteX15" fmla="*/ 869579 w 2256683"/>
                <a:gd name="connsiteY15" fmla="*/ 56206 h 118871"/>
                <a:gd name="connsiteX16" fmla="*/ 497505 w 2256683"/>
                <a:gd name="connsiteY16" fmla="*/ 56206 h 118871"/>
                <a:gd name="connsiteX17" fmla="*/ 417767 w 2256683"/>
                <a:gd name="connsiteY17" fmla="*/ 0 h 118871"/>
                <a:gd name="connsiteX18" fmla="*/ 417767 w 2256683"/>
                <a:gd name="connsiteY18" fmla="*/ 56206 h 118871"/>
                <a:gd name="connsiteX19" fmla="*/ 79738 w 2256683"/>
                <a:gd name="connsiteY19" fmla="*/ 56206 h 118871"/>
                <a:gd name="connsiteX20" fmla="*/ 0 w 2256683"/>
                <a:gd name="connsiteY20" fmla="*/ 0 h 118871"/>
                <a:gd name="connsiteX21" fmla="*/ 0 w 2256683"/>
                <a:gd name="connsiteY21" fmla="*/ 62665 h 118871"/>
                <a:gd name="connsiteX22" fmla="*/ 79738 w 2256683"/>
                <a:gd name="connsiteY22" fmla="*/ 118871 h 118871"/>
                <a:gd name="connsiteX0" fmla="*/ 79738 w 2256683"/>
                <a:gd name="connsiteY0" fmla="*/ 118871 h 118871"/>
                <a:gd name="connsiteX1" fmla="*/ 1387104 w 2256683"/>
                <a:gd name="connsiteY1" fmla="*/ 118871 h 118871"/>
                <a:gd name="connsiteX2" fmla="*/ 1636770 w 2256683"/>
                <a:gd name="connsiteY2" fmla="*/ 118871 h 118871"/>
                <a:gd name="connsiteX3" fmla="*/ 1759178 w 2256683"/>
                <a:gd name="connsiteY3" fmla="*/ 118871 h 118871"/>
                <a:gd name="connsiteX4" fmla="*/ 2176945 w 2256683"/>
                <a:gd name="connsiteY4" fmla="*/ 118871 h 118871"/>
                <a:gd name="connsiteX5" fmla="*/ 2256683 w 2256683"/>
                <a:gd name="connsiteY5" fmla="*/ 62665 h 118871"/>
                <a:gd name="connsiteX6" fmla="*/ 2256683 w 2256683"/>
                <a:gd name="connsiteY6" fmla="*/ 0 h 118871"/>
                <a:gd name="connsiteX7" fmla="*/ 2176945 w 2256683"/>
                <a:gd name="connsiteY7" fmla="*/ 56206 h 118871"/>
                <a:gd name="connsiteX8" fmla="*/ 1838916 w 2256683"/>
                <a:gd name="connsiteY8" fmla="*/ 56206 h 118871"/>
                <a:gd name="connsiteX9" fmla="*/ 1838916 w 2256683"/>
                <a:gd name="connsiteY9" fmla="*/ 0 h 118871"/>
                <a:gd name="connsiteX10" fmla="*/ 1759178 w 2256683"/>
                <a:gd name="connsiteY10" fmla="*/ 56206 h 118871"/>
                <a:gd name="connsiteX11" fmla="*/ 1387104 w 2256683"/>
                <a:gd name="connsiteY11" fmla="*/ 56206 h 118871"/>
                <a:gd name="connsiteX12" fmla="*/ 1287346 w 2256683"/>
                <a:gd name="connsiteY12" fmla="*/ 56206 h 118871"/>
                <a:gd name="connsiteX13" fmla="*/ 969337 w 2256683"/>
                <a:gd name="connsiteY13" fmla="*/ 56206 h 118871"/>
                <a:gd name="connsiteX14" fmla="*/ 869579 w 2256683"/>
                <a:gd name="connsiteY14" fmla="*/ 56206 h 118871"/>
                <a:gd name="connsiteX15" fmla="*/ 497505 w 2256683"/>
                <a:gd name="connsiteY15" fmla="*/ 56206 h 118871"/>
                <a:gd name="connsiteX16" fmla="*/ 417767 w 2256683"/>
                <a:gd name="connsiteY16" fmla="*/ 0 h 118871"/>
                <a:gd name="connsiteX17" fmla="*/ 417767 w 2256683"/>
                <a:gd name="connsiteY17" fmla="*/ 56206 h 118871"/>
                <a:gd name="connsiteX18" fmla="*/ 79738 w 2256683"/>
                <a:gd name="connsiteY18" fmla="*/ 56206 h 118871"/>
                <a:gd name="connsiteX19" fmla="*/ 0 w 2256683"/>
                <a:gd name="connsiteY19" fmla="*/ 0 h 118871"/>
                <a:gd name="connsiteX20" fmla="*/ 0 w 2256683"/>
                <a:gd name="connsiteY20" fmla="*/ 62665 h 118871"/>
                <a:gd name="connsiteX21" fmla="*/ 79738 w 2256683"/>
                <a:gd name="connsiteY21" fmla="*/ 118871 h 118871"/>
                <a:gd name="connsiteX0" fmla="*/ 79738 w 2256683"/>
                <a:gd name="connsiteY0" fmla="*/ 118871 h 118871"/>
                <a:gd name="connsiteX1" fmla="*/ 1636770 w 2256683"/>
                <a:gd name="connsiteY1" fmla="*/ 118871 h 118871"/>
                <a:gd name="connsiteX2" fmla="*/ 1759178 w 2256683"/>
                <a:gd name="connsiteY2" fmla="*/ 118871 h 118871"/>
                <a:gd name="connsiteX3" fmla="*/ 2176945 w 2256683"/>
                <a:gd name="connsiteY3" fmla="*/ 118871 h 118871"/>
                <a:gd name="connsiteX4" fmla="*/ 2256683 w 2256683"/>
                <a:gd name="connsiteY4" fmla="*/ 62665 h 118871"/>
                <a:gd name="connsiteX5" fmla="*/ 2256683 w 2256683"/>
                <a:gd name="connsiteY5" fmla="*/ 0 h 118871"/>
                <a:gd name="connsiteX6" fmla="*/ 2176945 w 2256683"/>
                <a:gd name="connsiteY6" fmla="*/ 56206 h 118871"/>
                <a:gd name="connsiteX7" fmla="*/ 1838916 w 2256683"/>
                <a:gd name="connsiteY7" fmla="*/ 56206 h 118871"/>
                <a:gd name="connsiteX8" fmla="*/ 1838916 w 2256683"/>
                <a:gd name="connsiteY8" fmla="*/ 0 h 118871"/>
                <a:gd name="connsiteX9" fmla="*/ 1759178 w 2256683"/>
                <a:gd name="connsiteY9" fmla="*/ 56206 h 118871"/>
                <a:gd name="connsiteX10" fmla="*/ 1387104 w 2256683"/>
                <a:gd name="connsiteY10" fmla="*/ 56206 h 118871"/>
                <a:gd name="connsiteX11" fmla="*/ 1287346 w 2256683"/>
                <a:gd name="connsiteY11" fmla="*/ 56206 h 118871"/>
                <a:gd name="connsiteX12" fmla="*/ 969337 w 2256683"/>
                <a:gd name="connsiteY12" fmla="*/ 56206 h 118871"/>
                <a:gd name="connsiteX13" fmla="*/ 869579 w 2256683"/>
                <a:gd name="connsiteY13" fmla="*/ 56206 h 118871"/>
                <a:gd name="connsiteX14" fmla="*/ 497505 w 2256683"/>
                <a:gd name="connsiteY14" fmla="*/ 56206 h 118871"/>
                <a:gd name="connsiteX15" fmla="*/ 417767 w 2256683"/>
                <a:gd name="connsiteY15" fmla="*/ 0 h 118871"/>
                <a:gd name="connsiteX16" fmla="*/ 417767 w 2256683"/>
                <a:gd name="connsiteY16" fmla="*/ 56206 h 118871"/>
                <a:gd name="connsiteX17" fmla="*/ 79738 w 2256683"/>
                <a:gd name="connsiteY17" fmla="*/ 56206 h 118871"/>
                <a:gd name="connsiteX18" fmla="*/ 0 w 2256683"/>
                <a:gd name="connsiteY18" fmla="*/ 0 h 118871"/>
                <a:gd name="connsiteX19" fmla="*/ 0 w 2256683"/>
                <a:gd name="connsiteY19" fmla="*/ 62665 h 118871"/>
                <a:gd name="connsiteX20" fmla="*/ 79738 w 2256683"/>
                <a:gd name="connsiteY20" fmla="*/ 118871 h 118871"/>
                <a:gd name="connsiteX0" fmla="*/ 79738 w 2256683"/>
                <a:gd name="connsiteY0" fmla="*/ 118871 h 118871"/>
                <a:gd name="connsiteX1" fmla="*/ 1759178 w 2256683"/>
                <a:gd name="connsiteY1" fmla="*/ 118871 h 118871"/>
                <a:gd name="connsiteX2" fmla="*/ 2176945 w 2256683"/>
                <a:gd name="connsiteY2" fmla="*/ 118871 h 118871"/>
                <a:gd name="connsiteX3" fmla="*/ 2256683 w 2256683"/>
                <a:gd name="connsiteY3" fmla="*/ 62665 h 118871"/>
                <a:gd name="connsiteX4" fmla="*/ 2256683 w 2256683"/>
                <a:gd name="connsiteY4" fmla="*/ 0 h 118871"/>
                <a:gd name="connsiteX5" fmla="*/ 2176945 w 2256683"/>
                <a:gd name="connsiteY5" fmla="*/ 56206 h 118871"/>
                <a:gd name="connsiteX6" fmla="*/ 1838916 w 2256683"/>
                <a:gd name="connsiteY6" fmla="*/ 56206 h 118871"/>
                <a:gd name="connsiteX7" fmla="*/ 1838916 w 2256683"/>
                <a:gd name="connsiteY7" fmla="*/ 0 h 118871"/>
                <a:gd name="connsiteX8" fmla="*/ 1759178 w 2256683"/>
                <a:gd name="connsiteY8" fmla="*/ 56206 h 118871"/>
                <a:gd name="connsiteX9" fmla="*/ 1387104 w 2256683"/>
                <a:gd name="connsiteY9" fmla="*/ 56206 h 118871"/>
                <a:gd name="connsiteX10" fmla="*/ 1287346 w 2256683"/>
                <a:gd name="connsiteY10" fmla="*/ 56206 h 118871"/>
                <a:gd name="connsiteX11" fmla="*/ 969337 w 2256683"/>
                <a:gd name="connsiteY11" fmla="*/ 56206 h 118871"/>
                <a:gd name="connsiteX12" fmla="*/ 869579 w 2256683"/>
                <a:gd name="connsiteY12" fmla="*/ 56206 h 118871"/>
                <a:gd name="connsiteX13" fmla="*/ 497505 w 2256683"/>
                <a:gd name="connsiteY13" fmla="*/ 56206 h 118871"/>
                <a:gd name="connsiteX14" fmla="*/ 417767 w 2256683"/>
                <a:gd name="connsiteY14" fmla="*/ 0 h 118871"/>
                <a:gd name="connsiteX15" fmla="*/ 417767 w 2256683"/>
                <a:gd name="connsiteY15" fmla="*/ 56206 h 118871"/>
                <a:gd name="connsiteX16" fmla="*/ 79738 w 2256683"/>
                <a:gd name="connsiteY16" fmla="*/ 56206 h 118871"/>
                <a:gd name="connsiteX17" fmla="*/ 0 w 2256683"/>
                <a:gd name="connsiteY17" fmla="*/ 0 h 118871"/>
                <a:gd name="connsiteX18" fmla="*/ 0 w 2256683"/>
                <a:gd name="connsiteY18" fmla="*/ 62665 h 118871"/>
                <a:gd name="connsiteX19" fmla="*/ 79738 w 2256683"/>
                <a:gd name="connsiteY19" fmla="*/ 118871 h 118871"/>
                <a:gd name="connsiteX0" fmla="*/ 79738 w 2256683"/>
                <a:gd name="connsiteY0" fmla="*/ 118871 h 118871"/>
                <a:gd name="connsiteX1" fmla="*/ 2176945 w 2256683"/>
                <a:gd name="connsiteY1" fmla="*/ 118871 h 118871"/>
                <a:gd name="connsiteX2" fmla="*/ 2256683 w 2256683"/>
                <a:gd name="connsiteY2" fmla="*/ 62665 h 118871"/>
                <a:gd name="connsiteX3" fmla="*/ 2256683 w 2256683"/>
                <a:gd name="connsiteY3" fmla="*/ 0 h 118871"/>
                <a:gd name="connsiteX4" fmla="*/ 2176945 w 2256683"/>
                <a:gd name="connsiteY4" fmla="*/ 56206 h 118871"/>
                <a:gd name="connsiteX5" fmla="*/ 1838916 w 2256683"/>
                <a:gd name="connsiteY5" fmla="*/ 56206 h 118871"/>
                <a:gd name="connsiteX6" fmla="*/ 1838916 w 2256683"/>
                <a:gd name="connsiteY6" fmla="*/ 0 h 118871"/>
                <a:gd name="connsiteX7" fmla="*/ 1759178 w 2256683"/>
                <a:gd name="connsiteY7" fmla="*/ 56206 h 118871"/>
                <a:gd name="connsiteX8" fmla="*/ 1387104 w 2256683"/>
                <a:gd name="connsiteY8" fmla="*/ 56206 h 118871"/>
                <a:gd name="connsiteX9" fmla="*/ 1287346 w 2256683"/>
                <a:gd name="connsiteY9" fmla="*/ 56206 h 118871"/>
                <a:gd name="connsiteX10" fmla="*/ 969337 w 2256683"/>
                <a:gd name="connsiteY10" fmla="*/ 56206 h 118871"/>
                <a:gd name="connsiteX11" fmla="*/ 869579 w 2256683"/>
                <a:gd name="connsiteY11" fmla="*/ 56206 h 118871"/>
                <a:gd name="connsiteX12" fmla="*/ 497505 w 2256683"/>
                <a:gd name="connsiteY12" fmla="*/ 56206 h 118871"/>
                <a:gd name="connsiteX13" fmla="*/ 417767 w 2256683"/>
                <a:gd name="connsiteY13" fmla="*/ 0 h 118871"/>
                <a:gd name="connsiteX14" fmla="*/ 417767 w 2256683"/>
                <a:gd name="connsiteY14" fmla="*/ 56206 h 118871"/>
                <a:gd name="connsiteX15" fmla="*/ 79738 w 2256683"/>
                <a:gd name="connsiteY15" fmla="*/ 56206 h 118871"/>
                <a:gd name="connsiteX16" fmla="*/ 0 w 2256683"/>
                <a:gd name="connsiteY16" fmla="*/ 0 h 118871"/>
                <a:gd name="connsiteX17" fmla="*/ 0 w 2256683"/>
                <a:gd name="connsiteY17" fmla="*/ 62665 h 118871"/>
                <a:gd name="connsiteX18" fmla="*/ 79738 w 2256683"/>
                <a:gd name="connsiteY18" fmla="*/ 118871 h 118871"/>
                <a:gd name="connsiteX0" fmla="*/ 79738 w 2256683"/>
                <a:gd name="connsiteY0" fmla="*/ 118871 h 118871"/>
                <a:gd name="connsiteX1" fmla="*/ 2176945 w 2256683"/>
                <a:gd name="connsiteY1" fmla="*/ 118871 h 118871"/>
                <a:gd name="connsiteX2" fmla="*/ 2256683 w 2256683"/>
                <a:gd name="connsiteY2" fmla="*/ 62665 h 118871"/>
                <a:gd name="connsiteX3" fmla="*/ 2256683 w 2256683"/>
                <a:gd name="connsiteY3" fmla="*/ 0 h 118871"/>
                <a:gd name="connsiteX4" fmla="*/ 2176945 w 2256683"/>
                <a:gd name="connsiteY4" fmla="*/ 56206 h 118871"/>
                <a:gd name="connsiteX5" fmla="*/ 1838916 w 2256683"/>
                <a:gd name="connsiteY5" fmla="*/ 56206 h 118871"/>
                <a:gd name="connsiteX6" fmla="*/ 1759178 w 2256683"/>
                <a:gd name="connsiteY6" fmla="*/ 56206 h 118871"/>
                <a:gd name="connsiteX7" fmla="*/ 1387104 w 2256683"/>
                <a:gd name="connsiteY7" fmla="*/ 56206 h 118871"/>
                <a:gd name="connsiteX8" fmla="*/ 1287346 w 2256683"/>
                <a:gd name="connsiteY8" fmla="*/ 56206 h 118871"/>
                <a:gd name="connsiteX9" fmla="*/ 969337 w 2256683"/>
                <a:gd name="connsiteY9" fmla="*/ 56206 h 118871"/>
                <a:gd name="connsiteX10" fmla="*/ 869579 w 2256683"/>
                <a:gd name="connsiteY10" fmla="*/ 56206 h 118871"/>
                <a:gd name="connsiteX11" fmla="*/ 497505 w 2256683"/>
                <a:gd name="connsiteY11" fmla="*/ 56206 h 118871"/>
                <a:gd name="connsiteX12" fmla="*/ 417767 w 2256683"/>
                <a:gd name="connsiteY12" fmla="*/ 0 h 118871"/>
                <a:gd name="connsiteX13" fmla="*/ 417767 w 2256683"/>
                <a:gd name="connsiteY13" fmla="*/ 56206 h 118871"/>
                <a:gd name="connsiteX14" fmla="*/ 79738 w 2256683"/>
                <a:gd name="connsiteY14" fmla="*/ 56206 h 118871"/>
                <a:gd name="connsiteX15" fmla="*/ 0 w 2256683"/>
                <a:gd name="connsiteY15" fmla="*/ 0 h 118871"/>
                <a:gd name="connsiteX16" fmla="*/ 0 w 2256683"/>
                <a:gd name="connsiteY16" fmla="*/ 62665 h 118871"/>
                <a:gd name="connsiteX17" fmla="*/ 79738 w 2256683"/>
                <a:gd name="connsiteY17" fmla="*/ 118871 h 118871"/>
                <a:gd name="connsiteX0" fmla="*/ 79738 w 2256683"/>
                <a:gd name="connsiteY0" fmla="*/ 118871 h 118871"/>
                <a:gd name="connsiteX1" fmla="*/ 2176945 w 2256683"/>
                <a:gd name="connsiteY1" fmla="*/ 118871 h 118871"/>
                <a:gd name="connsiteX2" fmla="*/ 2256683 w 2256683"/>
                <a:gd name="connsiteY2" fmla="*/ 62665 h 118871"/>
                <a:gd name="connsiteX3" fmla="*/ 2256683 w 2256683"/>
                <a:gd name="connsiteY3" fmla="*/ 0 h 118871"/>
                <a:gd name="connsiteX4" fmla="*/ 2176945 w 2256683"/>
                <a:gd name="connsiteY4" fmla="*/ 56206 h 118871"/>
                <a:gd name="connsiteX5" fmla="*/ 1759178 w 2256683"/>
                <a:gd name="connsiteY5" fmla="*/ 56206 h 118871"/>
                <a:gd name="connsiteX6" fmla="*/ 1387104 w 2256683"/>
                <a:gd name="connsiteY6" fmla="*/ 56206 h 118871"/>
                <a:gd name="connsiteX7" fmla="*/ 1287346 w 2256683"/>
                <a:gd name="connsiteY7" fmla="*/ 56206 h 118871"/>
                <a:gd name="connsiteX8" fmla="*/ 969337 w 2256683"/>
                <a:gd name="connsiteY8" fmla="*/ 56206 h 118871"/>
                <a:gd name="connsiteX9" fmla="*/ 869579 w 2256683"/>
                <a:gd name="connsiteY9" fmla="*/ 56206 h 118871"/>
                <a:gd name="connsiteX10" fmla="*/ 497505 w 2256683"/>
                <a:gd name="connsiteY10" fmla="*/ 56206 h 118871"/>
                <a:gd name="connsiteX11" fmla="*/ 417767 w 2256683"/>
                <a:gd name="connsiteY11" fmla="*/ 0 h 118871"/>
                <a:gd name="connsiteX12" fmla="*/ 417767 w 2256683"/>
                <a:gd name="connsiteY12" fmla="*/ 56206 h 118871"/>
                <a:gd name="connsiteX13" fmla="*/ 79738 w 2256683"/>
                <a:gd name="connsiteY13" fmla="*/ 56206 h 118871"/>
                <a:gd name="connsiteX14" fmla="*/ 0 w 2256683"/>
                <a:gd name="connsiteY14" fmla="*/ 0 h 118871"/>
                <a:gd name="connsiteX15" fmla="*/ 0 w 2256683"/>
                <a:gd name="connsiteY15" fmla="*/ 62665 h 118871"/>
                <a:gd name="connsiteX16" fmla="*/ 79738 w 2256683"/>
                <a:gd name="connsiteY16" fmla="*/ 118871 h 118871"/>
                <a:gd name="connsiteX0" fmla="*/ 79738 w 2256683"/>
                <a:gd name="connsiteY0" fmla="*/ 118871 h 118871"/>
                <a:gd name="connsiteX1" fmla="*/ 2176945 w 2256683"/>
                <a:gd name="connsiteY1" fmla="*/ 118871 h 118871"/>
                <a:gd name="connsiteX2" fmla="*/ 2256683 w 2256683"/>
                <a:gd name="connsiteY2" fmla="*/ 62665 h 118871"/>
                <a:gd name="connsiteX3" fmla="*/ 2256683 w 2256683"/>
                <a:gd name="connsiteY3" fmla="*/ 0 h 118871"/>
                <a:gd name="connsiteX4" fmla="*/ 2176945 w 2256683"/>
                <a:gd name="connsiteY4" fmla="*/ 56206 h 118871"/>
                <a:gd name="connsiteX5" fmla="*/ 1387104 w 2256683"/>
                <a:gd name="connsiteY5" fmla="*/ 56206 h 118871"/>
                <a:gd name="connsiteX6" fmla="*/ 1287346 w 2256683"/>
                <a:gd name="connsiteY6" fmla="*/ 56206 h 118871"/>
                <a:gd name="connsiteX7" fmla="*/ 969337 w 2256683"/>
                <a:gd name="connsiteY7" fmla="*/ 56206 h 118871"/>
                <a:gd name="connsiteX8" fmla="*/ 869579 w 2256683"/>
                <a:gd name="connsiteY8" fmla="*/ 56206 h 118871"/>
                <a:gd name="connsiteX9" fmla="*/ 497505 w 2256683"/>
                <a:gd name="connsiteY9" fmla="*/ 56206 h 118871"/>
                <a:gd name="connsiteX10" fmla="*/ 417767 w 2256683"/>
                <a:gd name="connsiteY10" fmla="*/ 0 h 118871"/>
                <a:gd name="connsiteX11" fmla="*/ 417767 w 2256683"/>
                <a:gd name="connsiteY11" fmla="*/ 56206 h 118871"/>
                <a:gd name="connsiteX12" fmla="*/ 79738 w 2256683"/>
                <a:gd name="connsiteY12" fmla="*/ 56206 h 118871"/>
                <a:gd name="connsiteX13" fmla="*/ 0 w 2256683"/>
                <a:gd name="connsiteY13" fmla="*/ 0 h 118871"/>
                <a:gd name="connsiteX14" fmla="*/ 0 w 2256683"/>
                <a:gd name="connsiteY14" fmla="*/ 62665 h 118871"/>
                <a:gd name="connsiteX15" fmla="*/ 79738 w 2256683"/>
                <a:gd name="connsiteY15" fmla="*/ 118871 h 118871"/>
                <a:gd name="connsiteX0" fmla="*/ 79738 w 2256683"/>
                <a:gd name="connsiteY0" fmla="*/ 118871 h 118871"/>
                <a:gd name="connsiteX1" fmla="*/ 2176945 w 2256683"/>
                <a:gd name="connsiteY1" fmla="*/ 118871 h 118871"/>
                <a:gd name="connsiteX2" fmla="*/ 2256683 w 2256683"/>
                <a:gd name="connsiteY2" fmla="*/ 62665 h 118871"/>
                <a:gd name="connsiteX3" fmla="*/ 2256683 w 2256683"/>
                <a:gd name="connsiteY3" fmla="*/ 0 h 118871"/>
                <a:gd name="connsiteX4" fmla="*/ 2176945 w 2256683"/>
                <a:gd name="connsiteY4" fmla="*/ 56206 h 118871"/>
                <a:gd name="connsiteX5" fmla="*/ 1287346 w 2256683"/>
                <a:gd name="connsiteY5" fmla="*/ 56206 h 118871"/>
                <a:gd name="connsiteX6" fmla="*/ 969337 w 2256683"/>
                <a:gd name="connsiteY6" fmla="*/ 56206 h 118871"/>
                <a:gd name="connsiteX7" fmla="*/ 869579 w 2256683"/>
                <a:gd name="connsiteY7" fmla="*/ 56206 h 118871"/>
                <a:gd name="connsiteX8" fmla="*/ 497505 w 2256683"/>
                <a:gd name="connsiteY8" fmla="*/ 56206 h 118871"/>
                <a:gd name="connsiteX9" fmla="*/ 417767 w 2256683"/>
                <a:gd name="connsiteY9" fmla="*/ 0 h 118871"/>
                <a:gd name="connsiteX10" fmla="*/ 417767 w 2256683"/>
                <a:gd name="connsiteY10" fmla="*/ 56206 h 118871"/>
                <a:gd name="connsiteX11" fmla="*/ 79738 w 2256683"/>
                <a:gd name="connsiteY11" fmla="*/ 56206 h 118871"/>
                <a:gd name="connsiteX12" fmla="*/ 0 w 2256683"/>
                <a:gd name="connsiteY12" fmla="*/ 0 h 118871"/>
                <a:gd name="connsiteX13" fmla="*/ 0 w 2256683"/>
                <a:gd name="connsiteY13" fmla="*/ 62665 h 118871"/>
                <a:gd name="connsiteX14" fmla="*/ 79738 w 2256683"/>
                <a:gd name="connsiteY14" fmla="*/ 118871 h 118871"/>
                <a:gd name="connsiteX0" fmla="*/ 79738 w 2256683"/>
                <a:gd name="connsiteY0" fmla="*/ 118871 h 118871"/>
                <a:gd name="connsiteX1" fmla="*/ 2176945 w 2256683"/>
                <a:gd name="connsiteY1" fmla="*/ 118871 h 118871"/>
                <a:gd name="connsiteX2" fmla="*/ 2256683 w 2256683"/>
                <a:gd name="connsiteY2" fmla="*/ 62665 h 118871"/>
                <a:gd name="connsiteX3" fmla="*/ 2256683 w 2256683"/>
                <a:gd name="connsiteY3" fmla="*/ 0 h 118871"/>
                <a:gd name="connsiteX4" fmla="*/ 2176945 w 2256683"/>
                <a:gd name="connsiteY4" fmla="*/ 56206 h 118871"/>
                <a:gd name="connsiteX5" fmla="*/ 969337 w 2256683"/>
                <a:gd name="connsiteY5" fmla="*/ 56206 h 118871"/>
                <a:gd name="connsiteX6" fmla="*/ 869579 w 2256683"/>
                <a:gd name="connsiteY6" fmla="*/ 56206 h 118871"/>
                <a:gd name="connsiteX7" fmla="*/ 497505 w 2256683"/>
                <a:gd name="connsiteY7" fmla="*/ 56206 h 118871"/>
                <a:gd name="connsiteX8" fmla="*/ 417767 w 2256683"/>
                <a:gd name="connsiteY8" fmla="*/ 0 h 118871"/>
                <a:gd name="connsiteX9" fmla="*/ 417767 w 2256683"/>
                <a:gd name="connsiteY9" fmla="*/ 56206 h 118871"/>
                <a:gd name="connsiteX10" fmla="*/ 79738 w 2256683"/>
                <a:gd name="connsiteY10" fmla="*/ 56206 h 118871"/>
                <a:gd name="connsiteX11" fmla="*/ 0 w 2256683"/>
                <a:gd name="connsiteY11" fmla="*/ 0 h 118871"/>
                <a:gd name="connsiteX12" fmla="*/ 0 w 2256683"/>
                <a:gd name="connsiteY12" fmla="*/ 62665 h 118871"/>
                <a:gd name="connsiteX13" fmla="*/ 79738 w 2256683"/>
                <a:gd name="connsiteY13" fmla="*/ 118871 h 118871"/>
                <a:gd name="connsiteX0" fmla="*/ 79738 w 2256683"/>
                <a:gd name="connsiteY0" fmla="*/ 118871 h 118871"/>
                <a:gd name="connsiteX1" fmla="*/ 2176945 w 2256683"/>
                <a:gd name="connsiteY1" fmla="*/ 118871 h 118871"/>
                <a:gd name="connsiteX2" fmla="*/ 2256683 w 2256683"/>
                <a:gd name="connsiteY2" fmla="*/ 62665 h 118871"/>
                <a:gd name="connsiteX3" fmla="*/ 2256683 w 2256683"/>
                <a:gd name="connsiteY3" fmla="*/ 0 h 118871"/>
                <a:gd name="connsiteX4" fmla="*/ 2176945 w 2256683"/>
                <a:gd name="connsiteY4" fmla="*/ 56206 h 118871"/>
                <a:gd name="connsiteX5" fmla="*/ 869579 w 2256683"/>
                <a:gd name="connsiteY5" fmla="*/ 56206 h 118871"/>
                <a:gd name="connsiteX6" fmla="*/ 497505 w 2256683"/>
                <a:gd name="connsiteY6" fmla="*/ 56206 h 118871"/>
                <a:gd name="connsiteX7" fmla="*/ 417767 w 2256683"/>
                <a:gd name="connsiteY7" fmla="*/ 0 h 118871"/>
                <a:gd name="connsiteX8" fmla="*/ 417767 w 2256683"/>
                <a:gd name="connsiteY8" fmla="*/ 56206 h 118871"/>
                <a:gd name="connsiteX9" fmla="*/ 79738 w 2256683"/>
                <a:gd name="connsiteY9" fmla="*/ 56206 h 118871"/>
                <a:gd name="connsiteX10" fmla="*/ 0 w 2256683"/>
                <a:gd name="connsiteY10" fmla="*/ 0 h 118871"/>
                <a:gd name="connsiteX11" fmla="*/ 0 w 2256683"/>
                <a:gd name="connsiteY11" fmla="*/ 62665 h 118871"/>
                <a:gd name="connsiteX12" fmla="*/ 79738 w 2256683"/>
                <a:gd name="connsiteY12" fmla="*/ 118871 h 118871"/>
                <a:gd name="connsiteX0" fmla="*/ 79738 w 2256683"/>
                <a:gd name="connsiteY0" fmla="*/ 118871 h 118871"/>
                <a:gd name="connsiteX1" fmla="*/ 2176945 w 2256683"/>
                <a:gd name="connsiteY1" fmla="*/ 118871 h 118871"/>
                <a:gd name="connsiteX2" fmla="*/ 2256683 w 2256683"/>
                <a:gd name="connsiteY2" fmla="*/ 62665 h 118871"/>
                <a:gd name="connsiteX3" fmla="*/ 2256683 w 2256683"/>
                <a:gd name="connsiteY3" fmla="*/ 0 h 118871"/>
                <a:gd name="connsiteX4" fmla="*/ 2176945 w 2256683"/>
                <a:gd name="connsiteY4" fmla="*/ 56206 h 118871"/>
                <a:gd name="connsiteX5" fmla="*/ 497505 w 2256683"/>
                <a:gd name="connsiteY5" fmla="*/ 56206 h 118871"/>
                <a:gd name="connsiteX6" fmla="*/ 417767 w 2256683"/>
                <a:gd name="connsiteY6" fmla="*/ 0 h 118871"/>
                <a:gd name="connsiteX7" fmla="*/ 417767 w 2256683"/>
                <a:gd name="connsiteY7" fmla="*/ 56206 h 118871"/>
                <a:gd name="connsiteX8" fmla="*/ 79738 w 2256683"/>
                <a:gd name="connsiteY8" fmla="*/ 56206 h 118871"/>
                <a:gd name="connsiteX9" fmla="*/ 0 w 2256683"/>
                <a:gd name="connsiteY9" fmla="*/ 0 h 118871"/>
                <a:gd name="connsiteX10" fmla="*/ 0 w 2256683"/>
                <a:gd name="connsiteY10" fmla="*/ 62665 h 118871"/>
                <a:gd name="connsiteX11" fmla="*/ 79738 w 2256683"/>
                <a:gd name="connsiteY11" fmla="*/ 118871 h 118871"/>
                <a:gd name="connsiteX0" fmla="*/ 79738 w 2256683"/>
                <a:gd name="connsiteY0" fmla="*/ 118871 h 118871"/>
                <a:gd name="connsiteX1" fmla="*/ 2176945 w 2256683"/>
                <a:gd name="connsiteY1" fmla="*/ 118871 h 118871"/>
                <a:gd name="connsiteX2" fmla="*/ 2256683 w 2256683"/>
                <a:gd name="connsiteY2" fmla="*/ 62665 h 118871"/>
                <a:gd name="connsiteX3" fmla="*/ 2256683 w 2256683"/>
                <a:gd name="connsiteY3" fmla="*/ 0 h 118871"/>
                <a:gd name="connsiteX4" fmla="*/ 2176945 w 2256683"/>
                <a:gd name="connsiteY4" fmla="*/ 56206 h 118871"/>
                <a:gd name="connsiteX5" fmla="*/ 497505 w 2256683"/>
                <a:gd name="connsiteY5" fmla="*/ 56206 h 118871"/>
                <a:gd name="connsiteX6" fmla="*/ 417767 w 2256683"/>
                <a:gd name="connsiteY6" fmla="*/ 56206 h 118871"/>
                <a:gd name="connsiteX7" fmla="*/ 79738 w 2256683"/>
                <a:gd name="connsiteY7" fmla="*/ 56206 h 118871"/>
                <a:gd name="connsiteX8" fmla="*/ 0 w 2256683"/>
                <a:gd name="connsiteY8" fmla="*/ 0 h 118871"/>
                <a:gd name="connsiteX9" fmla="*/ 0 w 2256683"/>
                <a:gd name="connsiteY9" fmla="*/ 62665 h 118871"/>
                <a:gd name="connsiteX10" fmla="*/ 79738 w 2256683"/>
                <a:gd name="connsiteY10" fmla="*/ 118871 h 118871"/>
                <a:gd name="connsiteX0" fmla="*/ 79738 w 2256683"/>
                <a:gd name="connsiteY0" fmla="*/ 118871 h 118871"/>
                <a:gd name="connsiteX1" fmla="*/ 2176945 w 2256683"/>
                <a:gd name="connsiteY1" fmla="*/ 118871 h 118871"/>
                <a:gd name="connsiteX2" fmla="*/ 2256683 w 2256683"/>
                <a:gd name="connsiteY2" fmla="*/ 62665 h 118871"/>
                <a:gd name="connsiteX3" fmla="*/ 2256683 w 2256683"/>
                <a:gd name="connsiteY3" fmla="*/ 0 h 118871"/>
                <a:gd name="connsiteX4" fmla="*/ 2176945 w 2256683"/>
                <a:gd name="connsiteY4" fmla="*/ 56206 h 118871"/>
                <a:gd name="connsiteX5" fmla="*/ 417767 w 2256683"/>
                <a:gd name="connsiteY5" fmla="*/ 56206 h 118871"/>
                <a:gd name="connsiteX6" fmla="*/ 79738 w 2256683"/>
                <a:gd name="connsiteY6" fmla="*/ 56206 h 118871"/>
                <a:gd name="connsiteX7" fmla="*/ 0 w 2256683"/>
                <a:gd name="connsiteY7" fmla="*/ 0 h 118871"/>
                <a:gd name="connsiteX8" fmla="*/ 0 w 2256683"/>
                <a:gd name="connsiteY8" fmla="*/ 62665 h 118871"/>
                <a:gd name="connsiteX9" fmla="*/ 79738 w 2256683"/>
                <a:gd name="connsiteY9" fmla="*/ 118871 h 118871"/>
                <a:gd name="connsiteX0" fmla="*/ 79738 w 2256683"/>
                <a:gd name="connsiteY0" fmla="*/ 118871 h 118871"/>
                <a:gd name="connsiteX1" fmla="*/ 2176945 w 2256683"/>
                <a:gd name="connsiteY1" fmla="*/ 118871 h 118871"/>
                <a:gd name="connsiteX2" fmla="*/ 2256683 w 2256683"/>
                <a:gd name="connsiteY2" fmla="*/ 62665 h 118871"/>
                <a:gd name="connsiteX3" fmla="*/ 2256683 w 2256683"/>
                <a:gd name="connsiteY3" fmla="*/ 0 h 118871"/>
                <a:gd name="connsiteX4" fmla="*/ 2176945 w 2256683"/>
                <a:gd name="connsiteY4" fmla="*/ 56206 h 118871"/>
                <a:gd name="connsiteX5" fmla="*/ 79738 w 2256683"/>
                <a:gd name="connsiteY5" fmla="*/ 56206 h 118871"/>
                <a:gd name="connsiteX6" fmla="*/ 0 w 2256683"/>
                <a:gd name="connsiteY6" fmla="*/ 0 h 118871"/>
                <a:gd name="connsiteX7" fmla="*/ 0 w 2256683"/>
                <a:gd name="connsiteY7" fmla="*/ 62665 h 118871"/>
                <a:gd name="connsiteX8" fmla="*/ 79738 w 2256683"/>
                <a:gd name="connsiteY8" fmla="*/ 118871 h 11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56683" h="118871">
                  <a:moveTo>
                    <a:pt x="79738" y="118871"/>
                  </a:moveTo>
                  <a:lnTo>
                    <a:pt x="2176945" y="118871"/>
                  </a:lnTo>
                  <a:cubicBezTo>
                    <a:pt x="2220983" y="118871"/>
                    <a:pt x="2256683" y="93707"/>
                    <a:pt x="2256683" y="62665"/>
                  </a:cubicBezTo>
                  <a:lnTo>
                    <a:pt x="2256683" y="0"/>
                  </a:lnTo>
                  <a:cubicBezTo>
                    <a:pt x="2256683" y="31042"/>
                    <a:pt x="2220983" y="56206"/>
                    <a:pt x="2176945" y="56206"/>
                  </a:cubicBezTo>
                  <a:lnTo>
                    <a:pt x="79738" y="56206"/>
                  </a:lnTo>
                  <a:cubicBezTo>
                    <a:pt x="35700" y="56206"/>
                    <a:pt x="0" y="31042"/>
                    <a:pt x="0" y="0"/>
                  </a:cubicBezTo>
                  <a:lnTo>
                    <a:pt x="0" y="62665"/>
                  </a:lnTo>
                  <a:cubicBezTo>
                    <a:pt x="0" y="93707"/>
                    <a:pt x="35700" y="118871"/>
                    <a:pt x="79738" y="118871"/>
                  </a:cubicBezTo>
                  <a:close/>
                </a:path>
              </a:pathLst>
            </a:custGeom>
            <a:solidFill>
              <a:srgbClr val="0097C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 dirty="0">
                <a:solidFill>
                  <a:srgbClr val="FFFFFF"/>
                </a:solidFill>
              </a:endParaRPr>
            </a:p>
          </p:txBody>
        </p:sp>
        <p:sp>
          <p:nvSpPr>
            <p:cNvPr id="16" name="Rectangle 61">
              <a:extLst>
                <a:ext uri="{FF2B5EF4-FFF2-40B4-BE49-F238E27FC236}">
                  <a16:creationId xmlns:a16="http://schemas.microsoft.com/office/drawing/2014/main" xmlns="" id="{58792F34-5603-4309-AF93-3354394D5161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1045266" y="3826613"/>
              <a:ext cx="1078799" cy="140126"/>
            </a:xfrm>
            <a:custGeom>
              <a:avLst/>
              <a:gdLst>
                <a:gd name="connsiteX0" fmla="*/ 79738 w 2256683"/>
                <a:gd name="connsiteY0" fmla="*/ 118871 h 118871"/>
                <a:gd name="connsiteX1" fmla="*/ 497505 w 2256683"/>
                <a:gd name="connsiteY1" fmla="*/ 118871 h 118871"/>
                <a:gd name="connsiteX2" fmla="*/ 722370 w 2256683"/>
                <a:gd name="connsiteY2" fmla="*/ 118871 h 118871"/>
                <a:gd name="connsiteX3" fmla="*/ 869579 w 2256683"/>
                <a:gd name="connsiteY3" fmla="*/ 118871 h 118871"/>
                <a:gd name="connsiteX4" fmla="*/ 969337 w 2256683"/>
                <a:gd name="connsiteY4" fmla="*/ 118871 h 118871"/>
                <a:gd name="connsiteX5" fmla="*/ 1219003 w 2256683"/>
                <a:gd name="connsiteY5" fmla="*/ 118871 h 118871"/>
                <a:gd name="connsiteX6" fmla="*/ 1287346 w 2256683"/>
                <a:gd name="connsiteY6" fmla="*/ 118871 h 118871"/>
                <a:gd name="connsiteX7" fmla="*/ 1387104 w 2256683"/>
                <a:gd name="connsiteY7" fmla="*/ 118871 h 118871"/>
                <a:gd name="connsiteX8" fmla="*/ 1636770 w 2256683"/>
                <a:gd name="connsiteY8" fmla="*/ 118871 h 118871"/>
                <a:gd name="connsiteX9" fmla="*/ 1759178 w 2256683"/>
                <a:gd name="connsiteY9" fmla="*/ 118871 h 118871"/>
                <a:gd name="connsiteX10" fmla="*/ 2176945 w 2256683"/>
                <a:gd name="connsiteY10" fmla="*/ 118871 h 118871"/>
                <a:gd name="connsiteX11" fmla="*/ 2256683 w 2256683"/>
                <a:gd name="connsiteY11" fmla="*/ 62665 h 118871"/>
                <a:gd name="connsiteX12" fmla="*/ 2256683 w 2256683"/>
                <a:gd name="connsiteY12" fmla="*/ 0 h 118871"/>
                <a:gd name="connsiteX13" fmla="*/ 2176945 w 2256683"/>
                <a:gd name="connsiteY13" fmla="*/ 56206 h 118871"/>
                <a:gd name="connsiteX14" fmla="*/ 1838916 w 2256683"/>
                <a:gd name="connsiteY14" fmla="*/ 56206 h 118871"/>
                <a:gd name="connsiteX15" fmla="*/ 1838916 w 2256683"/>
                <a:gd name="connsiteY15" fmla="*/ 0 h 118871"/>
                <a:gd name="connsiteX16" fmla="*/ 1759178 w 2256683"/>
                <a:gd name="connsiteY16" fmla="*/ 56206 h 118871"/>
                <a:gd name="connsiteX17" fmla="*/ 1387104 w 2256683"/>
                <a:gd name="connsiteY17" fmla="*/ 56206 h 118871"/>
                <a:gd name="connsiteX18" fmla="*/ 1287346 w 2256683"/>
                <a:gd name="connsiteY18" fmla="*/ 56206 h 118871"/>
                <a:gd name="connsiteX19" fmla="*/ 969337 w 2256683"/>
                <a:gd name="connsiteY19" fmla="*/ 56206 h 118871"/>
                <a:gd name="connsiteX20" fmla="*/ 869579 w 2256683"/>
                <a:gd name="connsiteY20" fmla="*/ 56206 h 118871"/>
                <a:gd name="connsiteX21" fmla="*/ 497505 w 2256683"/>
                <a:gd name="connsiteY21" fmla="*/ 56206 h 118871"/>
                <a:gd name="connsiteX22" fmla="*/ 417767 w 2256683"/>
                <a:gd name="connsiteY22" fmla="*/ 0 h 118871"/>
                <a:gd name="connsiteX23" fmla="*/ 417767 w 2256683"/>
                <a:gd name="connsiteY23" fmla="*/ 56206 h 118871"/>
                <a:gd name="connsiteX24" fmla="*/ 79738 w 2256683"/>
                <a:gd name="connsiteY24" fmla="*/ 56206 h 118871"/>
                <a:gd name="connsiteX25" fmla="*/ 0 w 2256683"/>
                <a:gd name="connsiteY25" fmla="*/ 0 h 118871"/>
                <a:gd name="connsiteX26" fmla="*/ 0 w 2256683"/>
                <a:gd name="connsiteY26" fmla="*/ 62665 h 118871"/>
                <a:gd name="connsiteX27" fmla="*/ 79738 w 2256683"/>
                <a:gd name="connsiteY27" fmla="*/ 118871 h 118871"/>
                <a:gd name="connsiteX0" fmla="*/ 79738 w 2256683"/>
                <a:gd name="connsiteY0" fmla="*/ 118871 h 118871"/>
                <a:gd name="connsiteX1" fmla="*/ 722370 w 2256683"/>
                <a:gd name="connsiteY1" fmla="*/ 118871 h 118871"/>
                <a:gd name="connsiteX2" fmla="*/ 869579 w 2256683"/>
                <a:gd name="connsiteY2" fmla="*/ 118871 h 118871"/>
                <a:gd name="connsiteX3" fmla="*/ 969337 w 2256683"/>
                <a:gd name="connsiteY3" fmla="*/ 118871 h 118871"/>
                <a:gd name="connsiteX4" fmla="*/ 1219003 w 2256683"/>
                <a:gd name="connsiteY4" fmla="*/ 118871 h 118871"/>
                <a:gd name="connsiteX5" fmla="*/ 1287346 w 2256683"/>
                <a:gd name="connsiteY5" fmla="*/ 118871 h 118871"/>
                <a:gd name="connsiteX6" fmla="*/ 1387104 w 2256683"/>
                <a:gd name="connsiteY6" fmla="*/ 118871 h 118871"/>
                <a:gd name="connsiteX7" fmla="*/ 1636770 w 2256683"/>
                <a:gd name="connsiteY7" fmla="*/ 118871 h 118871"/>
                <a:gd name="connsiteX8" fmla="*/ 1759178 w 2256683"/>
                <a:gd name="connsiteY8" fmla="*/ 118871 h 118871"/>
                <a:gd name="connsiteX9" fmla="*/ 2176945 w 2256683"/>
                <a:gd name="connsiteY9" fmla="*/ 118871 h 118871"/>
                <a:gd name="connsiteX10" fmla="*/ 2256683 w 2256683"/>
                <a:gd name="connsiteY10" fmla="*/ 62665 h 118871"/>
                <a:gd name="connsiteX11" fmla="*/ 2256683 w 2256683"/>
                <a:gd name="connsiteY11" fmla="*/ 0 h 118871"/>
                <a:gd name="connsiteX12" fmla="*/ 2176945 w 2256683"/>
                <a:gd name="connsiteY12" fmla="*/ 56206 h 118871"/>
                <a:gd name="connsiteX13" fmla="*/ 1838916 w 2256683"/>
                <a:gd name="connsiteY13" fmla="*/ 56206 h 118871"/>
                <a:gd name="connsiteX14" fmla="*/ 1838916 w 2256683"/>
                <a:gd name="connsiteY14" fmla="*/ 0 h 118871"/>
                <a:gd name="connsiteX15" fmla="*/ 1759178 w 2256683"/>
                <a:gd name="connsiteY15" fmla="*/ 56206 h 118871"/>
                <a:gd name="connsiteX16" fmla="*/ 1387104 w 2256683"/>
                <a:gd name="connsiteY16" fmla="*/ 56206 h 118871"/>
                <a:gd name="connsiteX17" fmla="*/ 1287346 w 2256683"/>
                <a:gd name="connsiteY17" fmla="*/ 56206 h 118871"/>
                <a:gd name="connsiteX18" fmla="*/ 969337 w 2256683"/>
                <a:gd name="connsiteY18" fmla="*/ 56206 h 118871"/>
                <a:gd name="connsiteX19" fmla="*/ 869579 w 2256683"/>
                <a:gd name="connsiteY19" fmla="*/ 56206 h 118871"/>
                <a:gd name="connsiteX20" fmla="*/ 497505 w 2256683"/>
                <a:gd name="connsiteY20" fmla="*/ 56206 h 118871"/>
                <a:gd name="connsiteX21" fmla="*/ 417767 w 2256683"/>
                <a:gd name="connsiteY21" fmla="*/ 0 h 118871"/>
                <a:gd name="connsiteX22" fmla="*/ 417767 w 2256683"/>
                <a:gd name="connsiteY22" fmla="*/ 56206 h 118871"/>
                <a:gd name="connsiteX23" fmla="*/ 79738 w 2256683"/>
                <a:gd name="connsiteY23" fmla="*/ 56206 h 118871"/>
                <a:gd name="connsiteX24" fmla="*/ 0 w 2256683"/>
                <a:gd name="connsiteY24" fmla="*/ 0 h 118871"/>
                <a:gd name="connsiteX25" fmla="*/ 0 w 2256683"/>
                <a:gd name="connsiteY25" fmla="*/ 62665 h 118871"/>
                <a:gd name="connsiteX26" fmla="*/ 79738 w 2256683"/>
                <a:gd name="connsiteY26" fmla="*/ 118871 h 118871"/>
                <a:gd name="connsiteX0" fmla="*/ 79738 w 2256683"/>
                <a:gd name="connsiteY0" fmla="*/ 118871 h 118871"/>
                <a:gd name="connsiteX1" fmla="*/ 869579 w 2256683"/>
                <a:gd name="connsiteY1" fmla="*/ 118871 h 118871"/>
                <a:gd name="connsiteX2" fmla="*/ 969337 w 2256683"/>
                <a:gd name="connsiteY2" fmla="*/ 118871 h 118871"/>
                <a:gd name="connsiteX3" fmla="*/ 1219003 w 2256683"/>
                <a:gd name="connsiteY3" fmla="*/ 118871 h 118871"/>
                <a:gd name="connsiteX4" fmla="*/ 1287346 w 2256683"/>
                <a:gd name="connsiteY4" fmla="*/ 118871 h 118871"/>
                <a:gd name="connsiteX5" fmla="*/ 1387104 w 2256683"/>
                <a:gd name="connsiteY5" fmla="*/ 118871 h 118871"/>
                <a:gd name="connsiteX6" fmla="*/ 1636770 w 2256683"/>
                <a:gd name="connsiteY6" fmla="*/ 118871 h 118871"/>
                <a:gd name="connsiteX7" fmla="*/ 1759178 w 2256683"/>
                <a:gd name="connsiteY7" fmla="*/ 118871 h 118871"/>
                <a:gd name="connsiteX8" fmla="*/ 2176945 w 2256683"/>
                <a:gd name="connsiteY8" fmla="*/ 118871 h 118871"/>
                <a:gd name="connsiteX9" fmla="*/ 2256683 w 2256683"/>
                <a:gd name="connsiteY9" fmla="*/ 62665 h 118871"/>
                <a:gd name="connsiteX10" fmla="*/ 2256683 w 2256683"/>
                <a:gd name="connsiteY10" fmla="*/ 0 h 118871"/>
                <a:gd name="connsiteX11" fmla="*/ 2176945 w 2256683"/>
                <a:gd name="connsiteY11" fmla="*/ 56206 h 118871"/>
                <a:gd name="connsiteX12" fmla="*/ 1838916 w 2256683"/>
                <a:gd name="connsiteY12" fmla="*/ 56206 h 118871"/>
                <a:gd name="connsiteX13" fmla="*/ 1838916 w 2256683"/>
                <a:gd name="connsiteY13" fmla="*/ 0 h 118871"/>
                <a:gd name="connsiteX14" fmla="*/ 1759178 w 2256683"/>
                <a:gd name="connsiteY14" fmla="*/ 56206 h 118871"/>
                <a:gd name="connsiteX15" fmla="*/ 1387104 w 2256683"/>
                <a:gd name="connsiteY15" fmla="*/ 56206 h 118871"/>
                <a:gd name="connsiteX16" fmla="*/ 1287346 w 2256683"/>
                <a:gd name="connsiteY16" fmla="*/ 56206 h 118871"/>
                <a:gd name="connsiteX17" fmla="*/ 969337 w 2256683"/>
                <a:gd name="connsiteY17" fmla="*/ 56206 h 118871"/>
                <a:gd name="connsiteX18" fmla="*/ 869579 w 2256683"/>
                <a:gd name="connsiteY18" fmla="*/ 56206 h 118871"/>
                <a:gd name="connsiteX19" fmla="*/ 497505 w 2256683"/>
                <a:gd name="connsiteY19" fmla="*/ 56206 h 118871"/>
                <a:gd name="connsiteX20" fmla="*/ 417767 w 2256683"/>
                <a:gd name="connsiteY20" fmla="*/ 0 h 118871"/>
                <a:gd name="connsiteX21" fmla="*/ 417767 w 2256683"/>
                <a:gd name="connsiteY21" fmla="*/ 56206 h 118871"/>
                <a:gd name="connsiteX22" fmla="*/ 79738 w 2256683"/>
                <a:gd name="connsiteY22" fmla="*/ 56206 h 118871"/>
                <a:gd name="connsiteX23" fmla="*/ 0 w 2256683"/>
                <a:gd name="connsiteY23" fmla="*/ 0 h 118871"/>
                <a:gd name="connsiteX24" fmla="*/ 0 w 2256683"/>
                <a:gd name="connsiteY24" fmla="*/ 62665 h 118871"/>
                <a:gd name="connsiteX25" fmla="*/ 79738 w 2256683"/>
                <a:gd name="connsiteY25" fmla="*/ 118871 h 118871"/>
                <a:gd name="connsiteX0" fmla="*/ 79738 w 2256683"/>
                <a:gd name="connsiteY0" fmla="*/ 118871 h 118871"/>
                <a:gd name="connsiteX1" fmla="*/ 969337 w 2256683"/>
                <a:gd name="connsiteY1" fmla="*/ 118871 h 118871"/>
                <a:gd name="connsiteX2" fmla="*/ 1219003 w 2256683"/>
                <a:gd name="connsiteY2" fmla="*/ 118871 h 118871"/>
                <a:gd name="connsiteX3" fmla="*/ 1287346 w 2256683"/>
                <a:gd name="connsiteY3" fmla="*/ 118871 h 118871"/>
                <a:gd name="connsiteX4" fmla="*/ 1387104 w 2256683"/>
                <a:gd name="connsiteY4" fmla="*/ 118871 h 118871"/>
                <a:gd name="connsiteX5" fmla="*/ 1636770 w 2256683"/>
                <a:gd name="connsiteY5" fmla="*/ 118871 h 118871"/>
                <a:gd name="connsiteX6" fmla="*/ 1759178 w 2256683"/>
                <a:gd name="connsiteY6" fmla="*/ 118871 h 118871"/>
                <a:gd name="connsiteX7" fmla="*/ 2176945 w 2256683"/>
                <a:gd name="connsiteY7" fmla="*/ 118871 h 118871"/>
                <a:gd name="connsiteX8" fmla="*/ 2256683 w 2256683"/>
                <a:gd name="connsiteY8" fmla="*/ 62665 h 118871"/>
                <a:gd name="connsiteX9" fmla="*/ 2256683 w 2256683"/>
                <a:gd name="connsiteY9" fmla="*/ 0 h 118871"/>
                <a:gd name="connsiteX10" fmla="*/ 2176945 w 2256683"/>
                <a:gd name="connsiteY10" fmla="*/ 56206 h 118871"/>
                <a:gd name="connsiteX11" fmla="*/ 1838916 w 2256683"/>
                <a:gd name="connsiteY11" fmla="*/ 56206 h 118871"/>
                <a:gd name="connsiteX12" fmla="*/ 1838916 w 2256683"/>
                <a:gd name="connsiteY12" fmla="*/ 0 h 118871"/>
                <a:gd name="connsiteX13" fmla="*/ 1759178 w 2256683"/>
                <a:gd name="connsiteY13" fmla="*/ 56206 h 118871"/>
                <a:gd name="connsiteX14" fmla="*/ 1387104 w 2256683"/>
                <a:gd name="connsiteY14" fmla="*/ 56206 h 118871"/>
                <a:gd name="connsiteX15" fmla="*/ 1287346 w 2256683"/>
                <a:gd name="connsiteY15" fmla="*/ 56206 h 118871"/>
                <a:gd name="connsiteX16" fmla="*/ 969337 w 2256683"/>
                <a:gd name="connsiteY16" fmla="*/ 56206 h 118871"/>
                <a:gd name="connsiteX17" fmla="*/ 869579 w 2256683"/>
                <a:gd name="connsiteY17" fmla="*/ 56206 h 118871"/>
                <a:gd name="connsiteX18" fmla="*/ 497505 w 2256683"/>
                <a:gd name="connsiteY18" fmla="*/ 56206 h 118871"/>
                <a:gd name="connsiteX19" fmla="*/ 417767 w 2256683"/>
                <a:gd name="connsiteY19" fmla="*/ 0 h 118871"/>
                <a:gd name="connsiteX20" fmla="*/ 417767 w 2256683"/>
                <a:gd name="connsiteY20" fmla="*/ 56206 h 118871"/>
                <a:gd name="connsiteX21" fmla="*/ 79738 w 2256683"/>
                <a:gd name="connsiteY21" fmla="*/ 56206 h 118871"/>
                <a:gd name="connsiteX22" fmla="*/ 0 w 2256683"/>
                <a:gd name="connsiteY22" fmla="*/ 0 h 118871"/>
                <a:gd name="connsiteX23" fmla="*/ 0 w 2256683"/>
                <a:gd name="connsiteY23" fmla="*/ 62665 h 118871"/>
                <a:gd name="connsiteX24" fmla="*/ 79738 w 2256683"/>
                <a:gd name="connsiteY24" fmla="*/ 118871 h 118871"/>
                <a:gd name="connsiteX0" fmla="*/ 79738 w 2256683"/>
                <a:gd name="connsiteY0" fmla="*/ 118871 h 118871"/>
                <a:gd name="connsiteX1" fmla="*/ 1219003 w 2256683"/>
                <a:gd name="connsiteY1" fmla="*/ 118871 h 118871"/>
                <a:gd name="connsiteX2" fmla="*/ 1287346 w 2256683"/>
                <a:gd name="connsiteY2" fmla="*/ 118871 h 118871"/>
                <a:gd name="connsiteX3" fmla="*/ 1387104 w 2256683"/>
                <a:gd name="connsiteY3" fmla="*/ 118871 h 118871"/>
                <a:gd name="connsiteX4" fmla="*/ 1636770 w 2256683"/>
                <a:gd name="connsiteY4" fmla="*/ 118871 h 118871"/>
                <a:gd name="connsiteX5" fmla="*/ 1759178 w 2256683"/>
                <a:gd name="connsiteY5" fmla="*/ 118871 h 118871"/>
                <a:gd name="connsiteX6" fmla="*/ 2176945 w 2256683"/>
                <a:gd name="connsiteY6" fmla="*/ 118871 h 118871"/>
                <a:gd name="connsiteX7" fmla="*/ 2256683 w 2256683"/>
                <a:gd name="connsiteY7" fmla="*/ 62665 h 118871"/>
                <a:gd name="connsiteX8" fmla="*/ 2256683 w 2256683"/>
                <a:gd name="connsiteY8" fmla="*/ 0 h 118871"/>
                <a:gd name="connsiteX9" fmla="*/ 2176945 w 2256683"/>
                <a:gd name="connsiteY9" fmla="*/ 56206 h 118871"/>
                <a:gd name="connsiteX10" fmla="*/ 1838916 w 2256683"/>
                <a:gd name="connsiteY10" fmla="*/ 56206 h 118871"/>
                <a:gd name="connsiteX11" fmla="*/ 1838916 w 2256683"/>
                <a:gd name="connsiteY11" fmla="*/ 0 h 118871"/>
                <a:gd name="connsiteX12" fmla="*/ 1759178 w 2256683"/>
                <a:gd name="connsiteY12" fmla="*/ 56206 h 118871"/>
                <a:gd name="connsiteX13" fmla="*/ 1387104 w 2256683"/>
                <a:gd name="connsiteY13" fmla="*/ 56206 h 118871"/>
                <a:gd name="connsiteX14" fmla="*/ 1287346 w 2256683"/>
                <a:gd name="connsiteY14" fmla="*/ 56206 h 118871"/>
                <a:gd name="connsiteX15" fmla="*/ 969337 w 2256683"/>
                <a:gd name="connsiteY15" fmla="*/ 56206 h 118871"/>
                <a:gd name="connsiteX16" fmla="*/ 869579 w 2256683"/>
                <a:gd name="connsiteY16" fmla="*/ 56206 h 118871"/>
                <a:gd name="connsiteX17" fmla="*/ 497505 w 2256683"/>
                <a:gd name="connsiteY17" fmla="*/ 56206 h 118871"/>
                <a:gd name="connsiteX18" fmla="*/ 417767 w 2256683"/>
                <a:gd name="connsiteY18" fmla="*/ 0 h 118871"/>
                <a:gd name="connsiteX19" fmla="*/ 417767 w 2256683"/>
                <a:gd name="connsiteY19" fmla="*/ 56206 h 118871"/>
                <a:gd name="connsiteX20" fmla="*/ 79738 w 2256683"/>
                <a:gd name="connsiteY20" fmla="*/ 56206 h 118871"/>
                <a:gd name="connsiteX21" fmla="*/ 0 w 2256683"/>
                <a:gd name="connsiteY21" fmla="*/ 0 h 118871"/>
                <a:gd name="connsiteX22" fmla="*/ 0 w 2256683"/>
                <a:gd name="connsiteY22" fmla="*/ 62665 h 118871"/>
                <a:gd name="connsiteX23" fmla="*/ 79738 w 2256683"/>
                <a:gd name="connsiteY23" fmla="*/ 118871 h 118871"/>
                <a:gd name="connsiteX0" fmla="*/ 79738 w 2256683"/>
                <a:gd name="connsiteY0" fmla="*/ 118871 h 118871"/>
                <a:gd name="connsiteX1" fmla="*/ 1287346 w 2256683"/>
                <a:gd name="connsiteY1" fmla="*/ 118871 h 118871"/>
                <a:gd name="connsiteX2" fmla="*/ 1387104 w 2256683"/>
                <a:gd name="connsiteY2" fmla="*/ 118871 h 118871"/>
                <a:gd name="connsiteX3" fmla="*/ 1636770 w 2256683"/>
                <a:gd name="connsiteY3" fmla="*/ 118871 h 118871"/>
                <a:gd name="connsiteX4" fmla="*/ 1759178 w 2256683"/>
                <a:gd name="connsiteY4" fmla="*/ 118871 h 118871"/>
                <a:gd name="connsiteX5" fmla="*/ 2176945 w 2256683"/>
                <a:gd name="connsiteY5" fmla="*/ 118871 h 118871"/>
                <a:gd name="connsiteX6" fmla="*/ 2256683 w 2256683"/>
                <a:gd name="connsiteY6" fmla="*/ 62665 h 118871"/>
                <a:gd name="connsiteX7" fmla="*/ 2256683 w 2256683"/>
                <a:gd name="connsiteY7" fmla="*/ 0 h 118871"/>
                <a:gd name="connsiteX8" fmla="*/ 2176945 w 2256683"/>
                <a:gd name="connsiteY8" fmla="*/ 56206 h 118871"/>
                <a:gd name="connsiteX9" fmla="*/ 1838916 w 2256683"/>
                <a:gd name="connsiteY9" fmla="*/ 56206 h 118871"/>
                <a:gd name="connsiteX10" fmla="*/ 1838916 w 2256683"/>
                <a:gd name="connsiteY10" fmla="*/ 0 h 118871"/>
                <a:gd name="connsiteX11" fmla="*/ 1759178 w 2256683"/>
                <a:gd name="connsiteY11" fmla="*/ 56206 h 118871"/>
                <a:gd name="connsiteX12" fmla="*/ 1387104 w 2256683"/>
                <a:gd name="connsiteY12" fmla="*/ 56206 h 118871"/>
                <a:gd name="connsiteX13" fmla="*/ 1287346 w 2256683"/>
                <a:gd name="connsiteY13" fmla="*/ 56206 h 118871"/>
                <a:gd name="connsiteX14" fmla="*/ 969337 w 2256683"/>
                <a:gd name="connsiteY14" fmla="*/ 56206 h 118871"/>
                <a:gd name="connsiteX15" fmla="*/ 869579 w 2256683"/>
                <a:gd name="connsiteY15" fmla="*/ 56206 h 118871"/>
                <a:gd name="connsiteX16" fmla="*/ 497505 w 2256683"/>
                <a:gd name="connsiteY16" fmla="*/ 56206 h 118871"/>
                <a:gd name="connsiteX17" fmla="*/ 417767 w 2256683"/>
                <a:gd name="connsiteY17" fmla="*/ 0 h 118871"/>
                <a:gd name="connsiteX18" fmla="*/ 417767 w 2256683"/>
                <a:gd name="connsiteY18" fmla="*/ 56206 h 118871"/>
                <a:gd name="connsiteX19" fmla="*/ 79738 w 2256683"/>
                <a:gd name="connsiteY19" fmla="*/ 56206 h 118871"/>
                <a:gd name="connsiteX20" fmla="*/ 0 w 2256683"/>
                <a:gd name="connsiteY20" fmla="*/ 0 h 118871"/>
                <a:gd name="connsiteX21" fmla="*/ 0 w 2256683"/>
                <a:gd name="connsiteY21" fmla="*/ 62665 h 118871"/>
                <a:gd name="connsiteX22" fmla="*/ 79738 w 2256683"/>
                <a:gd name="connsiteY22" fmla="*/ 118871 h 118871"/>
                <a:gd name="connsiteX0" fmla="*/ 79738 w 2256683"/>
                <a:gd name="connsiteY0" fmla="*/ 118871 h 118871"/>
                <a:gd name="connsiteX1" fmla="*/ 1387104 w 2256683"/>
                <a:gd name="connsiteY1" fmla="*/ 118871 h 118871"/>
                <a:gd name="connsiteX2" fmla="*/ 1636770 w 2256683"/>
                <a:gd name="connsiteY2" fmla="*/ 118871 h 118871"/>
                <a:gd name="connsiteX3" fmla="*/ 1759178 w 2256683"/>
                <a:gd name="connsiteY3" fmla="*/ 118871 h 118871"/>
                <a:gd name="connsiteX4" fmla="*/ 2176945 w 2256683"/>
                <a:gd name="connsiteY4" fmla="*/ 118871 h 118871"/>
                <a:gd name="connsiteX5" fmla="*/ 2256683 w 2256683"/>
                <a:gd name="connsiteY5" fmla="*/ 62665 h 118871"/>
                <a:gd name="connsiteX6" fmla="*/ 2256683 w 2256683"/>
                <a:gd name="connsiteY6" fmla="*/ 0 h 118871"/>
                <a:gd name="connsiteX7" fmla="*/ 2176945 w 2256683"/>
                <a:gd name="connsiteY7" fmla="*/ 56206 h 118871"/>
                <a:gd name="connsiteX8" fmla="*/ 1838916 w 2256683"/>
                <a:gd name="connsiteY8" fmla="*/ 56206 h 118871"/>
                <a:gd name="connsiteX9" fmla="*/ 1838916 w 2256683"/>
                <a:gd name="connsiteY9" fmla="*/ 0 h 118871"/>
                <a:gd name="connsiteX10" fmla="*/ 1759178 w 2256683"/>
                <a:gd name="connsiteY10" fmla="*/ 56206 h 118871"/>
                <a:gd name="connsiteX11" fmla="*/ 1387104 w 2256683"/>
                <a:gd name="connsiteY11" fmla="*/ 56206 h 118871"/>
                <a:gd name="connsiteX12" fmla="*/ 1287346 w 2256683"/>
                <a:gd name="connsiteY12" fmla="*/ 56206 h 118871"/>
                <a:gd name="connsiteX13" fmla="*/ 969337 w 2256683"/>
                <a:gd name="connsiteY13" fmla="*/ 56206 h 118871"/>
                <a:gd name="connsiteX14" fmla="*/ 869579 w 2256683"/>
                <a:gd name="connsiteY14" fmla="*/ 56206 h 118871"/>
                <a:gd name="connsiteX15" fmla="*/ 497505 w 2256683"/>
                <a:gd name="connsiteY15" fmla="*/ 56206 h 118871"/>
                <a:gd name="connsiteX16" fmla="*/ 417767 w 2256683"/>
                <a:gd name="connsiteY16" fmla="*/ 0 h 118871"/>
                <a:gd name="connsiteX17" fmla="*/ 417767 w 2256683"/>
                <a:gd name="connsiteY17" fmla="*/ 56206 h 118871"/>
                <a:gd name="connsiteX18" fmla="*/ 79738 w 2256683"/>
                <a:gd name="connsiteY18" fmla="*/ 56206 h 118871"/>
                <a:gd name="connsiteX19" fmla="*/ 0 w 2256683"/>
                <a:gd name="connsiteY19" fmla="*/ 0 h 118871"/>
                <a:gd name="connsiteX20" fmla="*/ 0 w 2256683"/>
                <a:gd name="connsiteY20" fmla="*/ 62665 h 118871"/>
                <a:gd name="connsiteX21" fmla="*/ 79738 w 2256683"/>
                <a:gd name="connsiteY21" fmla="*/ 118871 h 118871"/>
                <a:gd name="connsiteX0" fmla="*/ 79738 w 2256683"/>
                <a:gd name="connsiteY0" fmla="*/ 118871 h 118871"/>
                <a:gd name="connsiteX1" fmla="*/ 1636770 w 2256683"/>
                <a:gd name="connsiteY1" fmla="*/ 118871 h 118871"/>
                <a:gd name="connsiteX2" fmla="*/ 1759178 w 2256683"/>
                <a:gd name="connsiteY2" fmla="*/ 118871 h 118871"/>
                <a:gd name="connsiteX3" fmla="*/ 2176945 w 2256683"/>
                <a:gd name="connsiteY3" fmla="*/ 118871 h 118871"/>
                <a:gd name="connsiteX4" fmla="*/ 2256683 w 2256683"/>
                <a:gd name="connsiteY4" fmla="*/ 62665 h 118871"/>
                <a:gd name="connsiteX5" fmla="*/ 2256683 w 2256683"/>
                <a:gd name="connsiteY5" fmla="*/ 0 h 118871"/>
                <a:gd name="connsiteX6" fmla="*/ 2176945 w 2256683"/>
                <a:gd name="connsiteY6" fmla="*/ 56206 h 118871"/>
                <a:gd name="connsiteX7" fmla="*/ 1838916 w 2256683"/>
                <a:gd name="connsiteY7" fmla="*/ 56206 h 118871"/>
                <a:gd name="connsiteX8" fmla="*/ 1838916 w 2256683"/>
                <a:gd name="connsiteY8" fmla="*/ 0 h 118871"/>
                <a:gd name="connsiteX9" fmla="*/ 1759178 w 2256683"/>
                <a:gd name="connsiteY9" fmla="*/ 56206 h 118871"/>
                <a:gd name="connsiteX10" fmla="*/ 1387104 w 2256683"/>
                <a:gd name="connsiteY10" fmla="*/ 56206 h 118871"/>
                <a:gd name="connsiteX11" fmla="*/ 1287346 w 2256683"/>
                <a:gd name="connsiteY11" fmla="*/ 56206 h 118871"/>
                <a:gd name="connsiteX12" fmla="*/ 969337 w 2256683"/>
                <a:gd name="connsiteY12" fmla="*/ 56206 h 118871"/>
                <a:gd name="connsiteX13" fmla="*/ 869579 w 2256683"/>
                <a:gd name="connsiteY13" fmla="*/ 56206 h 118871"/>
                <a:gd name="connsiteX14" fmla="*/ 497505 w 2256683"/>
                <a:gd name="connsiteY14" fmla="*/ 56206 h 118871"/>
                <a:gd name="connsiteX15" fmla="*/ 417767 w 2256683"/>
                <a:gd name="connsiteY15" fmla="*/ 0 h 118871"/>
                <a:gd name="connsiteX16" fmla="*/ 417767 w 2256683"/>
                <a:gd name="connsiteY16" fmla="*/ 56206 h 118871"/>
                <a:gd name="connsiteX17" fmla="*/ 79738 w 2256683"/>
                <a:gd name="connsiteY17" fmla="*/ 56206 h 118871"/>
                <a:gd name="connsiteX18" fmla="*/ 0 w 2256683"/>
                <a:gd name="connsiteY18" fmla="*/ 0 h 118871"/>
                <a:gd name="connsiteX19" fmla="*/ 0 w 2256683"/>
                <a:gd name="connsiteY19" fmla="*/ 62665 h 118871"/>
                <a:gd name="connsiteX20" fmla="*/ 79738 w 2256683"/>
                <a:gd name="connsiteY20" fmla="*/ 118871 h 118871"/>
                <a:gd name="connsiteX0" fmla="*/ 79738 w 2256683"/>
                <a:gd name="connsiteY0" fmla="*/ 118871 h 118871"/>
                <a:gd name="connsiteX1" fmla="*/ 1759178 w 2256683"/>
                <a:gd name="connsiteY1" fmla="*/ 118871 h 118871"/>
                <a:gd name="connsiteX2" fmla="*/ 2176945 w 2256683"/>
                <a:gd name="connsiteY2" fmla="*/ 118871 h 118871"/>
                <a:gd name="connsiteX3" fmla="*/ 2256683 w 2256683"/>
                <a:gd name="connsiteY3" fmla="*/ 62665 h 118871"/>
                <a:gd name="connsiteX4" fmla="*/ 2256683 w 2256683"/>
                <a:gd name="connsiteY4" fmla="*/ 0 h 118871"/>
                <a:gd name="connsiteX5" fmla="*/ 2176945 w 2256683"/>
                <a:gd name="connsiteY5" fmla="*/ 56206 h 118871"/>
                <a:gd name="connsiteX6" fmla="*/ 1838916 w 2256683"/>
                <a:gd name="connsiteY6" fmla="*/ 56206 h 118871"/>
                <a:gd name="connsiteX7" fmla="*/ 1838916 w 2256683"/>
                <a:gd name="connsiteY7" fmla="*/ 0 h 118871"/>
                <a:gd name="connsiteX8" fmla="*/ 1759178 w 2256683"/>
                <a:gd name="connsiteY8" fmla="*/ 56206 h 118871"/>
                <a:gd name="connsiteX9" fmla="*/ 1387104 w 2256683"/>
                <a:gd name="connsiteY9" fmla="*/ 56206 h 118871"/>
                <a:gd name="connsiteX10" fmla="*/ 1287346 w 2256683"/>
                <a:gd name="connsiteY10" fmla="*/ 56206 h 118871"/>
                <a:gd name="connsiteX11" fmla="*/ 969337 w 2256683"/>
                <a:gd name="connsiteY11" fmla="*/ 56206 h 118871"/>
                <a:gd name="connsiteX12" fmla="*/ 869579 w 2256683"/>
                <a:gd name="connsiteY12" fmla="*/ 56206 h 118871"/>
                <a:gd name="connsiteX13" fmla="*/ 497505 w 2256683"/>
                <a:gd name="connsiteY13" fmla="*/ 56206 h 118871"/>
                <a:gd name="connsiteX14" fmla="*/ 417767 w 2256683"/>
                <a:gd name="connsiteY14" fmla="*/ 0 h 118871"/>
                <a:gd name="connsiteX15" fmla="*/ 417767 w 2256683"/>
                <a:gd name="connsiteY15" fmla="*/ 56206 h 118871"/>
                <a:gd name="connsiteX16" fmla="*/ 79738 w 2256683"/>
                <a:gd name="connsiteY16" fmla="*/ 56206 h 118871"/>
                <a:gd name="connsiteX17" fmla="*/ 0 w 2256683"/>
                <a:gd name="connsiteY17" fmla="*/ 0 h 118871"/>
                <a:gd name="connsiteX18" fmla="*/ 0 w 2256683"/>
                <a:gd name="connsiteY18" fmla="*/ 62665 h 118871"/>
                <a:gd name="connsiteX19" fmla="*/ 79738 w 2256683"/>
                <a:gd name="connsiteY19" fmla="*/ 118871 h 118871"/>
                <a:gd name="connsiteX0" fmla="*/ 79738 w 2256683"/>
                <a:gd name="connsiteY0" fmla="*/ 118871 h 118871"/>
                <a:gd name="connsiteX1" fmla="*/ 2176945 w 2256683"/>
                <a:gd name="connsiteY1" fmla="*/ 118871 h 118871"/>
                <a:gd name="connsiteX2" fmla="*/ 2256683 w 2256683"/>
                <a:gd name="connsiteY2" fmla="*/ 62665 h 118871"/>
                <a:gd name="connsiteX3" fmla="*/ 2256683 w 2256683"/>
                <a:gd name="connsiteY3" fmla="*/ 0 h 118871"/>
                <a:gd name="connsiteX4" fmla="*/ 2176945 w 2256683"/>
                <a:gd name="connsiteY4" fmla="*/ 56206 h 118871"/>
                <a:gd name="connsiteX5" fmla="*/ 1838916 w 2256683"/>
                <a:gd name="connsiteY5" fmla="*/ 56206 h 118871"/>
                <a:gd name="connsiteX6" fmla="*/ 1838916 w 2256683"/>
                <a:gd name="connsiteY6" fmla="*/ 0 h 118871"/>
                <a:gd name="connsiteX7" fmla="*/ 1759178 w 2256683"/>
                <a:gd name="connsiteY7" fmla="*/ 56206 h 118871"/>
                <a:gd name="connsiteX8" fmla="*/ 1387104 w 2256683"/>
                <a:gd name="connsiteY8" fmla="*/ 56206 h 118871"/>
                <a:gd name="connsiteX9" fmla="*/ 1287346 w 2256683"/>
                <a:gd name="connsiteY9" fmla="*/ 56206 h 118871"/>
                <a:gd name="connsiteX10" fmla="*/ 969337 w 2256683"/>
                <a:gd name="connsiteY10" fmla="*/ 56206 h 118871"/>
                <a:gd name="connsiteX11" fmla="*/ 869579 w 2256683"/>
                <a:gd name="connsiteY11" fmla="*/ 56206 h 118871"/>
                <a:gd name="connsiteX12" fmla="*/ 497505 w 2256683"/>
                <a:gd name="connsiteY12" fmla="*/ 56206 h 118871"/>
                <a:gd name="connsiteX13" fmla="*/ 417767 w 2256683"/>
                <a:gd name="connsiteY13" fmla="*/ 0 h 118871"/>
                <a:gd name="connsiteX14" fmla="*/ 417767 w 2256683"/>
                <a:gd name="connsiteY14" fmla="*/ 56206 h 118871"/>
                <a:gd name="connsiteX15" fmla="*/ 79738 w 2256683"/>
                <a:gd name="connsiteY15" fmla="*/ 56206 h 118871"/>
                <a:gd name="connsiteX16" fmla="*/ 0 w 2256683"/>
                <a:gd name="connsiteY16" fmla="*/ 0 h 118871"/>
                <a:gd name="connsiteX17" fmla="*/ 0 w 2256683"/>
                <a:gd name="connsiteY17" fmla="*/ 62665 h 118871"/>
                <a:gd name="connsiteX18" fmla="*/ 79738 w 2256683"/>
                <a:gd name="connsiteY18" fmla="*/ 118871 h 118871"/>
                <a:gd name="connsiteX0" fmla="*/ 79738 w 2256683"/>
                <a:gd name="connsiteY0" fmla="*/ 118871 h 118871"/>
                <a:gd name="connsiteX1" fmla="*/ 2176945 w 2256683"/>
                <a:gd name="connsiteY1" fmla="*/ 118871 h 118871"/>
                <a:gd name="connsiteX2" fmla="*/ 2256683 w 2256683"/>
                <a:gd name="connsiteY2" fmla="*/ 62665 h 118871"/>
                <a:gd name="connsiteX3" fmla="*/ 2256683 w 2256683"/>
                <a:gd name="connsiteY3" fmla="*/ 0 h 118871"/>
                <a:gd name="connsiteX4" fmla="*/ 2176945 w 2256683"/>
                <a:gd name="connsiteY4" fmla="*/ 56206 h 118871"/>
                <a:gd name="connsiteX5" fmla="*/ 1838916 w 2256683"/>
                <a:gd name="connsiteY5" fmla="*/ 56206 h 118871"/>
                <a:gd name="connsiteX6" fmla="*/ 1759178 w 2256683"/>
                <a:gd name="connsiteY6" fmla="*/ 56206 h 118871"/>
                <a:gd name="connsiteX7" fmla="*/ 1387104 w 2256683"/>
                <a:gd name="connsiteY7" fmla="*/ 56206 h 118871"/>
                <a:gd name="connsiteX8" fmla="*/ 1287346 w 2256683"/>
                <a:gd name="connsiteY8" fmla="*/ 56206 h 118871"/>
                <a:gd name="connsiteX9" fmla="*/ 969337 w 2256683"/>
                <a:gd name="connsiteY9" fmla="*/ 56206 h 118871"/>
                <a:gd name="connsiteX10" fmla="*/ 869579 w 2256683"/>
                <a:gd name="connsiteY10" fmla="*/ 56206 h 118871"/>
                <a:gd name="connsiteX11" fmla="*/ 497505 w 2256683"/>
                <a:gd name="connsiteY11" fmla="*/ 56206 h 118871"/>
                <a:gd name="connsiteX12" fmla="*/ 417767 w 2256683"/>
                <a:gd name="connsiteY12" fmla="*/ 0 h 118871"/>
                <a:gd name="connsiteX13" fmla="*/ 417767 w 2256683"/>
                <a:gd name="connsiteY13" fmla="*/ 56206 h 118871"/>
                <a:gd name="connsiteX14" fmla="*/ 79738 w 2256683"/>
                <a:gd name="connsiteY14" fmla="*/ 56206 h 118871"/>
                <a:gd name="connsiteX15" fmla="*/ 0 w 2256683"/>
                <a:gd name="connsiteY15" fmla="*/ 0 h 118871"/>
                <a:gd name="connsiteX16" fmla="*/ 0 w 2256683"/>
                <a:gd name="connsiteY16" fmla="*/ 62665 h 118871"/>
                <a:gd name="connsiteX17" fmla="*/ 79738 w 2256683"/>
                <a:gd name="connsiteY17" fmla="*/ 118871 h 118871"/>
                <a:gd name="connsiteX0" fmla="*/ 79738 w 2256683"/>
                <a:gd name="connsiteY0" fmla="*/ 118871 h 118871"/>
                <a:gd name="connsiteX1" fmla="*/ 2176945 w 2256683"/>
                <a:gd name="connsiteY1" fmla="*/ 118871 h 118871"/>
                <a:gd name="connsiteX2" fmla="*/ 2256683 w 2256683"/>
                <a:gd name="connsiteY2" fmla="*/ 62665 h 118871"/>
                <a:gd name="connsiteX3" fmla="*/ 2256683 w 2256683"/>
                <a:gd name="connsiteY3" fmla="*/ 0 h 118871"/>
                <a:gd name="connsiteX4" fmla="*/ 2176945 w 2256683"/>
                <a:gd name="connsiteY4" fmla="*/ 56206 h 118871"/>
                <a:gd name="connsiteX5" fmla="*/ 1759178 w 2256683"/>
                <a:gd name="connsiteY5" fmla="*/ 56206 h 118871"/>
                <a:gd name="connsiteX6" fmla="*/ 1387104 w 2256683"/>
                <a:gd name="connsiteY6" fmla="*/ 56206 h 118871"/>
                <a:gd name="connsiteX7" fmla="*/ 1287346 w 2256683"/>
                <a:gd name="connsiteY7" fmla="*/ 56206 h 118871"/>
                <a:gd name="connsiteX8" fmla="*/ 969337 w 2256683"/>
                <a:gd name="connsiteY8" fmla="*/ 56206 h 118871"/>
                <a:gd name="connsiteX9" fmla="*/ 869579 w 2256683"/>
                <a:gd name="connsiteY9" fmla="*/ 56206 h 118871"/>
                <a:gd name="connsiteX10" fmla="*/ 497505 w 2256683"/>
                <a:gd name="connsiteY10" fmla="*/ 56206 h 118871"/>
                <a:gd name="connsiteX11" fmla="*/ 417767 w 2256683"/>
                <a:gd name="connsiteY11" fmla="*/ 0 h 118871"/>
                <a:gd name="connsiteX12" fmla="*/ 417767 w 2256683"/>
                <a:gd name="connsiteY12" fmla="*/ 56206 h 118871"/>
                <a:gd name="connsiteX13" fmla="*/ 79738 w 2256683"/>
                <a:gd name="connsiteY13" fmla="*/ 56206 h 118871"/>
                <a:gd name="connsiteX14" fmla="*/ 0 w 2256683"/>
                <a:gd name="connsiteY14" fmla="*/ 0 h 118871"/>
                <a:gd name="connsiteX15" fmla="*/ 0 w 2256683"/>
                <a:gd name="connsiteY15" fmla="*/ 62665 h 118871"/>
                <a:gd name="connsiteX16" fmla="*/ 79738 w 2256683"/>
                <a:gd name="connsiteY16" fmla="*/ 118871 h 118871"/>
                <a:gd name="connsiteX0" fmla="*/ 79738 w 2256683"/>
                <a:gd name="connsiteY0" fmla="*/ 118871 h 118871"/>
                <a:gd name="connsiteX1" fmla="*/ 2176945 w 2256683"/>
                <a:gd name="connsiteY1" fmla="*/ 118871 h 118871"/>
                <a:gd name="connsiteX2" fmla="*/ 2256683 w 2256683"/>
                <a:gd name="connsiteY2" fmla="*/ 62665 h 118871"/>
                <a:gd name="connsiteX3" fmla="*/ 2256683 w 2256683"/>
                <a:gd name="connsiteY3" fmla="*/ 0 h 118871"/>
                <a:gd name="connsiteX4" fmla="*/ 2176945 w 2256683"/>
                <a:gd name="connsiteY4" fmla="*/ 56206 h 118871"/>
                <a:gd name="connsiteX5" fmla="*/ 1387104 w 2256683"/>
                <a:gd name="connsiteY5" fmla="*/ 56206 h 118871"/>
                <a:gd name="connsiteX6" fmla="*/ 1287346 w 2256683"/>
                <a:gd name="connsiteY6" fmla="*/ 56206 h 118871"/>
                <a:gd name="connsiteX7" fmla="*/ 969337 w 2256683"/>
                <a:gd name="connsiteY7" fmla="*/ 56206 h 118871"/>
                <a:gd name="connsiteX8" fmla="*/ 869579 w 2256683"/>
                <a:gd name="connsiteY8" fmla="*/ 56206 h 118871"/>
                <a:gd name="connsiteX9" fmla="*/ 497505 w 2256683"/>
                <a:gd name="connsiteY9" fmla="*/ 56206 h 118871"/>
                <a:gd name="connsiteX10" fmla="*/ 417767 w 2256683"/>
                <a:gd name="connsiteY10" fmla="*/ 0 h 118871"/>
                <a:gd name="connsiteX11" fmla="*/ 417767 w 2256683"/>
                <a:gd name="connsiteY11" fmla="*/ 56206 h 118871"/>
                <a:gd name="connsiteX12" fmla="*/ 79738 w 2256683"/>
                <a:gd name="connsiteY12" fmla="*/ 56206 h 118871"/>
                <a:gd name="connsiteX13" fmla="*/ 0 w 2256683"/>
                <a:gd name="connsiteY13" fmla="*/ 0 h 118871"/>
                <a:gd name="connsiteX14" fmla="*/ 0 w 2256683"/>
                <a:gd name="connsiteY14" fmla="*/ 62665 h 118871"/>
                <a:gd name="connsiteX15" fmla="*/ 79738 w 2256683"/>
                <a:gd name="connsiteY15" fmla="*/ 118871 h 118871"/>
                <a:gd name="connsiteX0" fmla="*/ 79738 w 2256683"/>
                <a:gd name="connsiteY0" fmla="*/ 118871 h 118871"/>
                <a:gd name="connsiteX1" fmla="*/ 2176945 w 2256683"/>
                <a:gd name="connsiteY1" fmla="*/ 118871 h 118871"/>
                <a:gd name="connsiteX2" fmla="*/ 2256683 w 2256683"/>
                <a:gd name="connsiteY2" fmla="*/ 62665 h 118871"/>
                <a:gd name="connsiteX3" fmla="*/ 2256683 w 2256683"/>
                <a:gd name="connsiteY3" fmla="*/ 0 h 118871"/>
                <a:gd name="connsiteX4" fmla="*/ 2176945 w 2256683"/>
                <a:gd name="connsiteY4" fmla="*/ 56206 h 118871"/>
                <a:gd name="connsiteX5" fmla="*/ 1287346 w 2256683"/>
                <a:gd name="connsiteY5" fmla="*/ 56206 h 118871"/>
                <a:gd name="connsiteX6" fmla="*/ 969337 w 2256683"/>
                <a:gd name="connsiteY6" fmla="*/ 56206 h 118871"/>
                <a:gd name="connsiteX7" fmla="*/ 869579 w 2256683"/>
                <a:gd name="connsiteY7" fmla="*/ 56206 h 118871"/>
                <a:gd name="connsiteX8" fmla="*/ 497505 w 2256683"/>
                <a:gd name="connsiteY8" fmla="*/ 56206 h 118871"/>
                <a:gd name="connsiteX9" fmla="*/ 417767 w 2256683"/>
                <a:gd name="connsiteY9" fmla="*/ 0 h 118871"/>
                <a:gd name="connsiteX10" fmla="*/ 417767 w 2256683"/>
                <a:gd name="connsiteY10" fmla="*/ 56206 h 118871"/>
                <a:gd name="connsiteX11" fmla="*/ 79738 w 2256683"/>
                <a:gd name="connsiteY11" fmla="*/ 56206 h 118871"/>
                <a:gd name="connsiteX12" fmla="*/ 0 w 2256683"/>
                <a:gd name="connsiteY12" fmla="*/ 0 h 118871"/>
                <a:gd name="connsiteX13" fmla="*/ 0 w 2256683"/>
                <a:gd name="connsiteY13" fmla="*/ 62665 h 118871"/>
                <a:gd name="connsiteX14" fmla="*/ 79738 w 2256683"/>
                <a:gd name="connsiteY14" fmla="*/ 118871 h 118871"/>
                <a:gd name="connsiteX0" fmla="*/ 79738 w 2256683"/>
                <a:gd name="connsiteY0" fmla="*/ 118871 h 118871"/>
                <a:gd name="connsiteX1" fmla="*/ 2176945 w 2256683"/>
                <a:gd name="connsiteY1" fmla="*/ 118871 h 118871"/>
                <a:gd name="connsiteX2" fmla="*/ 2256683 w 2256683"/>
                <a:gd name="connsiteY2" fmla="*/ 62665 h 118871"/>
                <a:gd name="connsiteX3" fmla="*/ 2256683 w 2256683"/>
                <a:gd name="connsiteY3" fmla="*/ 0 h 118871"/>
                <a:gd name="connsiteX4" fmla="*/ 2176945 w 2256683"/>
                <a:gd name="connsiteY4" fmla="*/ 56206 h 118871"/>
                <a:gd name="connsiteX5" fmla="*/ 969337 w 2256683"/>
                <a:gd name="connsiteY5" fmla="*/ 56206 h 118871"/>
                <a:gd name="connsiteX6" fmla="*/ 869579 w 2256683"/>
                <a:gd name="connsiteY6" fmla="*/ 56206 h 118871"/>
                <a:gd name="connsiteX7" fmla="*/ 497505 w 2256683"/>
                <a:gd name="connsiteY7" fmla="*/ 56206 h 118871"/>
                <a:gd name="connsiteX8" fmla="*/ 417767 w 2256683"/>
                <a:gd name="connsiteY8" fmla="*/ 0 h 118871"/>
                <a:gd name="connsiteX9" fmla="*/ 417767 w 2256683"/>
                <a:gd name="connsiteY9" fmla="*/ 56206 h 118871"/>
                <a:gd name="connsiteX10" fmla="*/ 79738 w 2256683"/>
                <a:gd name="connsiteY10" fmla="*/ 56206 h 118871"/>
                <a:gd name="connsiteX11" fmla="*/ 0 w 2256683"/>
                <a:gd name="connsiteY11" fmla="*/ 0 h 118871"/>
                <a:gd name="connsiteX12" fmla="*/ 0 w 2256683"/>
                <a:gd name="connsiteY12" fmla="*/ 62665 h 118871"/>
                <a:gd name="connsiteX13" fmla="*/ 79738 w 2256683"/>
                <a:gd name="connsiteY13" fmla="*/ 118871 h 118871"/>
                <a:gd name="connsiteX0" fmla="*/ 79738 w 2256683"/>
                <a:gd name="connsiteY0" fmla="*/ 118871 h 118871"/>
                <a:gd name="connsiteX1" fmla="*/ 2176945 w 2256683"/>
                <a:gd name="connsiteY1" fmla="*/ 118871 h 118871"/>
                <a:gd name="connsiteX2" fmla="*/ 2256683 w 2256683"/>
                <a:gd name="connsiteY2" fmla="*/ 62665 h 118871"/>
                <a:gd name="connsiteX3" fmla="*/ 2256683 w 2256683"/>
                <a:gd name="connsiteY3" fmla="*/ 0 h 118871"/>
                <a:gd name="connsiteX4" fmla="*/ 2176945 w 2256683"/>
                <a:gd name="connsiteY4" fmla="*/ 56206 h 118871"/>
                <a:gd name="connsiteX5" fmla="*/ 869579 w 2256683"/>
                <a:gd name="connsiteY5" fmla="*/ 56206 h 118871"/>
                <a:gd name="connsiteX6" fmla="*/ 497505 w 2256683"/>
                <a:gd name="connsiteY6" fmla="*/ 56206 h 118871"/>
                <a:gd name="connsiteX7" fmla="*/ 417767 w 2256683"/>
                <a:gd name="connsiteY7" fmla="*/ 0 h 118871"/>
                <a:gd name="connsiteX8" fmla="*/ 417767 w 2256683"/>
                <a:gd name="connsiteY8" fmla="*/ 56206 h 118871"/>
                <a:gd name="connsiteX9" fmla="*/ 79738 w 2256683"/>
                <a:gd name="connsiteY9" fmla="*/ 56206 h 118871"/>
                <a:gd name="connsiteX10" fmla="*/ 0 w 2256683"/>
                <a:gd name="connsiteY10" fmla="*/ 0 h 118871"/>
                <a:gd name="connsiteX11" fmla="*/ 0 w 2256683"/>
                <a:gd name="connsiteY11" fmla="*/ 62665 h 118871"/>
                <a:gd name="connsiteX12" fmla="*/ 79738 w 2256683"/>
                <a:gd name="connsiteY12" fmla="*/ 118871 h 118871"/>
                <a:gd name="connsiteX0" fmla="*/ 79738 w 2256683"/>
                <a:gd name="connsiteY0" fmla="*/ 118871 h 118871"/>
                <a:gd name="connsiteX1" fmla="*/ 2176945 w 2256683"/>
                <a:gd name="connsiteY1" fmla="*/ 118871 h 118871"/>
                <a:gd name="connsiteX2" fmla="*/ 2256683 w 2256683"/>
                <a:gd name="connsiteY2" fmla="*/ 62665 h 118871"/>
                <a:gd name="connsiteX3" fmla="*/ 2256683 w 2256683"/>
                <a:gd name="connsiteY3" fmla="*/ 0 h 118871"/>
                <a:gd name="connsiteX4" fmla="*/ 2176945 w 2256683"/>
                <a:gd name="connsiteY4" fmla="*/ 56206 h 118871"/>
                <a:gd name="connsiteX5" fmla="*/ 497505 w 2256683"/>
                <a:gd name="connsiteY5" fmla="*/ 56206 h 118871"/>
                <a:gd name="connsiteX6" fmla="*/ 417767 w 2256683"/>
                <a:gd name="connsiteY6" fmla="*/ 0 h 118871"/>
                <a:gd name="connsiteX7" fmla="*/ 417767 w 2256683"/>
                <a:gd name="connsiteY7" fmla="*/ 56206 h 118871"/>
                <a:gd name="connsiteX8" fmla="*/ 79738 w 2256683"/>
                <a:gd name="connsiteY8" fmla="*/ 56206 h 118871"/>
                <a:gd name="connsiteX9" fmla="*/ 0 w 2256683"/>
                <a:gd name="connsiteY9" fmla="*/ 0 h 118871"/>
                <a:gd name="connsiteX10" fmla="*/ 0 w 2256683"/>
                <a:gd name="connsiteY10" fmla="*/ 62665 h 118871"/>
                <a:gd name="connsiteX11" fmla="*/ 79738 w 2256683"/>
                <a:gd name="connsiteY11" fmla="*/ 118871 h 118871"/>
                <a:gd name="connsiteX0" fmla="*/ 79738 w 2256683"/>
                <a:gd name="connsiteY0" fmla="*/ 118871 h 118871"/>
                <a:gd name="connsiteX1" fmla="*/ 2176945 w 2256683"/>
                <a:gd name="connsiteY1" fmla="*/ 118871 h 118871"/>
                <a:gd name="connsiteX2" fmla="*/ 2256683 w 2256683"/>
                <a:gd name="connsiteY2" fmla="*/ 62665 h 118871"/>
                <a:gd name="connsiteX3" fmla="*/ 2256683 w 2256683"/>
                <a:gd name="connsiteY3" fmla="*/ 0 h 118871"/>
                <a:gd name="connsiteX4" fmla="*/ 2176945 w 2256683"/>
                <a:gd name="connsiteY4" fmla="*/ 56206 h 118871"/>
                <a:gd name="connsiteX5" fmla="*/ 497505 w 2256683"/>
                <a:gd name="connsiteY5" fmla="*/ 56206 h 118871"/>
                <a:gd name="connsiteX6" fmla="*/ 417767 w 2256683"/>
                <a:gd name="connsiteY6" fmla="*/ 56206 h 118871"/>
                <a:gd name="connsiteX7" fmla="*/ 79738 w 2256683"/>
                <a:gd name="connsiteY7" fmla="*/ 56206 h 118871"/>
                <a:gd name="connsiteX8" fmla="*/ 0 w 2256683"/>
                <a:gd name="connsiteY8" fmla="*/ 0 h 118871"/>
                <a:gd name="connsiteX9" fmla="*/ 0 w 2256683"/>
                <a:gd name="connsiteY9" fmla="*/ 62665 h 118871"/>
                <a:gd name="connsiteX10" fmla="*/ 79738 w 2256683"/>
                <a:gd name="connsiteY10" fmla="*/ 118871 h 118871"/>
                <a:gd name="connsiteX0" fmla="*/ 79738 w 2256683"/>
                <a:gd name="connsiteY0" fmla="*/ 118871 h 118871"/>
                <a:gd name="connsiteX1" fmla="*/ 2176945 w 2256683"/>
                <a:gd name="connsiteY1" fmla="*/ 118871 h 118871"/>
                <a:gd name="connsiteX2" fmla="*/ 2256683 w 2256683"/>
                <a:gd name="connsiteY2" fmla="*/ 62665 h 118871"/>
                <a:gd name="connsiteX3" fmla="*/ 2256683 w 2256683"/>
                <a:gd name="connsiteY3" fmla="*/ 0 h 118871"/>
                <a:gd name="connsiteX4" fmla="*/ 2176945 w 2256683"/>
                <a:gd name="connsiteY4" fmla="*/ 56206 h 118871"/>
                <a:gd name="connsiteX5" fmla="*/ 417767 w 2256683"/>
                <a:gd name="connsiteY5" fmla="*/ 56206 h 118871"/>
                <a:gd name="connsiteX6" fmla="*/ 79738 w 2256683"/>
                <a:gd name="connsiteY6" fmla="*/ 56206 h 118871"/>
                <a:gd name="connsiteX7" fmla="*/ 0 w 2256683"/>
                <a:gd name="connsiteY7" fmla="*/ 0 h 118871"/>
                <a:gd name="connsiteX8" fmla="*/ 0 w 2256683"/>
                <a:gd name="connsiteY8" fmla="*/ 62665 h 118871"/>
                <a:gd name="connsiteX9" fmla="*/ 79738 w 2256683"/>
                <a:gd name="connsiteY9" fmla="*/ 118871 h 118871"/>
                <a:gd name="connsiteX0" fmla="*/ 79738 w 2256683"/>
                <a:gd name="connsiteY0" fmla="*/ 118871 h 118871"/>
                <a:gd name="connsiteX1" fmla="*/ 2176945 w 2256683"/>
                <a:gd name="connsiteY1" fmla="*/ 118871 h 118871"/>
                <a:gd name="connsiteX2" fmla="*/ 2256683 w 2256683"/>
                <a:gd name="connsiteY2" fmla="*/ 62665 h 118871"/>
                <a:gd name="connsiteX3" fmla="*/ 2256683 w 2256683"/>
                <a:gd name="connsiteY3" fmla="*/ 0 h 118871"/>
                <a:gd name="connsiteX4" fmla="*/ 2176945 w 2256683"/>
                <a:gd name="connsiteY4" fmla="*/ 56206 h 118871"/>
                <a:gd name="connsiteX5" fmla="*/ 79738 w 2256683"/>
                <a:gd name="connsiteY5" fmla="*/ 56206 h 118871"/>
                <a:gd name="connsiteX6" fmla="*/ 0 w 2256683"/>
                <a:gd name="connsiteY6" fmla="*/ 0 h 118871"/>
                <a:gd name="connsiteX7" fmla="*/ 0 w 2256683"/>
                <a:gd name="connsiteY7" fmla="*/ 62665 h 118871"/>
                <a:gd name="connsiteX8" fmla="*/ 79738 w 2256683"/>
                <a:gd name="connsiteY8" fmla="*/ 118871 h 11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56683" h="118871">
                  <a:moveTo>
                    <a:pt x="79738" y="118871"/>
                  </a:moveTo>
                  <a:lnTo>
                    <a:pt x="2176945" y="118871"/>
                  </a:lnTo>
                  <a:cubicBezTo>
                    <a:pt x="2220983" y="118871"/>
                    <a:pt x="2256683" y="93707"/>
                    <a:pt x="2256683" y="62665"/>
                  </a:cubicBezTo>
                  <a:lnTo>
                    <a:pt x="2256683" y="0"/>
                  </a:lnTo>
                  <a:cubicBezTo>
                    <a:pt x="2256683" y="31042"/>
                    <a:pt x="2220983" y="56206"/>
                    <a:pt x="2176945" y="56206"/>
                  </a:cubicBezTo>
                  <a:lnTo>
                    <a:pt x="79738" y="56206"/>
                  </a:lnTo>
                  <a:cubicBezTo>
                    <a:pt x="35700" y="56206"/>
                    <a:pt x="0" y="31042"/>
                    <a:pt x="0" y="0"/>
                  </a:cubicBezTo>
                  <a:lnTo>
                    <a:pt x="0" y="62665"/>
                  </a:lnTo>
                  <a:cubicBezTo>
                    <a:pt x="0" y="93707"/>
                    <a:pt x="35700" y="118871"/>
                    <a:pt x="79738" y="118871"/>
                  </a:cubicBezTo>
                  <a:close/>
                </a:path>
              </a:pathLst>
            </a:custGeom>
            <a:solidFill>
              <a:srgbClr val="0097C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 dirty="0">
                <a:solidFill>
                  <a:srgbClr val="FFFFFF"/>
                </a:solidFill>
              </a:endParaRPr>
            </a:p>
          </p:txBody>
        </p:sp>
        <p:sp>
          <p:nvSpPr>
            <p:cNvPr id="17" name="Rectangle 61">
              <a:extLst>
                <a:ext uri="{FF2B5EF4-FFF2-40B4-BE49-F238E27FC236}">
                  <a16:creationId xmlns:a16="http://schemas.microsoft.com/office/drawing/2014/main" xmlns="" id="{A4009AF7-B52C-4E25-A18C-1D284053C4AF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825649" y="5136801"/>
              <a:ext cx="675243" cy="128504"/>
            </a:xfrm>
            <a:custGeom>
              <a:avLst/>
              <a:gdLst>
                <a:gd name="connsiteX0" fmla="*/ 79738 w 2256683"/>
                <a:gd name="connsiteY0" fmla="*/ 118871 h 118871"/>
                <a:gd name="connsiteX1" fmla="*/ 497505 w 2256683"/>
                <a:gd name="connsiteY1" fmla="*/ 118871 h 118871"/>
                <a:gd name="connsiteX2" fmla="*/ 722370 w 2256683"/>
                <a:gd name="connsiteY2" fmla="*/ 118871 h 118871"/>
                <a:gd name="connsiteX3" fmla="*/ 869579 w 2256683"/>
                <a:gd name="connsiteY3" fmla="*/ 118871 h 118871"/>
                <a:gd name="connsiteX4" fmla="*/ 969337 w 2256683"/>
                <a:gd name="connsiteY4" fmla="*/ 118871 h 118871"/>
                <a:gd name="connsiteX5" fmla="*/ 1219003 w 2256683"/>
                <a:gd name="connsiteY5" fmla="*/ 118871 h 118871"/>
                <a:gd name="connsiteX6" fmla="*/ 1287346 w 2256683"/>
                <a:gd name="connsiteY6" fmla="*/ 118871 h 118871"/>
                <a:gd name="connsiteX7" fmla="*/ 1387104 w 2256683"/>
                <a:gd name="connsiteY7" fmla="*/ 118871 h 118871"/>
                <a:gd name="connsiteX8" fmla="*/ 1636770 w 2256683"/>
                <a:gd name="connsiteY8" fmla="*/ 118871 h 118871"/>
                <a:gd name="connsiteX9" fmla="*/ 1759178 w 2256683"/>
                <a:gd name="connsiteY9" fmla="*/ 118871 h 118871"/>
                <a:gd name="connsiteX10" fmla="*/ 2176945 w 2256683"/>
                <a:gd name="connsiteY10" fmla="*/ 118871 h 118871"/>
                <a:gd name="connsiteX11" fmla="*/ 2256683 w 2256683"/>
                <a:gd name="connsiteY11" fmla="*/ 62665 h 118871"/>
                <a:gd name="connsiteX12" fmla="*/ 2256683 w 2256683"/>
                <a:gd name="connsiteY12" fmla="*/ 0 h 118871"/>
                <a:gd name="connsiteX13" fmla="*/ 2176945 w 2256683"/>
                <a:gd name="connsiteY13" fmla="*/ 56206 h 118871"/>
                <a:gd name="connsiteX14" fmla="*/ 1838916 w 2256683"/>
                <a:gd name="connsiteY14" fmla="*/ 56206 h 118871"/>
                <a:gd name="connsiteX15" fmla="*/ 1838916 w 2256683"/>
                <a:gd name="connsiteY15" fmla="*/ 0 h 118871"/>
                <a:gd name="connsiteX16" fmla="*/ 1759178 w 2256683"/>
                <a:gd name="connsiteY16" fmla="*/ 56206 h 118871"/>
                <a:gd name="connsiteX17" fmla="*/ 1387104 w 2256683"/>
                <a:gd name="connsiteY17" fmla="*/ 56206 h 118871"/>
                <a:gd name="connsiteX18" fmla="*/ 1287346 w 2256683"/>
                <a:gd name="connsiteY18" fmla="*/ 56206 h 118871"/>
                <a:gd name="connsiteX19" fmla="*/ 969337 w 2256683"/>
                <a:gd name="connsiteY19" fmla="*/ 56206 h 118871"/>
                <a:gd name="connsiteX20" fmla="*/ 869579 w 2256683"/>
                <a:gd name="connsiteY20" fmla="*/ 56206 h 118871"/>
                <a:gd name="connsiteX21" fmla="*/ 497505 w 2256683"/>
                <a:gd name="connsiteY21" fmla="*/ 56206 h 118871"/>
                <a:gd name="connsiteX22" fmla="*/ 417767 w 2256683"/>
                <a:gd name="connsiteY22" fmla="*/ 0 h 118871"/>
                <a:gd name="connsiteX23" fmla="*/ 417767 w 2256683"/>
                <a:gd name="connsiteY23" fmla="*/ 56206 h 118871"/>
                <a:gd name="connsiteX24" fmla="*/ 79738 w 2256683"/>
                <a:gd name="connsiteY24" fmla="*/ 56206 h 118871"/>
                <a:gd name="connsiteX25" fmla="*/ 0 w 2256683"/>
                <a:gd name="connsiteY25" fmla="*/ 0 h 118871"/>
                <a:gd name="connsiteX26" fmla="*/ 0 w 2256683"/>
                <a:gd name="connsiteY26" fmla="*/ 62665 h 118871"/>
                <a:gd name="connsiteX27" fmla="*/ 79738 w 2256683"/>
                <a:gd name="connsiteY27" fmla="*/ 118871 h 118871"/>
                <a:gd name="connsiteX0" fmla="*/ 79738 w 2256683"/>
                <a:gd name="connsiteY0" fmla="*/ 118871 h 118871"/>
                <a:gd name="connsiteX1" fmla="*/ 722370 w 2256683"/>
                <a:gd name="connsiteY1" fmla="*/ 118871 h 118871"/>
                <a:gd name="connsiteX2" fmla="*/ 869579 w 2256683"/>
                <a:gd name="connsiteY2" fmla="*/ 118871 h 118871"/>
                <a:gd name="connsiteX3" fmla="*/ 969337 w 2256683"/>
                <a:gd name="connsiteY3" fmla="*/ 118871 h 118871"/>
                <a:gd name="connsiteX4" fmla="*/ 1219003 w 2256683"/>
                <a:gd name="connsiteY4" fmla="*/ 118871 h 118871"/>
                <a:gd name="connsiteX5" fmla="*/ 1287346 w 2256683"/>
                <a:gd name="connsiteY5" fmla="*/ 118871 h 118871"/>
                <a:gd name="connsiteX6" fmla="*/ 1387104 w 2256683"/>
                <a:gd name="connsiteY6" fmla="*/ 118871 h 118871"/>
                <a:gd name="connsiteX7" fmla="*/ 1636770 w 2256683"/>
                <a:gd name="connsiteY7" fmla="*/ 118871 h 118871"/>
                <a:gd name="connsiteX8" fmla="*/ 1759178 w 2256683"/>
                <a:gd name="connsiteY8" fmla="*/ 118871 h 118871"/>
                <a:gd name="connsiteX9" fmla="*/ 2176945 w 2256683"/>
                <a:gd name="connsiteY9" fmla="*/ 118871 h 118871"/>
                <a:gd name="connsiteX10" fmla="*/ 2256683 w 2256683"/>
                <a:gd name="connsiteY10" fmla="*/ 62665 h 118871"/>
                <a:gd name="connsiteX11" fmla="*/ 2256683 w 2256683"/>
                <a:gd name="connsiteY11" fmla="*/ 0 h 118871"/>
                <a:gd name="connsiteX12" fmla="*/ 2176945 w 2256683"/>
                <a:gd name="connsiteY12" fmla="*/ 56206 h 118871"/>
                <a:gd name="connsiteX13" fmla="*/ 1838916 w 2256683"/>
                <a:gd name="connsiteY13" fmla="*/ 56206 h 118871"/>
                <a:gd name="connsiteX14" fmla="*/ 1838916 w 2256683"/>
                <a:gd name="connsiteY14" fmla="*/ 0 h 118871"/>
                <a:gd name="connsiteX15" fmla="*/ 1759178 w 2256683"/>
                <a:gd name="connsiteY15" fmla="*/ 56206 h 118871"/>
                <a:gd name="connsiteX16" fmla="*/ 1387104 w 2256683"/>
                <a:gd name="connsiteY16" fmla="*/ 56206 h 118871"/>
                <a:gd name="connsiteX17" fmla="*/ 1287346 w 2256683"/>
                <a:gd name="connsiteY17" fmla="*/ 56206 h 118871"/>
                <a:gd name="connsiteX18" fmla="*/ 969337 w 2256683"/>
                <a:gd name="connsiteY18" fmla="*/ 56206 h 118871"/>
                <a:gd name="connsiteX19" fmla="*/ 869579 w 2256683"/>
                <a:gd name="connsiteY19" fmla="*/ 56206 h 118871"/>
                <a:gd name="connsiteX20" fmla="*/ 497505 w 2256683"/>
                <a:gd name="connsiteY20" fmla="*/ 56206 h 118871"/>
                <a:gd name="connsiteX21" fmla="*/ 417767 w 2256683"/>
                <a:gd name="connsiteY21" fmla="*/ 0 h 118871"/>
                <a:gd name="connsiteX22" fmla="*/ 417767 w 2256683"/>
                <a:gd name="connsiteY22" fmla="*/ 56206 h 118871"/>
                <a:gd name="connsiteX23" fmla="*/ 79738 w 2256683"/>
                <a:gd name="connsiteY23" fmla="*/ 56206 h 118871"/>
                <a:gd name="connsiteX24" fmla="*/ 0 w 2256683"/>
                <a:gd name="connsiteY24" fmla="*/ 0 h 118871"/>
                <a:gd name="connsiteX25" fmla="*/ 0 w 2256683"/>
                <a:gd name="connsiteY25" fmla="*/ 62665 h 118871"/>
                <a:gd name="connsiteX26" fmla="*/ 79738 w 2256683"/>
                <a:gd name="connsiteY26" fmla="*/ 118871 h 118871"/>
                <a:gd name="connsiteX0" fmla="*/ 79738 w 2256683"/>
                <a:gd name="connsiteY0" fmla="*/ 118871 h 118871"/>
                <a:gd name="connsiteX1" fmla="*/ 869579 w 2256683"/>
                <a:gd name="connsiteY1" fmla="*/ 118871 h 118871"/>
                <a:gd name="connsiteX2" fmla="*/ 969337 w 2256683"/>
                <a:gd name="connsiteY2" fmla="*/ 118871 h 118871"/>
                <a:gd name="connsiteX3" fmla="*/ 1219003 w 2256683"/>
                <a:gd name="connsiteY3" fmla="*/ 118871 h 118871"/>
                <a:gd name="connsiteX4" fmla="*/ 1287346 w 2256683"/>
                <a:gd name="connsiteY4" fmla="*/ 118871 h 118871"/>
                <a:gd name="connsiteX5" fmla="*/ 1387104 w 2256683"/>
                <a:gd name="connsiteY5" fmla="*/ 118871 h 118871"/>
                <a:gd name="connsiteX6" fmla="*/ 1636770 w 2256683"/>
                <a:gd name="connsiteY6" fmla="*/ 118871 h 118871"/>
                <a:gd name="connsiteX7" fmla="*/ 1759178 w 2256683"/>
                <a:gd name="connsiteY7" fmla="*/ 118871 h 118871"/>
                <a:gd name="connsiteX8" fmla="*/ 2176945 w 2256683"/>
                <a:gd name="connsiteY8" fmla="*/ 118871 h 118871"/>
                <a:gd name="connsiteX9" fmla="*/ 2256683 w 2256683"/>
                <a:gd name="connsiteY9" fmla="*/ 62665 h 118871"/>
                <a:gd name="connsiteX10" fmla="*/ 2256683 w 2256683"/>
                <a:gd name="connsiteY10" fmla="*/ 0 h 118871"/>
                <a:gd name="connsiteX11" fmla="*/ 2176945 w 2256683"/>
                <a:gd name="connsiteY11" fmla="*/ 56206 h 118871"/>
                <a:gd name="connsiteX12" fmla="*/ 1838916 w 2256683"/>
                <a:gd name="connsiteY12" fmla="*/ 56206 h 118871"/>
                <a:gd name="connsiteX13" fmla="*/ 1838916 w 2256683"/>
                <a:gd name="connsiteY13" fmla="*/ 0 h 118871"/>
                <a:gd name="connsiteX14" fmla="*/ 1759178 w 2256683"/>
                <a:gd name="connsiteY14" fmla="*/ 56206 h 118871"/>
                <a:gd name="connsiteX15" fmla="*/ 1387104 w 2256683"/>
                <a:gd name="connsiteY15" fmla="*/ 56206 h 118871"/>
                <a:gd name="connsiteX16" fmla="*/ 1287346 w 2256683"/>
                <a:gd name="connsiteY16" fmla="*/ 56206 h 118871"/>
                <a:gd name="connsiteX17" fmla="*/ 969337 w 2256683"/>
                <a:gd name="connsiteY17" fmla="*/ 56206 h 118871"/>
                <a:gd name="connsiteX18" fmla="*/ 869579 w 2256683"/>
                <a:gd name="connsiteY18" fmla="*/ 56206 h 118871"/>
                <a:gd name="connsiteX19" fmla="*/ 497505 w 2256683"/>
                <a:gd name="connsiteY19" fmla="*/ 56206 h 118871"/>
                <a:gd name="connsiteX20" fmla="*/ 417767 w 2256683"/>
                <a:gd name="connsiteY20" fmla="*/ 0 h 118871"/>
                <a:gd name="connsiteX21" fmla="*/ 417767 w 2256683"/>
                <a:gd name="connsiteY21" fmla="*/ 56206 h 118871"/>
                <a:gd name="connsiteX22" fmla="*/ 79738 w 2256683"/>
                <a:gd name="connsiteY22" fmla="*/ 56206 h 118871"/>
                <a:gd name="connsiteX23" fmla="*/ 0 w 2256683"/>
                <a:gd name="connsiteY23" fmla="*/ 0 h 118871"/>
                <a:gd name="connsiteX24" fmla="*/ 0 w 2256683"/>
                <a:gd name="connsiteY24" fmla="*/ 62665 h 118871"/>
                <a:gd name="connsiteX25" fmla="*/ 79738 w 2256683"/>
                <a:gd name="connsiteY25" fmla="*/ 118871 h 118871"/>
                <a:gd name="connsiteX0" fmla="*/ 79738 w 2256683"/>
                <a:gd name="connsiteY0" fmla="*/ 118871 h 118871"/>
                <a:gd name="connsiteX1" fmla="*/ 969337 w 2256683"/>
                <a:gd name="connsiteY1" fmla="*/ 118871 h 118871"/>
                <a:gd name="connsiteX2" fmla="*/ 1219003 w 2256683"/>
                <a:gd name="connsiteY2" fmla="*/ 118871 h 118871"/>
                <a:gd name="connsiteX3" fmla="*/ 1287346 w 2256683"/>
                <a:gd name="connsiteY3" fmla="*/ 118871 h 118871"/>
                <a:gd name="connsiteX4" fmla="*/ 1387104 w 2256683"/>
                <a:gd name="connsiteY4" fmla="*/ 118871 h 118871"/>
                <a:gd name="connsiteX5" fmla="*/ 1636770 w 2256683"/>
                <a:gd name="connsiteY5" fmla="*/ 118871 h 118871"/>
                <a:gd name="connsiteX6" fmla="*/ 1759178 w 2256683"/>
                <a:gd name="connsiteY6" fmla="*/ 118871 h 118871"/>
                <a:gd name="connsiteX7" fmla="*/ 2176945 w 2256683"/>
                <a:gd name="connsiteY7" fmla="*/ 118871 h 118871"/>
                <a:gd name="connsiteX8" fmla="*/ 2256683 w 2256683"/>
                <a:gd name="connsiteY8" fmla="*/ 62665 h 118871"/>
                <a:gd name="connsiteX9" fmla="*/ 2256683 w 2256683"/>
                <a:gd name="connsiteY9" fmla="*/ 0 h 118871"/>
                <a:gd name="connsiteX10" fmla="*/ 2176945 w 2256683"/>
                <a:gd name="connsiteY10" fmla="*/ 56206 h 118871"/>
                <a:gd name="connsiteX11" fmla="*/ 1838916 w 2256683"/>
                <a:gd name="connsiteY11" fmla="*/ 56206 h 118871"/>
                <a:gd name="connsiteX12" fmla="*/ 1838916 w 2256683"/>
                <a:gd name="connsiteY12" fmla="*/ 0 h 118871"/>
                <a:gd name="connsiteX13" fmla="*/ 1759178 w 2256683"/>
                <a:gd name="connsiteY13" fmla="*/ 56206 h 118871"/>
                <a:gd name="connsiteX14" fmla="*/ 1387104 w 2256683"/>
                <a:gd name="connsiteY14" fmla="*/ 56206 h 118871"/>
                <a:gd name="connsiteX15" fmla="*/ 1287346 w 2256683"/>
                <a:gd name="connsiteY15" fmla="*/ 56206 h 118871"/>
                <a:gd name="connsiteX16" fmla="*/ 969337 w 2256683"/>
                <a:gd name="connsiteY16" fmla="*/ 56206 h 118871"/>
                <a:gd name="connsiteX17" fmla="*/ 869579 w 2256683"/>
                <a:gd name="connsiteY17" fmla="*/ 56206 h 118871"/>
                <a:gd name="connsiteX18" fmla="*/ 497505 w 2256683"/>
                <a:gd name="connsiteY18" fmla="*/ 56206 h 118871"/>
                <a:gd name="connsiteX19" fmla="*/ 417767 w 2256683"/>
                <a:gd name="connsiteY19" fmla="*/ 0 h 118871"/>
                <a:gd name="connsiteX20" fmla="*/ 417767 w 2256683"/>
                <a:gd name="connsiteY20" fmla="*/ 56206 h 118871"/>
                <a:gd name="connsiteX21" fmla="*/ 79738 w 2256683"/>
                <a:gd name="connsiteY21" fmla="*/ 56206 h 118871"/>
                <a:gd name="connsiteX22" fmla="*/ 0 w 2256683"/>
                <a:gd name="connsiteY22" fmla="*/ 0 h 118871"/>
                <a:gd name="connsiteX23" fmla="*/ 0 w 2256683"/>
                <a:gd name="connsiteY23" fmla="*/ 62665 h 118871"/>
                <a:gd name="connsiteX24" fmla="*/ 79738 w 2256683"/>
                <a:gd name="connsiteY24" fmla="*/ 118871 h 118871"/>
                <a:gd name="connsiteX0" fmla="*/ 79738 w 2256683"/>
                <a:gd name="connsiteY0" fmla="*/ 118871 h 118871"/>
                <a:gd name="connsiteX1" fmla="*/ 1219003 w 2256683"/>
                <a:gd name="connsiteY1" fmla="*/ 118871 h 118871"/>
                <a:gd name="connsiteX2" fmla="*/ 1287346 w 2256683"/>
                <a:gd name="connsiteY2" fmla="*/ 118871 h 118871"/>
                <a:gd name="connsiteX3" fmla="*/ 1387104 w 2256683"/>
                <a:gd name="connsiteY3" fmla="*/ 118871 h 118871"/>
                <a:gd name="connsiteX4" fmla="*/ 1636770 w 2256683"/>
                <a:gd name="connsiteY4" fmla="*/ 118871 h 118871"/>
                <a:gd name="connsiteX5" fmla="*/ 1759178 w 2256683"/>
                <a:gd name="connsiteY5" fmla="*/ 118871 h 118871"/>
                <a:gd name="connsiteX6" fmla="*/ 2176945 w 2256683"/>
                <a:gd name="connsiteY6" fmla="*/ 118871 h 118871"/>
                <a:gd name="connsiteX7" fmla="*/ 2256683 w 2256683"/>
                <a:gd name="connsiteY7" fmla="*/ 62665 h 118871"/>
                <a:gd name="connsiteX8" fmla="*/ 2256683 w 2256683"/>
                <a:gd name="connsiteY8" fmla="*/ 0 h 118871"/>
                <a:gd name="connsiteX9" fmla="*/ 2176945 w 2256683"/>
                <a:gd name="connsiteY9" fmla="*/ 56206 h 118871"/>
                <a:gd name="connsiteX10" fmla="*/ 1838916 w 2256683"/>
                <a:gd name="connsiteY10" fmla="*/ 56206 h 118871"/>
                <a:gd name="connsiteX11" fmla="*/ 1838916 w 2256683"/>
                <a:gd name="connsiteY11" fmla="*/ 0 h 118871"/>
                <a:gd name="connsiteX12" fmla="*/ 1759178 w 2256683"/>
                <a:gd name="connsiteY12" fmla="*/ 56206 h 118871"/>
                <a:gd name="connsiteX13" fmla="*/ 1387104 w 2256683"/>
                <a:gd name="connsiteY13" fmla="*/ 56206 h 118871"/>
                <a:gd name="connsiteX14" fmla="*/ 1287346 w 2256683"/>
                <a:gd name="connsiteY14" fmla="*/ 56206 h 118871"/>
                <a:gd name="connsiteX15" fmla="*/ 969337 w 2256683"/>
                <a:gd name="connsiteY15" fmla="*/ 56206 h 118871"/>
                <a:gd name="connsiteX16" fmla="*/ 869579 w 2256683"/>
                <a:gd name="connsiteY16" fmla="*/ 56206 h 118871"/>
                <a:gd name="connsiteX17" fmla="*/ 497505 w 2256683"/>
                <a:gd name="connsiteY17" fmla="*/ 56206 h 118871"/>
                <a:gd name="connsiteX18" fmla="*/ 417767 w 2256683"/>
                <a:gd name="connsiteY18" fmla="*/ 0 h 118871"/>
                <a:gd name="connsiteX19" fmla="*/ 417767 w 2256683"/>
                <a:gd name="connsiteY19" fmla="*/ 56206 h 118871"/>
                <a:gd name="connsiteX20" fmla="*/ 79738 w 2256683"/>
                <a:gd name="connsiteY20" fmla="*/ 56206 h 118871"/>
                <a:gd name="connsiteX21" fmla="*/ 0 w 2256683"/>
                <a:gd name="connsiteY21" fmla="*/ 0 h 118871"/>
                <a:gd name="connsiteX22" fmla="*/ 0 w 2256683"/>
                <a:gd name="connsiteY22" fmla="*/ 62665 h 118871"/>
                <a:gd name="connsiteX23" fmla="*/ 79738 w 2256683"/>
                <a:gd name="connsiteY23" fmla="*/ 118871 h 118871"/>
                <a:gd name="connsiteX0" fmla="*/ 79738 w 2256683"/>
                <a:gd name="connsiteY0" fmla="*/ 118871 h 118871"/>
                <a:gd name="connsiteX1" fmla="*/ 1287346 w 2256683"/>
                <a:gd name="connsiteY1" fmla="*/ 118871 h 118871"/>
                <a:gd name="connsiteX2" fmla="*/ 1387104 w 2256683"/>
                <a:gd name="connsiteY2" fmla="*/ 118871 h 118871"/>
                <a:gd name="connsiteX3" fmla="*/ 1636770 w 2256683"/>
                <a:gd name="connsiteY3" fmla="*/ 118871 h 118871"/>
                <a:gd name="connsiteX4" fmla="*/ 1759178 w 2256683"/>
                <a:gd name="connsiteY4" fmla="*/ 118871 h 118871"/>
                <a:gd name="connsiteX5" fmla="*/ 2176945 w 2256683"/>
                <a:gd name="connsiteY5" fmla="*/ 118871 h 118871"/>
                <a:gd name="connsiteX6" fmla="*/ 2256683 w 2256683"/>
                <a:gd name="connsiteY6" fmla="*/ 62665 h 118871"/>
                <a:gd name="connsiteX7" fmla="*/ 2256683 w 2256683"/>
                <a:gd name="connsiteY7" fmla="*/ 0 h 118871"/>
                <a:gd name="connsiteX8" fmla="*/ 2176945 w 2256683"/>
                <a:gd name="connsiteY8" fmla="*/ 56206 h 118871"/>
                <a:gd name="connsiteX9" fmla="*/ 1838916 w 2256683"/>
                <a:gd name="connsiteY9" fmla="*/ 56206 h 118871"/>
                <a:gd name="connsiteX10" fmla="*/ 1838916 w 2256683"/>
                <a:gd name="connsiteY10" fmla="*/ 0 h 118871"/>
                <a:gd name="connsiteX11" fmla="*/ 1759178 w 2256683"/>
                <a:gd name="connsiteY11" fmla="*/ 56206 h 118871"/>
                <a:gd name="connsiteX12" fmla="*/ 1387104 w 2256683"/>
                <a:gd name="connsiteY12" fmla="*/ 56206 h 118871"/>
                <a:gd name="connsiteX13" fmla="*/ 1287346 w 2256683"/>
                <a:gd name="connsiteY13" fmla="*/ 56206 h 118871"/>
                <a:gd name="connsiteX14" fmla="*/ 969337 w 2256683"/>
                <a:gd name="connsiteY14" fmla="*/ 56206 h 118871"/>
                <a:gd name="connsiteX15" fmla="*/ 869579 w 2256683"/>
                <a:gd name="connsiteY15" fmla="*/ 56206 h 118871"/>
                <a:gd name="connsiteX16" fmla="*/ 497505 w 2256683"/>
                <a:gd name="connsiteY16" fmla="*/ 56206 h 118871"/>
                <a:gd name="connsiteX17" fmla="*/ 417767 w 2256683"/>
                <a:gd name="connsiteY17" fmla="*/ 0 h 118871"/>
                <a:gd name="connsiteX18" fmla="*/ 417767 w 2256683"/>
                <a:gd name="connsiteY18" fmla="*/ 56206 h 118871"/>
                <a:gd name="connsiteX19" fmla="*/ 79738 w 2256683"/>
                <a:gd name="connsiteY19" fmla="*/ 56206 h 118871"/>
                <a:gd name="connsiteX20" fmla="*/ 0 w 2256683"/>
                <a:gd name="connsiteY20" fmla="*/ 0 h 118871"/>
                <a:gd name="connsiteX21" fmla="*/ 0 w 2256683"/>
                <a:gd name="connsiteY21" fmla="*/ 62665 h 118871"/>
                <a:gd name="connsiteX22" fmla="*/ 79738 w 2256683"/>
                <a:gd name="connsiteY22" fmla="*/ 118871 h 118871"/>
                <a:gd name="connsiteX0" fmla="*/ 79738 w 2256683"/>
                <a:gd name="connsiteY0" fmla="*/ 118871 h 118871"/>
                <a:gd name="connsiteX1" fmla="*/ 1387104 w 2256683"/>
                <a:gd name="connsiteY1" fmla="*/ 118871 h 118871"/>
                <a:gd name="connsiteX2" fmla="*/ 1636770 w 2256683"/>
                <a:gd name="connsiteY2" fmla="*/ 118871 h 118871"/>
                <a:gd name="connsiteX3" fmla="*/ 1759178 w 2256683"/>
                <a:gd name="connsiteY3" fmla="*/ 118871 h 118871"/>
                <a:gd name="connsiteX4" fmla="*/ 2176945 w 2256683"/>
                <a:gd name="connsiteY4" fmla="*/ 118871 h 118871"/>
                <a:gd name="connsiteX5" fmla="*/ 2256683 w 2256683"/>
                <a:gd name="connsiteY5" fmla="*/ 62665 h 118871"/>
                <a:gd name="connsiteX6" fmla="*/ 2256683 w 2256683"/>
                <a:gd name="connsiteY6" fmla="*/ 0 h 118871"/>
                <a:gd name="connsiteX7" fmla="*/ 2176945 w 2256683"/>
                <a:gd name="connsiteY7" fmla="*/ 56206 h 118871"/>
                <a:gd name="connsiteX8" fmla="*/ 1838916 w 2256683"/>
                <a:gd name="connsiteY8" fmla="*/ 56206 h 118871"/>
                <a:gd name="connsiteX9" fmla="*/ 1838916 w 2256683"/>
                <a:gd name="connsiteY9" fmla="*/ 0 h 118871"/>
                <a:gd name="connsiteX10" fmla="*/ 1759178 w 2256683"/>
                <a:gd name="connsiteY10" fmla="*/ 56206 h 118871"/>
                <a:gd name="connsiteX11" fmla="*/ 1387104 w 2256683"/>
                <a:gd name="connsiteY11" fmla="*/ 56206 h 118871"/>
                <a:gd name="connsiteX12" fmla="*/ 1287346 w 2256683"/>
                <a:gd name="connsiteY12" fmla="*/ 56206 h 118871"/>
                <a:gd name="connsiteX13" fmla="*/ 969337 w 2256683"/>
                <a:gd name="connsiteY13" fmla="*/ 56206 h 118871"/>
                <a:gd name="connsiteX14" fmla="*/ 869579 w 2256683"/>
                <a:gd name="connsiteY14" fmla="*/ 56206 h 118871"/>
                <a:gd name="connsiteX15" fmla="*/ 497505 w 2256683"/>
                <a:gd name="connsiteY15" fmla="*/ 56206 h 118871"/>
                <a:gd name="connsiteX16" fmla="*/ 417767 w 2256683"/>
                <a:gd name="connsiteY16" fmla="*/ 0 h 118871"/>
                <a:gd name="connsiteX17" fmla="*/ 417767 w 2256683"/>
                <a:gd name="connsiteY17" fmla="*/ 56206 h 118871"/>
                <a:gd name="connsiteX18" fmla="*/ 79738 w 2256683"/>
                <a:gd name="connsiteY18" fmla="*/ 56206 h 118871"/>
                <a:gd name="connsiteX19" fmla="*/ 0 w 2256683"/>
                <a:gd name="connsiteY19" fmla="*/ 0 h 118871"/>
                <a:gd name="connsiteX20" fmla="*/ 0 w 2256683"/>
                <a:gd name="connsiteY20" fmla="*/ 62665 h 118871"/>
                <a:gd name="connsiteX21" fmla="*/ 79738 w 2256683"/>
                <a:gd name="connsiteY21" fmla="*/ 118871 h 118871"/>
                <a:gd name="connsiteX0" fmla="*/ 79738 w 2256683"/>
                <a:gd name="connsiteY0" fmla="*/ 118871 h 118871"/>
                <a:gd name="connsiteX1" fmla="*/ 1636770 w 2256683"/>
                <a:gd name="connsiteY1" fmla="*/ 118871 h 118871"/>
                <a:gd name="connsiteX2" fmla="*/ 1759178 w 2256683"/>
                <a:gd name="connsiteY2" fmla="*/ 118871 h 118871"/>
                <a:gd name="connsiteX3" fmla="*/ 2176945 w 2256683"/>
                <a:gd name="connsiteY3" fmla="*/ 118871 h 118871"/>
                <a:gd name="connsiteX4" fmla="*/ 2256683 w 2256683"/>
                <a:gd name="connsiteY4" fmla="*/ 62665 h 118871"/>
                <a:gd name="connsiteX5" fmla="*/ 2256683 w 2256683"/>
                <a:gd name="connsiteY5" fmla="*/ 0 h 118871"/>
                <a:gd name="connsiteX6" fmla="*/ 2176945 w 2256683"/>
                <a:gd name="connsiteY6" fmla="*/ 56206 h 118871"/>
                <a:gd name="connsiteX7" fmla="*/ 1838916 w 2256683"/>
                <a:gd name="connsiteY7" fmla="*/ 56206 h 118871"/>
                <a:gd name="connsiteX8" fmla="*/ 1838916 w 2256683"/>
                <a:gd name="connsiteY8" fmla="*/ 0 h 118871"/>
                <a:gd name="connsiteX9" fmla="*/ 1759178 w 2256683"/>
                <a:gd name="connsiteY9" fmla="*/ 56206 h 118871"/>
                <a:gd name="connsiteX10" fmla="*/ 1387104 w 2256683"/>
                <a:gd name="connsiteY10" fmla="*/ 56206 h 118871"/>
                <a:gd name="connsiteX11" fmla="*/ 1287346 w 2256683"/>
                <a:gd name="connsiteY11" fmla="*/ 56206 h 118871"/>
                <a:gd name="connsiteX12" fmla="*/ 969337 w 2256683"/>
                <a:gd name="connsiteY12" fmla="*/ 56206 h 118871"/>
                <a:gd name="connsiteX13" fmla="*/ 869579 w 2256683"/>
                <a:gd name="connsiteY13" fmla="*/ 56206 h 118871"/>
                <a:gd name="connsiteX14" fmla="*/ 497505 w 2256683"/>
                <a:gd name="connsiteY14" fmla="*/ 56206 h 118871"/>
                <a:gd name="connsiteX15" fmla="*/ 417767 w 2256683"/>
                <a:gd name="connsiteY15" fmla="*/ 0 h 118871"/>
                <a:gd name="connsiteX16" fmla="*/ 417767 w 2256683"/>
                <a:gd name="connsiteY16" fmla="*/ 56206 h 118871"/>
                <a:gd name="connsiteX17" fmla="*/ 79738 w 2256683"/>
                <a:gd name="connsiteY17" fmla="*/ 56206 h 118871"/>
                <a:gd name="connsiteX18" fmla="*/ 0 w 2256683"/>
                <a:gd name="connsiteY18" fmla="*/ 0 h 118871"/>
                <a:gd name="connsiteX19" fmla="*/ 0 w 2256683"/>
                <a:gd name="connsiteY19" fmla="*/ 62665 h 118871"/>
                <a:gd name="connsiteX20" fmla="*/ 79738 w 2256683"/>
                <a:gd name="connsiteY20" fmla="*/ 118871 h 118871"/>
                <a:gd name="connsiteX0" fmla="*/ 79738 w 2256683"/>
                <a:gd name="connsiteY0" fmla="*/ 118871 h 118871"/>
                <a:gd name="connsiteX1" fmla="*/ 1759178 w 2256683"/>
                <a:gd name="connsiteY1" fmla="*/ 118871 h 118871"/>
                <a:gd name="connsiteX2" fmla="*/ 2176945 w 2256683"/>
                <a:gd name="connsiteY2" fmla="*/ 118871 h 118871"/>
                <a:gd name="connsiteX3" fmla="*/ 2256683 w 2256683"/>
                <a:gd name="connsiteY3" fmla="*/ 62665 h 118871"/>
                <a:gd name="connsiteX4" fmla="*/ 2256683 w 2256683"/>
                <a:gd name="connsiteY4" fmla="*/ 0 h 118871"/>
                <a:gd name="connsiteX5" fmla="*/ 2176945 w 2256683"/>
                <a:gd name="connsiteY5" fmla="*/ 56206 h 118871"/>
                <a:gd name="connsiteX6" fmla="*/ 1838916 w 2256683"/>
                <a:gd name="connsiteY6" fmla="*/ 56206 h 118871"/>
                <a:gd name="connsiteX7" fmla="*/ 1838916 w 2256683"/>
                <a:gd name="connsiteY7" fmla="*/ 0 h 118871"/>
                <a:gd name="connsiteX8" fmla="*/ 1759178 w 2256683"/>
                <a:gd name="connsiteY8" fmla="*/ 56206 h 118871"/>
                <a:gd name="connsiteX9" fmla="*/ 1387104 w 2256683"/>
                <a:gd name="connsiteY9" fmla="*/ 56206 h 118871"/>
                <a:gd name="connsiteX10" fmla="*/ 1287346 w 2256683"/>
                <a:gd name="connsiteY10" fmla="*/ 56206 h 118871"/>
                <a:gd name="connsiteX11" fmla="*/ 969337 w 2256683"/>
                <a:gd name="connsiteY11" fmla="*/ 56206 h 118871"/>
                <a:gd name="connsiteX12" fmla="*/ 869579 w 2256683"/>
                <a:gd name="connsiteY12" fmla="*/ 56206 h 118871"/>
                <a:gd name="connsiteX13" fmla="*/ 497505 w 2256683"/>
                <a:gd name="connsiteY13" fmla="*/ 56206 h 118871"/>
                <a:gd name="connsiteX14" fmla="*/ 417767 w 2256683"/>
                <a:gd name="connsiteY14" fmla="*/ 0 h 118871"/>
                <a:gd name="connsiteX15" fmla="*/ 417767 w 2256683"/>
                <a:gd name="connsiteY15" fmla="*/ 56206 h 118871"/>
                <a:gd name="connsiteX16" fmla="*/ 79738 w 2256683"/>
                <a:gd name="connsiteY16" fmla="*/ 56206 h 118871"/>
                <a:gd name="connsiteX17" fmla="*/ 0 w 2256683"/>
                <a:gd name="connsiteY17" fmla="*/ 0 h 118871"/>
                <a:gd name="connsiteX18" fmla="*/ 0 w 2256683"/>
                <a:gd name="connsiteY18" fmla="*/ 62665 h 118871"/>
                <a:gd name="connsiteX19" fmla="*/ 79738 w 2256683"/>
                <a:gd name="connsiteY19" fmla="*/ 118871 h 118871"/>
                <a:gd name="connsiteX0" fmla="*/ 79738 w 2256683"/>
                <a:gd name="connsiteY0" fmla="*/ 118871 h 118871"/>
                <a:gd name="connsiteX1" fmla="*/ 2176945 w 2256683"/>
                <a:gd name="connsiteY1" fmla="*/ 118871 h 118871"/>
                <a:gd name="connsiteX2" fmla="*/ 2256683 w 2256683"/>
                <a:gd name="connsiteY2" fmla="*/ 62665 h 118871"/>
                <a:gd name="connsiteX3" fmla="*/ 2256683 w 2256683"/>
                <a:gd name="connsiteY3" fmla="*/ 0 h 118871"/>
                <a:gd name="connsiteX4" fmla="*/ 2176945 w 2256683"/>
                <a:gd name="connsiteY4" fmla="*/ 56206 h 118871"/>
                <a:gd name="connsiteX5" fmla="*/ 1838916 w 2256683"/>
                <a:gd name="connsiteY5" fmla="*/ 56206 h 118871"/>
                <a:gd name="connsiteX6" fmla="*/ 1838916 w 2256683"/>
                <a:gd name="connsiteY6" fmla="*/ 0 h 118871"/>
                <a:gd name="connsiteX7" fmla="*/ 1759178 w 2256683"/>
                <a:gd name="connsiteY7" fmla="*/ 56206 h 118871"/>
                <a:gd name="connsiteX8" fmla="*/ 1387104 w 2256683"/>
                <a:gd name="connsiteY8" fmla="*/ 56206 h 118871"/>
                <a:gd name="connsiteX9" fmla="*/ 1287346 w 2256683"/>
                <a:gd name="connsiteY9" fmla="*/ 56206 h 118871"/>
                <a:gd name="connsiteX10" fmla="*/ 969337 w 2256683"/>
                <a:gd name="connsiteY10" fmla="*/ 56206 h 118871"/>
                <a:gd name="connsiteX11" fmla="*/ 869579 w 2256683"/>
                <a:gd name="connsiteY11" fmla="*/ 56206 h 118871"/>
                <a:gd name="connsiteX12" fmla="*/ 497505 w 2256683"/>
                <a:gd name="connsiteY12" fmla="*/ 56206 h 118871"/>
                <a:gd name="connsiteX13" fmla="*/ 417767 w 2256683"/>
                <a:gd name="connsiteY13" fmla="*/ 0 h 118871"/>
                <a:gd name="connsiteX14" fmla="*/ 417767 w 2256683"/>
                <a:gd name="connsiteY14" fmla="*/ 56206 h 118871"/>
                <a:gd name="connsiteX15" fmla="*/ 79738 w 2256683"/>
                <a:gd name="connsiteY15" fmla="*/ 56206 h 118871"/>
                <a:gd name="connsiteX16" fmla="*/ 0 w 2256683"/>
                <a:gd name="connsiteY16" fmla="*/ 0 h 118871"/>
                <a:gd name="connsiteX17" fmla="*/ 0 w 2256683"/>
                <a:gd name="connsiteY17" fmla="*/ 62665 h 118871"/>
                <a:gd name="connsiteX18" fmla="*/ 79738 w 2256683"/>
                <a:gd name="connsiteY18" fmla="*/ 118871 h 118871"/>
                <a:gd name="connsiteX0" fmla="*/ 79738 w 2256683"/>
                <a:gd name="connsiteY0" fmla="*/ 118871 h 118871"/>
                <a:gd name="connsiteX1" fmla="*/ 2176945 w 2256683"/>
                <a:gd name="connsiteY1" fmla="*/ 118871 h 118871"/>
                <a:gd name="connsiteX2" fmla="*/ 2256683 w 2256683"/>
                <a:gd name="connsiteY2" fmla="*/ 62665 h 118871"/>
                <a:gd name="connsiteX3" fmla="*/ 2256683 w 2256683"/>
                <a:gd name="connsiteY3" fmla="*/ 0 h 118871"/>
                <a:gd name="connsiteX4" fmla="*/ 2176945 w 2256683"/>
                <a:gd name="connsiteY4" fmla="*/ 56206 h 118871"/>
                <a:gd name="connsiteX5" fmla="*/ 1838916 w 2256683"/>
                <a:gd name="connsiteY5" fmla="*/ 56206 h 118871"/>
                <a:gd name="connsiteX6" fmla="*/ 1759178 w 2256683"/>
                <a:gd name="connsiteY6" fmla="*/ 56206 h 118871"/>
                <a:gd name="connsiteX7" fmla="*/ 1387104 w 2256683"/>
                <a:gd name="connsiteY7" fmla="*/ 56206 h 118871"/>
                <a:gd name="connsiteX8" fmla="*/ 1287346 w 2256683"/>
                <a:gd name="connsiteY8" fmla="*/ 56206 h 118871"/>
                <a:gd name="connsiteX9" fmla="*/ 969337 w 2256683"/>
                <a:gd name="connsiteY9" fmla="*/ 56206 h 118871"/>
                <a:gd name="connsiteX10" fmla="*/ 869579 w 2256683"/>
                <a:gd name="connsiteY10" fmla="*/ 56206 h 118871"/>
                <a:gd name="connsiteX11" fmla="*/ 497505 w 2256683"/>
                <a:gd name="connsiteY11" fmla="*/ 56206 h 118871"/>
                <a:gd name="connsiteX12" fmla="*/ 417767 w 2256683"/>
                <a:gd name="connsiteY12" fmla="*/ 0 h 118871"/>
                <a:gd name="connsiteX13" fmla="*/ 417767 w 2256683"/>
                <a:gd name="connsiteY13" fmla="*/ 56206 h 118871"/>
                <a:gd name="connsiteX14" fmla="*/ 79738 w 2256683"/>
                <a:gd name="connsiteY14" fmla="*/ 56206 h 118871"/>
                <a:gd name="connsiteX15" fmla="*/ 0 w 2256683"/>
                <a:gd name="connsiteY15" fmla="*/ 0 h 118871"/>
                <a:gd name="connsiteX16" fmla="*/ 0 w 2256683"/>
                <a:gd name="connsiteY16" fmla="*/ 62665 h 118871"/>
                <a:gd name="connsiteX17" fmla="*/ 79738 w 2256683"/>
                <a:gd name="connsiteY17" fmla="*/ 118871 h 118871"/>
                <a:gd name="connsiteX0" fmla="*/ 79738 w 2256683"/>
                <a:gd name="connsiteY0" fmla="*/ 118871 h 118871"/>
                <a:gd name="connsiteX1" fmla="*/ 2176945 w 2256683"/>
                <a:gd name="connsiteY1" fmla="*/ 118871 h 118871"/>
                <a:gd name="connsiteX2" fmla="*/ 2256683 w 2256683"/>
                <a:gd name="connsiteY2" fmla="*/ 62665 h 118871"/>
                <a:gd name="connsiteX3" fmla="*/ 2256683 w 2256683"/>
                <a:gd name="connsiteY3" fmla="*/ 0 h 118871"/>
                <a:gd name="connsiteX4" fmla="*/ 2176945 w 2256683"/>
                <a:gd name="connsiteY4" fmla="*/ 56206 h 118871"/>
                <a:gd name="connsiteX5" fmla="*/ 1759178 w 2256683"/>
                <a:gd name="connsiteY5" fmla="*/ 56206 h 118871"/>
                <a:gd name="connsiteX6" fmla="*/ 1387104 w 2256683"/>
                <a:gd name="connsiteY6" fmla="*/ 56206 h 118871"/>
                <a:gd name="connsiteX7" fmla="*/ 1287346 w 2256683"/>
                <a:gd name="connsiteY7" fmla="*/ 56206 h 118871"/>
                <a:gd name="connsiteX8" fmla="*/ 969337 w 2256683"/>
                <a:gd name="connsiteY8" fmla="*/ 56206 h 118871"/>
                <a:gd name="connsiteX9" fmla="*/ 869579 w 2256683"/>
                <a:gd name="connsiteY9" fmla="*/ 56206 h 118871"/>
                <a:gd name="connsiteX10" fmla="*/ 497505 w 2256683"/>
                <a:gd name="connsiteY10" fmla="*/ 56206 h 118871"/>
                <a:gd name="connsiteX11" fmla="*/ 417767 w 2256683"/>
                <a:gd name="connsiteY11" fmla="*/ 0 h 118871"/>
                <a:gd name="connsiteX12" fmla="*/ 417767 w 2256683"/>
                <a:gd name="connsiteY12" fmla="*/ 56206 h 118871"/>
                <a:gd name="connsiteX13" fmla="*/ 79738 w 2256683"/>
                <a:gd name="connsiteY13" fmla="*/ 56206 h 118871"/>
                <a:gd name="connsiteX14" fmla="*/ 0 w 2256683"/>
                <a:gd name="connsiteY14" fmla="*/ 0 h 118871"/>
                <a:gd name="connsiteX15" fmla="*/ 0 w 2256683"/>
                <a:gd name="connsiteY15" fmla="*/ 62665 h 118871"/>
                <a:gd name="connsiteX16" fmla="*/ 79738 w 2256683"/>
                <a:gd name="connsiteY16" fmla="*/ 118871 h 118871"/>
                <a:gd name="connsiteX0" fmla="*/ 79738 w 2256683"/>
                <a:gd name="connsiteY0" fmla="*/ 118871 h 118871"/>
                <a:gd name="connsiteX1" fmla="*/ 2176945 w 2256683"/>
                <a:gd name="connsiteY1" fmla="*/ 118871 h 118871"/>
                <a:gd name="connsiteX2" fmla="*/ 2256683 w 2256683"/>
                <a:gd name="connsiteY2" fmla="*/ 62665 h 118871"/>
                <a:gd name="connsiteX3" fmla="*/ 2256683 w 2256683"/>
                <a:gd name="connsiteY3" fmla="*/ 0 h 118871"/>
                <a:gd name="connsiteX4" fmla="*/ 2176945 w 2256683"/>
                <a:gd name="connsiteY4" fmla="*/ 56206 h 118871"/>
                <a:gd name="connsiteX5" fmla="*/ 1387104 w 2256683"/>
                <a:gd name="connsiteY5" fmla="*/ 56206 h 118871"/>
                <a:gd name="connsiteX6" fmla="*/ 1287346 w 2256683"/>
                <a:gd name="connsiteY6" fmla="*/ 56206 h 118871"/>
                <a:gd name="connsiteX7" fmla="*/ 969337 w 2256683"/>
                <a:gd name="connsiteY7" fmla="*/ 56206 h 118871"/>
                <a:gd name="connsiteX8" fmla="*/ 869579 w 2256683"/>
                <a:gd name="connsiteY8" fmla="*/ 56206 h 118871"/>
                <a:gd name="connsiteX9" fmla="*/ 497505 w 2256683"/>
                <a:gd name="connsiteY9" fmla="*/ 56206 h 118871"/>
                <a:gd name="connsiteX10" fmla="*/ 417767 w 2256683"/>
                <a:gd name="connsiteY10" fmla="*/ 0 h 118871"/>
                <a:gd name="connsiteX11" fmla="*/ 417767 w 2256683"/>
                <a:gd name="connsiteY11" fmla="*/ 56206 h 118871"/>
                <a:gd name="connsiteX12" fmla="*/ 79738 w 2256683"/>
                <a:gd name="connsiteY12" fmla="*/ 56206 h 118871"/>
                <a:gd name="connsiteX13" fmla="*/ 0 w 2256683"/>
                <a:gd name="connsiteY13" fmla="*/ 0 h 118871"/>
                <a:gd name="connsiteX14" fmla="*/ 0 w 2256683"/>
                <a:gd name="connsiteY14" fmla="*/ 62665 h 118871"/>
                <a:gd name="connsiteX15" fmla="*/ 79738 w 2256683"/>
                <a:gd name="connsiteY15" fmla="*/ 118871 h 118871"/>
                <a:gd name="connsiteX0" fmla="*/ 79738 w 2256683"/>
                <a:gd name="connsiteY0" fmla="*/ 118871 h 118871"/>
                <a:gd name="connsiteX1" fmla="*/ 2176945 w 2256683"/>
                <a:gd name="connsiteY1" fmla="*/ 118871 h 118871"/>
                <a:gd name="connsiteX2" fmla="*/ 2256683 w 2256683"/>
                <a:gd name="connsiteY2" fmla="*/ 62665 h 118871"/>
                <a:gd name="connsiteX3" fmla="*/ 2256683 w 2256683"/>
                <a:gd name="connsiteY3" fmla="*/ 0 h 118871"/>
                <a:gd name="connsiteX4" fmla="*/ 2176945 w 2256683"/>
                <a:gd name="connsiteY4" fmla="*/ 56206 h 118871"/>
                <a:gd name="connsiteX5" fmla="*/ 1287346 w 2256683"/>
                <a:gd name="connsiteY5" fmla="*/ 56206 h 118871"/>
                <a:gd name="connsiteX6" fmla="*/ 969337 w 2256683"/>
                <a:gd name="connsiteY6" fmla="*/ 56206 h 118871"/>
                <a:gd name="connsiteX7" fmla="*/ 869579 w 2256683"/>
                <a:gd name="connsiteY7" fmla="*/ 56206 h 118871"/>
                <a:gd name="connsiteX8" fmla="*/ 497505 w 2256683"/>
                <a:gd name="connsiteY8" fmla="*/ 56206 h 118871"/>
                <a:gd name="connsiteX9" fmla="*/ 417767 w 2256683"/>
                <a:gd name="connsiteY9" fmla="*/ 0 h 118871"/>
                <a:gd name="connsiteX10" fmla="*/ 417767 w 2256683"/>
                <a:gd name="connsiteY10" fmla="*/ 56206 h 118871"/>
                <a:gd name="connsiteX11" fmla="*/ 79738 w 2256683"/>
                <a:gd name="connsiteY11" fmla="*/ 56206 h 118871"/>
                <a:gd name="connsiteX12" fmla="*/ 0 w 2256683"/>
                <a:gd name="connsiteY12" fmla="*/ 0 h 118871"/>
                <a:gd name="connsiteX13" fmla="*/ 0 w 2256683"/>
                <a:gd name="connsiteY13" fmla="*/ 62665 h 118871"/>
                <a:gd name="connsiteX14" fmla="*/ 79738 w 2256683"/>
                <a:gd name="connsiteY14" fmla="*/ 118871 h 118871"/>
                <a:gd name="connsiteX0" fmla="*/ 79738 w 2256683"/>
                <a:gd name="connsiteY0" fmla="*/ 118871 h 118871"/>
                <a:gd name="connsiteX1" fmla="*/ 2176945 w 2256683"/>
                <a:gd name="connsiteY1" fmla="*/ 118871 h 118871"/>
                <a:gd name="connsiteX2" fmla="*/ 2256683 w 2256683"/>
                <a:gd name="connsiteY2" fmla="*/ 62665 h 118871"/>
                <a:gd name="connsiteX3" fmla="*/ 2256683 w 2256683"/>
                <a:gd name="connsiteY3" fmla="*/ 0 h 118871"/>
                <a:gd name="connsiteX4" fmla="*/ 2176945 w 2256683"/>
                <a:gd name="connsiteY4" fmla="*/ 56206 h 118871"/>
                <a:gd name="connsiteX5" fmla="*/ 969337 w 2256683"/>
                <a:gd name="connsiteY5" fmla="*/ 56206 h 118871"/>
                <a:gd name="connsiteX6" fmla="*/ 869579 w 2256683"/>
                <a:gd name="connsiteY6" fmla="*/ 56206 h 118871"/>
                <a:gd name="connsiteX7" fmla="*/ 497505 w 2256683"/>
                <a:gd name="connsiteY7" fmla="*/ 56206 h 118871"/>
                <a:gd name="connsiteX8" fmla="*/ 417767 w 2256683"/>
                <a:gd name="connsiteY8" fmla="*/ 0 h 118871"/>
                <a:gd name="connsiteX9" fmla="*/ 417767 w 2256683"/>
                <a:gd name="connsiteY9" fmla="*/ 56206 h 118871"/>
                <a:gd name="connsiteX10" fmla="*/ 79738 w 2256683"/>
                <a:gd name="connsiteY10" fmla="*/ 56206 h 118871"/>
                <a:gd name="connsiteX11" fmla="*/ 0 w 2256683"/>
                <a:gd name="connsiteY11" fmla="*/ 0 h 118871"/>
                <a:gd name="connsiteX12" fmla="*/ 0 w 2256683"/>
                <a:gd name="connsiteY12" fmla="*/ 62665 h 118871"/>
                <a:gd name="connsiteX13" fmla="*/ 79738 w 2256683"/>
                <a:gd name="connsiteY13" fmla="*/ 118871 h 118871"/>
                <a:gd name="connsiteX0" fmla="*/ 79738 w 2256683"/>
                <a:gd name="connsiteY0" fmla="*/ 118871 h 118871"/>
                <a:gd name="connsiteX1" fmla="*/ 2176945 w 2256683"/>
                <a:gd name="connsiteY1" fmla="*/ 118871 h 118871"/>
                <a:gd name="connsiteX2" fmla="*/ 2256683 w 2256683"/>
                <a:gd name="connsiteY2" fmla="*/ 62665 h 118871"/>
                <a:gd name="connsiteX3" fmla="*/ 2256683 w 2256683"/>
                <a:gd name="connsiteY3" fmla="*/ 0 h 118871"/>
                <a:gd name="connsiteX4" fmla="*/ 2176945 w 2256683"/>
                <a:gd name="connsiteY4" fmla="*/ 56206 h 118871"/>
                <a:gd name="connsiteX5" fmla="*/ 869579 w 2256683"/>
                <a:gd name="connsiteY5" fmla="*/ 56206 h 118871"/>
                <a:gd name="connsiteX6" fmla="*/ 497505 w 2256683"/>
                <a:gd name="connsiteY6" fmla="*/ 56206 h 118871"/>
                <a:gd name="connsiteX7" fmla="*/ 417767 w 2256683"/>
                <a:gd name="connsiteY7" fmla="*/ 0 h 118871"/>
                <a:gd name="connsiteX8" fmla="*/ 417767 w 2256683"/>
                <a:gd name="connsiteY8" fmla="*/ 56206 h 118871"/>
                <a:gd name="connsiteX9" fmla="*/ 79738 w 2256683"/>
                <a:gd name="connsiteY9" fmla="*/ 56206 h 118871"/>
                <a:gd name="connsiteX10" fmla="*/ 0 w 2256683"/>
                <a:gd name="connsiteY10" fmla="*/ 0 h 118871"/>
                <a:gd name="connsiteX11" fmla="*/ 0 w 2256683"/>
                <a:gd name="connsiteY11" fmla="*/ 62665 h 118871"/>
                <a:gd name="connsiteX12" fmla="*/ 79738 w 2256683"/>
                <a:gd name="connsiteY12" fmla="*/ 118871 h 118871"/>
                <a:gd name="connsiteX0" fmla="*/ 79738 w 2256683"/>
                <a:gd name="connsiteY0" fmla="*/ 118871 h 118871"/>
                <a:gd name="connsiteX1" fmla="*/ 2176945 w 2256683"/>
                <a:gd name="connsiteY1" fmla="*/ 118871 h 118871"/>
                <a:gd name="connsiteX2" fmla="*/ 2256683 w 2256683"/>
                <a:gd name="connsiteY2" fmla="*/ 62665 h 118871"/>
                <a:gd name="connsiteX3" fmla="*/ 2256683 w 2256683"/>
                <a:gd name="connsiteY3" fmla="*/ 0 h 118871"/>
                <a:gd name="connsiteX4" fmla="*/ 2176945 w 2256683"/>
                <a:gd name="connsiteY4" fmla="*/ 56206 h 118871"/>
                <a:gd name="connsiteX5" fmla="*/ 497505 w 2256683"/>
                <a:gd name="connsiteY5" fmla="*/ 56206 h 118871"/>
                <a:gd name="connsiteX6" fmla="*/ 417767 w 2256683"/>
                <a:gd name="connsiteY6" fmla="*/ 0 h 118871"/>
                <a:gd name="connsiteX7" fmla="*/ 417767 w 2256683"/>
                <a:gd name="connsiteY7" fmla="*/ 56206 h 118871"/>
                <a:gd name="connsiteX8" fmla="*/ 79738 w 2256683"/>
                <a:gd name="connsiteY8" fmla="*/ 56206 h 118871"/>
                <a:gd name="connsiteX9" fmla="*/ 0 w 2256683"/>
                <a:gd name="connsiteY9" fmla="*/ 0 h 118871"/>
                <a:gd name="connsiteX10" fmla="*/ 0 w 2256683"/>
                <a:gd name="connsiteY10" fmla="*/ 62665 h 118871"/>
                <a:gd name="connsiteX11" fmla="*/ 79738 w 2256683"/>
                <a:gd name="connsiteY11" fmla="*/ 118871 h 118871"/>
                <a:gd name="connsiteX0" fmla="*/ 79738 w 2256683"/>
                <a:gd name="connsiteY0" fmla="*/ 118871 h 118871"/>
                <a:gd name="connsiteX1" fmla="*/ 2176945 w 2256683"/>
                <a:gd name="connsiteY1" fmla="*/ 118871 h 118871"/>
                <a:gd name="connsiteX2" fmla="*/ 2256683 w 2256683"/>
                <a:gd name="connsiteY2" fmla="*/ 62665 h 118871"/>
                <a:gd name="connsiteX3" fmla="*/ 2256683 w 2256683"/>
                <a:gd name="connsiteY3" fmla="*/ 0 h 118871"/>
                <a:gd name="connsiteX4" fmla="*/ 2176945 w 2256683"/>
                <a:gd name="connsiteY4" fmla="*/ 56206 h 118871"/>
                <a:gd name="connsiteX5" fmla="*/ 497505 w 2256683"/>
                <a:gd name="connsiteY5" fmla="*/ 56206 h 118871"/>
                <a:gd name="connsiteX6" fmla="*/ 417767 w 2256683"/>
                <a:gd name="connsiteY6" fmla="*/ 56206 h 118871"/>
                <a:gd name="connsiteX7" fmla="*/ 79738 w 2256683"/>
                <a:gd name="connsiteY7" fmla="*/ 56206 h 118871"/>
                <a:gd name="connsiteX8" fmla="*/ 0 w 2256683"/>
                <a:gd name="connsiteY8" fmla="*/ 0 h 118871"/>
                <a:gd name="connsiteX9" fmla="*/ 0 w 2256683"/>
                <a:gd name="connsiteY9" fmla="*/ 62665 h 118871"/>
                <a:gd name="connsiteX10" fmla="*/ 79738 w 2256683"/>
                <a:gd name="connsiteY10" fmla="*/ 118871 h 118871"/>
                <a:gd name="connsiteX0" fmla="*/ 79738 w 2256683"/>
                <a:gd name="connsiteY0" fmla="*/ 118871 h 118871"/>
                <a:gd name="connsiteX1" fmla="*/ 2176945 w 2256683"/>
                <a:gd name="connsiteY1" fmla="*/ 118871 h 118871"/>
                <a:gd name="connsiteX2" fmla="*/ 2256683 w 2256683"/>
                <a:gd name="connsiteY2" fmla="*/ 62665 h 118871"/>
                <a:gd name="connsiteX3" fmla="*/ 2256683 w 2256683"/>
                <a:gd name="connsiteY3" fmla="*/ 0 h 118871"/>
                <a:gd name="connsiteX4" fmla="*/ 2176945 w 2256683"/>
                <a:gd name="connsiteY4" fmla="*/ 56206 h 118871"/>
                <a:gd name="connsiteX5" fmla="*/ 417767 w 2256683"/>
                <a:gd name="connsiteY5" fmla="*/ 56206 h 118871"/>
                <a:gd name="connsiteX6" fmla="*/ 79738 w 2256683"/>
                <a:gd name="connsiteY6" fmla="*/ 56206 h 118871"/>
                <a:gd name="connsiteX7" fmla="*/ 0 w 2256683"/>
                <a:gd name="connsiteY7" fmla="*/ 0 h 118871"/>
                <a:gd name="connsiteX8" fmla="*/ 0 w 2256683"/>
                <a:gd name="connsiteY8" fmla="*/ 62665 h 118871"/>
                <a:gd name="connsiteX9" fmla="*/ 79738 w 2256683"/>
                <a:gd name="connsiteY9" fmla="*/ 118871 h 118871"/>
                <a:gd name="connsiteX0" fmla="*/ 79738 w 2256683"/>
                <a:gd name="connsiteY0" fmla="*/ 118871 h 118871"/>
                <a:gd name="connsiteX1" fmla="*/ 2176945 w 2256683"/>
                <a:gd name="connsiteY1" fmla="*/ 118871 h 118871"/>
                <a:gd name="connsiteX2" fmla="*/ 2256683 w 2256683"/>
                <a:gd name="connsiteY2" fmla="*/ 62665 h 118871"/>
                <a:gd name="connsiteX3" fmla="*/ 2256683 w 2256683"/>
                <a:gd name="connsiteY3" fmla="*/ 0 h 118871"/>
                <a:gd name="connsiteX4" fmla="*/ 2176945 w 2256683"/>
                <a:gd name="connsiteY4" fmla="*/ 56206 h 118871"/>
                <a:gd name="connsiteX5" fmla="*/ 79738 w 2256683"/>
                <a:gd name="connsiteY5" fmla="*/ 56206 h 118871"/>
                <a:gd name="connsiteX6" fmla="*/ 0 w 2256683"/>
                <a:gd name="connsiteY6" fmla="*/ 0 h 118871"/>
                <a:gd name="connsiteX7" fmla="*/ 0 w 2256683"/>
                <a:gd name="connsiteY7" fmla="*/ 62665 h 118871"/>
                <a:gd name="connsiteX8" fmla="*/ 79738 w 2256683"/>
                <a:gd name="connsiteY8" fmla="*/ 118871 h 11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56683" h="118871">
                  <a:moveTo>
                    <a:pt x="79738" y="118871"/>
                  </a:moveTo>
                  <a:lnTo>
                    <a:pt x="2176945" y="118871"/>
                  </a:lnTo>
                  <a:cubicBezTo>
                    <a:pt x="2220983" y="118871"/>
                    <a:pt x="2256683" y="93707"/>
                    <a:pt x="2256683" y="62665"/>
                  </a:cubicBezTo>
                  <a:lnTo>
                    <a:pt x="2256683" y="0"/>
                  </a:lnTo>
                  <a:cubicBezTo>
                    <a:pt x="2256683" y="31042"/>
                    <a:pt x="2220983" y="56206"/>
                    <a:pt x="2176945" y="56206"/>
                  </a:cubicBezTo>
                  <a:lnTo>
                    <a:pt x="79738" y="56206"/>
                  </a:lnTo>
                  <a:cubicBezTo>
                    <a:pt x="35700" y="56206"/>
                    <a:pt x="0" y="31042"/>
                    <a:pt x="0" y="0"/>
                  </a:cubicBezTo>
                  <a:lnTo>
                    <a:pt x="0" y="62665"/>
                  </a:lnTo>
                  <a:cubicBezTo>
                    <a:pt x="0" y="93707"/>
                    <a:pt x="35700" y="118871"/>
                    <a:pt x="79738" y="118871"/>
                  </a:cubicBezTo>
                  <a:close/>
                </a:path>
              </a:pathLst>
            </a:custGeom>
            <a:solidFill>
              <a:srgbClr val="0097C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2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D9F0C0-7D87-4CB4-8DA4-9B2B0EFB0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web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7A823B86-1DCF-4272-A859-B38BE3517DC3}"/>
              </a:ext>
            </a:extLst>
          </p:cNvPr>
          <p:cNvSpPr/>
          <p:nvPr/>
        </p:nvSpPr>
        <p:spPr>
          <a:xfrm>
            <a:off x="2104008" y="1433533"/>
            <a:ext cx="85133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/>
            <a:r>
              <a:rPr lang="en-US" sz="2800" b="1" dirty="0">
                <a:solidFill>
                  <a:srgbClr val="70AD47"/>
                </a:solidFill>
                <a:latin typeface="Calibri" panose="020F0502020204030204"/>
              </a:rPr>
              <a:t>&lt;html&gt;</a:t>
            </a:r>
          </a:p>
          <a:p>
            <a:pPr lvl="3"/>
            <a:r>
              <a:rPr lang="en-US" sz="2800" b="1" dirty="0">
                <a:solidFill>
                  <a:srgbClr val="70AD47"/>
                </a:solidFill>
                <a:latin typeface="Calibri" panose="020F0502020204030204"/>
              </a:rPr>
              <a:t>&lt;head&gt;</a:t>
            </a:r>
          </a:p>
          <a:p>
            <a:pPr lvl="3"/>
            <a:r>
              <a:rPr lang="en-US" sz="2800" b="1" dirty="0">
                <a:solidFill>
                  <a:srgbClr val="70AD47"/>
                </a:solidFill>
                <a:latin typeface="Calibri" panose="020F0502020204030204"/>
              </a:rPr>
              <a:t>&lt;title&gt;My web page&lt;/title&gt;</a:t>
            </a:r>
          </a:p>
          <a:p>
            <a:pPr lvl="3"/>
            <a:r>
              <a:rPr lang="en-US" sz="2800" b="1" dirty="0">
                <a:solidFill>
                  <a:srgbClr val="70AD47"/>
                </a:solidFill>
                <a:latin typeface="Calibri" panose="020F0502020204030204"/>
              </a:rPr>
              <a:t>&lt;/head&gt;</a:t>
            </a:r>
          </a:p>
          <a:p>
            <a:pPr lvl="3"/>
            <a:r>
              <a:rPr lang="en-US" sz="2800" b="1" dirty="0">
                <a:solidFill>
                  <a:srgbClr val="70AD47"/>
                </a:solidFill>
                <a:latin typeface="Calibri" panose="020F0502020204030204"/>
              </a:rPr>
              <a:t>&lt;body&gt;</a:t>
            </a:r>
          </a:p>
          <a:p>
            <a:pPr lvl="3"/>
            <a:r>
              <a:rPr lang="en-US" sz="2800" b="1" dirty="0">
                <a:solidFill>
                  <a:srgbClr val="70AD47"/>
                </a:solidFill>
                <a:latin typeface="Calibri" panose="020F0502020204030204"/>
              </a:rPr>
              <a:t>	&lt;p&gt;Olympic National Park&lt;/p&gt;</a:t>
            </a:r>
          </a:p>
          <a:p>
            <a:pPr lvl="3"/>
            <a:r>
              <a:rPr lang="en-US" sz="2800" b="1" dirty="0">
                <a:solidFill>
                  <a:srgbClr val="70AD47"/>
                </a:solidFill>
                <a:latin typeface="Calibri" panose="020F0502020204030204"/>
              </a:rPr>
              <a:t>	&lt;img src=“../images/HurricaneRidge.jpg” /&gt;</a:t>
            </a:r>
          </a:p>
          <a:p>
            <a:pPr lvl="3"/>
            <a:r>
              <a:rPr lang="en-US" sz="2800" b="1" dirty="0">
                <a:solidFill>
                  <a:srgbClr val="70AD47"/>
                </a:solidFill>
                <a:latin typeface="Calibri" panose="020F0502020204030204"/>
              </a:rPr>
              <a:t>&lt;/body&gt;</a:t>
            </a:r>
          </a:p>
          <a:p>
            <a:pPr lvl="3"/>
            <a:r>
              <a:rPr lang="en-US" sz="2800" b="1" dirty="0">
                <a:solidFill>
                  <a:srgbClr val="70AD47"/>
                </a:solidFill>
                <a:latin typeface="Calibri" panose="020F0502020204030204"/>
              </a:rPr>
              <a:t>&lt;/html&gt;</a:t>
            </a:r>
            <a:endParaRPr lang="en-US" sz="2800" dirty="0">
              <a:solidFill>
                <a:srgbClr val="70AD47"/>
              </a:solidFill>
              <a:latin typeface="Calibri" panose="020F0502020204030204"/>
            </a:endParaRPr>
          </a:p>
        </p:txBody>
      </p:sp>
      <p:sp>
        <p:nvSpPr>
          <p:cNvPr id="4" name="Rounded Rectangular Callout 4">
            <a:extLst>
              <a:ext uri="{FF2B5EF4-FFF2-40B4-BE49-F238E27FC236}">
                <a16:creationId xmlns:a16="http://schemas.microsoft.com/office/drawing/2014/main" xmlns="" id="{1AD81EC1-FC67-48FC-AF14-EE70B55C4561}"/>
              </a:ext>
            </a:extLst>
          </p:cNvPr>
          <p:cNvSpPr/>
          <p:nvPr/>
        </p:nvSpPr>
        <p:spPr>
          <a:xfrm>
            <a:off x="2301026" y="2651805"/>
            <a:ext cx="1168136" cy="400050"/>
          </a:xfrm>
          <a:prstGeom prst="wedgeRoundRectCallout">
            <a:avLst>
              <a:gd name="adj1" fmla="val 43051"/>
              <a:gd name="adj2" fmla="val 118735"/>
              <a:gd name="adj3" fmla="val 16667"/>
            </a:avLst>
          </a:prstGeom>
          <a:noFill/>
          <a:ln w="57150" cap="flat" cmpd="sng" algn="ctr">
            <a:solidFill>
              <a:srgbClr val="0097C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Body</a:t>
            </a:r>
          </a:p>
        </p:txBody>
      </p:sp>
      <p:sp>
        <p:nvSpPr>
          <p:cNvPr id="5" name="Rounded Rectangular Callout 5">
            <a:extLst>
              <a:ext uri="{FF2B5EF4-FFF2-40B4-BE49-F238E27FC236}">
                <a16:creationId xmlns:a16="http://schemas.microsoft.com/office/drawing/2014/main" xmlns="" id="{1E037A6D-3B52-47F1-9287-32BCFCECE9DD}"/>
              </a:ext>
            </a:extLst>
          </p:cNvPr>
          <p:cNvSpPr/>
          <p:nvPr/>
        </p:nvSpPr>
        <p:spPr>
          <a:xfrm>
            <a:off x="5917960" y="4815348"/>
            <a:ext cx="2209800" cy="484458"/>
          </a:xfrm>
          <a:prstGeom prst="wedgeRoundRectCallout">
            <a:avLst>
              <a:gd name="adj1" fmla="val -21153"/>
              <a:gd name="adj2" fmla="val -109792"/>
              <a:gd name="adj3" fmla="val 16667"/>
            </a:avLst>
          </a:prstGeom>
          <a:noFill/>
          <a:ln w="57150" cap="flat" cmpd="sng" algn="ctr">
            <a:solidFill>
              <a:srgbClr val="0097C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Image element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xmlns="" id="{A44ACCDD-BE11-4A57-947D-E19FB69414EB}"/>
              </a:ext>
            </a:extLst>
          </p:cNvPr>
          <p:cNvSpPr/>
          <p:nvPr/>
        </p:nvSpPr>
        <p:spPr>
          <a:xfrm>
            <a:off x="7022860" y="2733802"/>
            <a:ext cx="2209800" cy="484458"/>
          </a:xfrm>
          <a:prstGeom prst="wedgeRoundRectCallout">
            <a:avLst>
              <a:gd name="adj1" fmla="val -42033"/>
              <a:gd name="adj2" fmla="val 123978"/>
              <a:gd name="adj3" fmla="val 16667"/>
            </a:avLst>
          </a:prstGeom>
          <a:noFill/>
          <a:ln w="57150" cap="flat" cmpd="sng" algn="ctr">
            <a:solidFill>
              <a:srgbClr val="0097C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Text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D16AA053-6FF4-464C-8A55-17223B4BCC88}"/>
              </a:ext>
            </a:extLst>
          </p:cNvPr>
          <p:cNvGrpSpPr>
            <a:grpSpLocks noChangeAspect="1"/>
          </p:cNvGrpSpPr>
          <p:nvPr/>
        </p:nvGrpSpPr>
        <p:grpSpPr>
          <a:xfrm>
            <a:off x="281012" y="6117336"/>
            <a:ext cx="109728" cy="109728"/>
            <a:chOff x="381000" y="6590942"/>
            <a:chExt cx="137160" cy="13716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15F9D299-066D-48CD-903E-7BD69E17B64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1000" y="6590942"/>
              <a:ext cx="137160" cy="137160"/>
            </a:xfrm>
            <a:prstGeom prst="rect">
              <a:avLst/>
            </a:prstGeom>
            <a:solidFill>
              <a:schemeClr val="accent4"/>
            </a:solidFill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1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xmlns="" id="{4EB6C692-E5CC-4F00-9712-87DF1C885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227" y="6623774"/>
              <a:ext cx="68580" cy="71495"/>
            </a:xfrm>
            <a:custGeom>
              <a:avLst/>
              <a:gdLst>
                <a:gd name="connsiteX0" fmla="*/ 1457921 w 2915842"/>
                <a:gd name="connsiteY0" fmla="*/ 0 h 2915842"/>
                <a:gd name="connsiteX1" fmla="*/ 2915842 w 2915842"/>
                <a:gd name="connsiteY1" fmla="*/ 1457921 h 2915842"/>
                <a:gd name="connsiteX2" fmla="*/ 1457921 w 2915842"/>
                <a:gd name="connsiteY2" fmla="*/ 2915842 h 2915842"/>
                <a:gd name="connsiteX3" fmla="*/ 0 w 2915842"/>
                <a:gd name="connsiteY3" fmla="*/ 1457921 h 2915842"/>
                <a:gd name="connsiteX4" fmla="*/ 1457921 w 2915842"/>
                <a:gd name="connsiteY4" fmla="*/ 0 h 2915842"/>
                <a:gd name="connsiteX5" fmla="*/ 1029778 w 2915842"/>
                <a:gd name="connsiteY5" fmla="*/ 680924 h 2915842"/>
                <a:gd name="connsiteX6" fmla="*/ 1029778 w 2915842"/>
                <a:gd name="connsiteY6" fmla="*/ 2200816 h 2915842"/>
                <a:gd name="connsiteX7" fmla="*/ 2335030 w 2915842"/>
                <a:gd name="connsiteY7" fmla="*/ 1440870 h 2915842"/>
                <a:gd name="connsiteX8" fmla="*/ 1029778 w 2915842"/>
                <a:gd name="connsiteY8" fmla="*/ 680924 h 2915842"/>
                <a:gd name="connsiteX0" fmla="*/ 40519 w 2996880"/>
                <a:gd name="connsiteY0" fmla="*/ 777005 h 2234926"/>
                <a:gd name="connsiteX1" fmla="*/ 2956361 w 2996880"/>
                <a:gd name="connsiteY1" fmla="*/ 777005 h 2234926"/>
                <a:gd name="connsiteX2" fmla="*/ 1498440 w 2996880"/>
                <a:gd name="connsiteY2" fmla="*/ 2234926 h 2234926"/>
                <a:gd name="connsiteX3" fmla="*/ 40519 w 2996880"/>
                <a:gd name="connsiteY3" fmla="*/ 777005 h 2234926"/>
                <a:gd name="connsiteX4" fmla="*/ 1070297 w 2996880"/>
                <a:gd name="connsiteY4" fmla="*/ 8 h 2234926"/>
                <a:gd name="connsiteX5" fmla="*/ 1070297 w 2996880"/>
                <a:gd name="connsiteY5" fmla="*/ 1519900 h 2234926"/>
                <a:gd name="connsiteX6" fmla="*/ 2375549 w 2996880"/>
                <a:gd name="connsiteY6" fmla="*/ 759954 h 2234926"/>
                <a:gd name="connsiteX7" fmla="*/ 1070297 w 2996880"/>
                <a:gd name="connsiteY7" fmla="*/ 8 h 2234926"/>
                <a:gd name="connsiteX0" fmla="*/ 40519 w 2375552"/>
                <a:gd name="connsiteY0" fmla="*/ 777005 h 2234926"/>
                <a:gd name="connsiteX1" fmla="*/ 1498440 w 2375552"/>
                <a:gd name="connsiteY1" fmla="*/ 2234926 h 2234926"/>
                <a:gd name="connsiteX2" fmla="*/ 40519 w 2375552"/>
                <a:gd name="connsiteY2" fmla="*/ 777005 h 2234926"/>
                <a:gd name="connsiteX3" fmla="*/ 1070297 w 2375552"/>
                <a:gd name="connsiteY3" fmla="*/ 8 h 2234926"/>
                <a:gd name="connsiteX4" fmla="*/ 1070297 w 2375552"/>
                <a:gd name="connsiteY4" fmla="*/ 1519900 h 2234926"/>
                <a:gd name="connsiteX5" fmla="*/ 2375549 w 2375552"/>
                <a:gd name="connsiteY5" fmla="*/ 759954 h 2234926"/>
                <a:gd name="connsiteX6" fmla="*/ 1070297 w 2375552"/>
                <a:gd name="connsiteY6" fmla="*/ 8 h 2234926"/>
                <a:gd name="connsiteX0" fmla="*/ 7 w 1305262"/>
                <a:gd name="connsiteY0" fmla="*/ 8 h 1519890"/>
                <a:gd name="connsiteX1" fmla="*/ 7 w 1305262"/>
                <a:gd name="connsiteY1" fmla="*/ 1519900 h 1519890"/>
                <a:gd name="connsiteX2" fmla="*/ 1305259 w 1305262"/>
                <a:gd name="connsiteY2" fmla="*/ 759954 h 1519890"/>
                <a:gd name="connsiteX3" fmla="*/ 7 w 1305262"/>
                <a:gd name="connsiteY3" fmla="*/ 8 h 1519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5262" h="1519890">
                  <a:moveTo>
                    <a:pt x="7" y="8"/>
                  </a:moveTo>
                  <a:lnTo>
                    <a:pt x="7" y="1519900"/>
                  </a:lnTo>
                  <a:lnTo>
                    <a:pt x="1305259" y="759954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E6EBEC"/>
            </a:solidFill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1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487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732DA0-BB9D-4AD5-B77B-B2CB4D984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web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836BD140-7144-439D-B580-91CF02022C27}"/>
              </a:ext>
            </a:extLst>
          </p:cNvPr>
          <p:cNvGrpSpPr/>
          <p:nvPr/>
        </p:nvGrpSpPr>
        <p:grpSpPr>
          <a:xfrm>
            <a:off x="1826791" y="2134188"/>
            <a:ext cx="8538417" cy="2589624"/>
            <a:chOff x="271526" y="1930478"/>
            <a:chExt cx="8538417" cy="258962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DA9EF750-BC2C-4627-870E-4F882867351F}"/>
                </a:ext>
              </a:extLst>
            </p:cNvPr>
            <p:cNvSpPr/>
            <p:nvPr/>
          </p:nvSpPr>
          <p:spPr>
            <a:xfrm>
              <a:off x="2304589" y="2581110"/>
              <a:ext cx="6096000" cy="193899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lvl="3"/>
              <a:r>
                <a:rPr lang="en-US" sz="4000" b="1" dirty="0">
                  <a:solidFill>
                    <a:srgbClr val="70AD47"/>
                  </a:solidFill>
                </a:rPr>
                <a:t>body</a:t>
              </a:r>
              <a:r>
                <a:rPr lang="en-US" sz="4000" dirty="0">
                  <a:solidFill>
                    <a:srgbClr val="70AD47"/>
                  </a:solidFill>
                </a:rPr>
                <a:t>{</a:t>
              </a:r>
            </a:p>
            <a:p>
              <a:pPr lvl="3"/>
              <a:r>
                <a:rPr lang="en-US" sz="4000" dirty="0">
                  <a:solidFill>
                    <a:srgbClr val="70AD47"/>
                  </a:solidFill>
                </a:rPr>
                <a:t>	</a:t>
              </a:r>
              <a:r>
                <a:rPr lang="en-US" sz="4000" b="1" dirty="0">
                  <a:solidFill>
                    <a:srgbClr val="70AD47"/>
                  </a:solidFill>
                </a:rPr>
                <a:t>color</a:t>
              </a:r>
              <a:r>
                <a:rPr lang="en-US" sz="4000" dirty="0">
                  <a:solidFill>
                    <a:srgbClr val="70AD47"/>
                  </a:solidFill>
                </a:rPr>
                <a:t>: </a:t>
              </a:r>
              <a:r>
                <a:rPr lang="en-US" sz="4000" b="1" dirty="0">
                  <a:solidFill>
                    <a:srgbClr val="70AD47"/>
                  </a:solidFill>
                </a:rPr>
                <a:t>blue;</a:t>
              </a:r>
            </a:p>
            <a:p>
              <a:pPr lvl="3"/>
              <a:r>
                <a:rPr lang="en-US" sz="4000" dirty="0">
                  <a:solidFill>
                    <a:srgbClr val="70AD47"/>
                  </a:solidFill>
                </a:rPr>
                <a:t>}</a:t>
              </a:r>
            </a:p>
          </p:txBody>
        </p:sp>
        <p:sp>
          <p:nvSpPr>
            <p:cNvPr id="6" name="Rounded Rectangular Callout 4">
              <a:extLst>
                <a:ext uri="{FF2B5EF4-FFF2-40B4-BE49-F238E27FC236}">
                  <a16:creationId xmlns:a16="http://schemas.microsoft.com/office/drawing/2014/main" xmlns="" id="{4548B046-2A14-4589-86D0-18B288749229}"/>
                </a:ext>
              </a:extLst>
            </p:cNvPr>
            <p:cNvSpPr/>
            <p:nvPr/>
          </p:nvSpPr>
          <p:spPr>
            <a:xfrm>
              <a:off x="3772709" y="1930478"/>
              <a:ext cx="1579880" cy="533400"/>
            </a:xfrm>
            <a:prstGeom prst="wedgeRoundRectCallout">
              <a:avLst>
                <a:gd name="adj1" fmla="val -20668"/>
                <a:gd name="adj2" fmla="val 104056"/>
                <a:gd name="adj3" fmla="val 16667"/>
              </a:avLst>
            </a:prstGeom>
            <a:noFill/>
            <a:ln w="57150" cap="flat" cmpd="sng" algn="ctr">
              <a:solidFill>
                <a:srgbClr val="0097C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b="1" kern="0" dirty="0" err="1" smtClean="0">
                  <a:solidFill>
                    <a:srgbClr val="5B9BD5">
                      <a:lumMod val="75000"/>
                    </a:srgbClr>
                  </a:solidFill>
                </a:rPr>
                <a:t>Đối</a:t>
              </a:r>
              <a:r>
                <a:rPr lang="en-US" sz="2000" b="1" kern="0" dirty="0" smtClean="0">
                  <a:solidFill>
                    <a:srgbClr val="5B9BD5">
                      <a:lumMod val="75000"/>
                    </a:srgbClr>
                  </a:solidFill>
                </a:rPr>
                <a:t> </a:t>
              </a:r>
              <a:r>
                <a:rPr lang="en-US" sz="2000" b="1" kern="0" dirty="0" err="1" smtClean="0">
                  <a:solidFill>
                    <a:srgbClr val="5B9BD5">
                      <a:lumMod val="75000"/>
                    </a:srgbClr>
                  </a:solidFill>
                </a:rPr>
                <a:t>tượng</a:t>
              </a: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</a:endParaRPr>
            </a:p>
          </p:txBody>
        </p:sp>
        <p:sp>
          <p:nvSpPr>
            <p:cNvPr id="7" name="Rounded Rectangular Callout 5">
              <a:extLst>
                <a:ext uri="{FF2B5EF4-FFF2-40B4-BE49-F238E27FC236}">
                  <a16:creationId xmlns:a16="http://schemas.microsoft.com/office/drawing/2014/main" xmlns="" id="{CFB78B90-4ECB-4D6B-ADC2-BD3A91A55E3D}"/>
                </a:ext>
              </a:extLst>
            </p:cNvPr>
            <p:cNvSpPr/>
            <p:nvPr/>
          </p:nvSpPr>
          <p:spPr>
            <a:xfrm>
              <a:off x="5863543" y="2258138"/>
              <a:ext cx="2946400" cy="645944"/>
            </a:xfrm>
            <a:prstGeom prst="wedgeRoundRectCallout">
              <a:avLst>
                <a:gd name="adj1" fmla="val -37097"/>
                <a:gd name="adj2" fmla="val 113588"/>
                <a:gd name="adj3" fmla="val 16667"/>
              </a:avLst>
            </a:prstGeom>
            <a:noFill/>
            <a:ln w="57150" cap="flat" cmpd="sng" algn="ctr">
              <a:solidFill>
                <a:srgbClr val="0097C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dirty="0" err="1" smtClean="0">
                  <a:solidFill>
                    <a:srgbClr val="5B9BD5">
                      <a:lumMod val="75000"/>
                    </a:srgbClr>
                  </a:solidFill>
                </a:rPr>
                <a:t>Giá</a:t>
              </a:r>
              <a:r>
                <a:rPr lang="en-US" sz="2400" b="1" kern="0" dirty="0" smtClean="0">
                  <a:solidFill>
                    <a:srgbClr val="5B9BD5">
                      <a:lumMod val="75000"/>
                    </a:srgbClr>
                  </a:solidFill>
                </a:rPr>
                <a:t> </a:t>
              </a:r>
              <a:r>
                <a:rPr lang="en-US" sz="2400" b="1" kern="0" dirty="0" err="1" smtClean="0">
                  <a:solidFill>
                    <a:srgbClr val="5B9BD5">
                      <a:lumMod val="75000"/>
                    </a:srgbClr>
                  </a:solidFill>
                </a:rPr>
                <a:t>trị</a:t>
              </a: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" name="Rounded Rectangular Callout 6">
              <a:extLst>
                <a:ext uri="{FF2B5EF4-FFF2-40B4-BE49-F238E27FC236}">
                  <a16:creationId xmlns:a16="http://schemas.microsoft.com/office/drawing/2014/main" xmlns="" id="{3E02A329-AEB1-447E-81A2-FA107B35CD15}"/>
                </a:ext>
              </a:extLst>
            </p:cNvPr>
            <p:cNvSpPr/>
            <p:nvPr/>
          </p:nvSpPr>
          <p:spPr>
            <a:xfrm>
              <a:off x="271526" y="3430415"/>
              <a:ext cx="3393440" cy="670560"/>
            </a:xfrm>
            <a:prstGeom prst="wedgeRoundRectCallout">
              <a:avLst>
                <a:gd name="adj1" fmla="val 60131"/>
                <a:gd name="adj2" fmla="val -23959"/>
                <a:gd name="adj3" fmla="val 16667"/>
              </a:avLst>
            </a:prstGeom>
            <a:noFill/>
            <a:ln w="57150" cap="flat" cmpd="sng" algn="ctr">
              <a:solidFill>
                <a:srgbClr val="0097C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ea typeface="+mn-ea"/>
                  <a:cs typeface="+mn-cs"/>
                </a:rPr>
                <a:t>Thuộc</a:t>
              </a:r>
              <a:r>
                <a:rPr kumimoji="0" lang="en-US" sz="2400" b="1" i="0" u="none" strike="noStrike" kern="0" cap="none" spc="0" normalizeH="0" noProof="0" dirty="0" smtClean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ea typeface="+mn-ea"/>
                  <a:cs typeface="+mn-cs"/>
                </a:rPr>
                <a:t> </a:t>
              </a:r>
              <a:r>
                <a:rPr kumimoji="0" lang="en-US" sz="2400" b="1" i="0" u="none" strike="noStrike" kern="0" cap="none" spc="0" normalizeH="0" noProof="0" dirty="0" err="1" smtClean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ea typeface="+mn-ea"/>
                  <a:cs typeface="+mn-cs"/>
                </a:rPr>
                <a:t>tính</a:t>
              </a: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4AA1CBE5-1FCC-4F42-AA27-4BF70FE4CF71}"/>
              </a:ext>
            </a:extLst>
          </p:cNvPr>
          <p:cNvGrpSpPr>
            <a:grpSpLocks noChangeAspect="1"/>
          </p:cNvGrpSpPr>
          <p:nvPr/>
        </p:nvGrpSpPr>
        <p:grpSpPr>
          <a:xfrm>
            <a:off x="348706" y="6168264"/>
            <a:ext cx="109728" cy="109728"/>
            <a:chOff x="381000" y="6590942"/>
            <a:chExt cx="137160" cy="1371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054209DD-4459-438B-B698-8B40330C291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1000" y="6590942"/>
              <a:ext cx="137160" cy="137160"/>
            </a:xfrm>
            <a:prstGeom prst="rect">
              <a:avLst/>
            </a:prstGeom>
            <a:solidFill>
              <a:schemeClr val="accent4"/>
            </a:solidFill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1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xmlns="" id="{3CF0EAB0-4E28-467E-9A51-388366B56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227" y="6623774"/>
              <a:ext cx="68580" cy="71495"/>
            </a:xfrm>
            <a:custGeom>
              <a:avLst/>
              <a:gdLst>
                <a:gd name="connsiteX0" fmla="*/ 1457921 w 2915842"/>
                <a:gd name="connsiteY0" fmla="*/ 0 h 2915842"/>
                <a:gd name="connsiteX1" fmla="*/ 2915842 w 2915842"/>
                <a:gd name="connsiteY1" fmla="*/ 1457921 h 2915842"/>
                <a:gd name="connsiteX2" fmla="*/ 1457921 w 2915842"/>
                <a:gd name="connsiteY2" fmla="*/ 2915842 h 2915842"/>
                <a:gd name="connsiteX3" fmla="*/ 0 w 2915842"/>
                <a:gd name="connsiteY3" fmla="*/ 1457921 h 2915842"/>
                <a:gd name="connsiteX4" fmla="*/ 1457921 w 2915842"/>
                <a:gd name="connsiteY4" fmla="*/ 0 h 2915842"/>
                <a:gd name="connsiteX5" fmla="*/ 1029778 w 2915842"/>
                <a:gd name="connsiteY5" fmla="*/ 680924 h 2915842"/>
                <a:gd name="connsiteX6" fmla="*/ 1029778 w 2915842"/>
                <a:gd name="connsiteY6" fmla="*/ 2200816 h 2915842"/>
                <a:gd name="connsiteX7" fmla="*/ 2335030 w 2915842"/>
                <a:gd name="connsiteY7" fmla="*/ 1440870 h 2915842"/>
                <a:gd name="connsiteX8" fmla="*/ 1029778 w 2915842"/>
                <a:gd name="connsiteY8" fmla="*/ 680924 h 2915842"/>
                <a:gd name="connsiteX0" fmla="*/ 40519 w 2996880"/>
                <a:gd name="connsiteY0" fmla="*/ 777005 h 2234926"/>
                <a:gd name="connsiteX1" fmla="*/ 2956361 w 2996880"/>
                <a:gd name="connsiteY1" fmla="*/ 777005 h 2234926"/>
                <a:gd name="connsiteX2" fmla="*/ 1498440 w 2996880"/>
                <a:gd name="connsiteY2" fmla="*/ 2234926 h 2234926"/>
                <a:gd name="connsiteX3" fmla="*/ 40519 w 2996880"/>
                <a:gd name="connsiteY3" fmla="*/ 777005 h 2234926"/>
                <a:gd name="connsiteX4" fmla="*/ 1070297 w 2996880"/>
                <a:gd name="connsiteY4" fmla="*/ 8 h 2234926"/>
                <a:gd name="connsiteX5" fmla="*/ 1070297 w 2996880"/>
                <a:gd name="connsiteY5" fmla="*/ 1519900 h 2234926"/>
                <a:gd name="connsiteX6" fmla="*/ 2375549 w 2996880"/>
                <a:gd name="connsiteY6" fmla="*/ 759954 h 2234926"/>
                <a:gd name="connsiteX7" fmla="*/ 1070297 w 2996880"/>
                <a:gd name="connsiteY7" fmla="*/ 8 h 2234926"/>
                <a:gd name="connsiteX0" fmla="*/ 40519 w 2375552"/>
                <a:gd name="connsiteY0" fmla="*/ 777005 h 2234926"/>
                <a:gd name="connsiteX1" fmla="*/ 1498440 w 2375552"/>
                <a:gd name="connsiteY1" fmla="*/ 2234926 h 2234926"/>
                <a:gd name="connsiteX2" fmla="*/ 40519 w 2375552"/>
                <a:gd name="connsiteY2" fmla="*/ 777005 h 2234926"/>
                <a:gd name="connsiteX3" fmla="*/ 1070297 w 2375552"/>
                <a:gd name="connsiteY3" fmla="*/ 8 h 2234926"/>
                <a:gd name="connsiteX4" fmla="*/ 1070297 w 2375552"/>
                <a:gd name="connsiteY4" fmla="*/ 1519900 h 2234926"/>
                <a:gd name="connsiteX5" fmla="*/ 2375549 w 2375552"/>
                <a:gd name="connsiteY5" fmla="*/ 759954 h 2234926"/>
                <a:gd name="connsiteX6" fmla="*/ 1070297 w 2375552"/>
                <a:gd name="connsiteY6" fmla="*/ 8 h 2234926"/>
                <a:gd name="connsiteX0" fmla="*/ 7 w 1305262"/>
                <a:gd name="connsiteY0" fmla="*/ 8 h 1519890"/>
                <a:gd name="connsiteX1" fmla="*/ 7 w 1305262"/>
                <a:gd name="connsiteY1" fmla="*/ 1519900 h 1519890"/>
                <a:gd name="connsiteX2" fmla="*/ 1305259 w 1305262"/>
                <a:gd name="connsiteY2" fmla="*/ 759954 h 1519890"/>
                <a:gd name="connsiteX3" fmla="*/ 7 w 1305262"/>
                <a:gd name="connsiteY3" fmla="*/ 8 h 1519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5262" h="1519890">
                  <a:moveTo>
                    <a:pt x="7" y="8"/>
                  </a:moveTo>
                  <a:lnTo>
                    <a:pt x="7" y="1519900"/>
                  </a:lnTo>
                  <a:lnTo>
                    <a:pt x="1305259" y="759954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E6EBEC"/>
            </a:solidFill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1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4242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9D5B38A-B171-443E-89DD-912AAD6BF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web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68F445CE-6E5D-4440-A9C9-F7DFD591CF15}"/>
              </a:ext>
            </a:extLst>
          </p:cNvPr>
          <p:cNvSpPr/>
          <p:nvPr/>
        </p:nvSpPr>
        <p:spPr>
          <a:xfrm>
            <a:off x="-304786" y="3013202"/>
            <a:ext cx="118872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/>
            <a:r>
              <a:rPr lang="en-US" sz="3200" b="1" dirty="0">
                <a:solidFill>
                  <a:srgbClr val="70AD47"/>
                </a:solidFill>
                <a:latin typeface="Calibri" panose="020F0502020204030204"/>
              </a:rPr>
              <a:t>function myFunction()</a:t>
            </a:r>
            <a:r>
              <a:rPr lang="en-US" sz="3200" dirty="0">
                <a:solidFill>
                  <a:srgbClr val="70AD47"/>
                </a:solidFill>
                <a:latin typeface="Calibri" panose="020F0502020204030204"/>
              </a:rPr>
              <a:t>{</a:t>
            </a:r>
          </a:p>
          <a:p>
            <a:pPr lvl="3"/>
            <a:r>
              <a:rPr lang="en-US" sz="3200" dirty="0">
                <a:solidFill>
                  <a:srgbClr val="70AD47"/>
                </a:solidFill>
                <a:latin typeface="Calibri" panose="020F0502020204030204"/>
              </a:rPr>
              <a:t>	</a:t>
            </a:r>
            <a:r>
              <a:rPr lang="en-US" sz="3200" b="1" dirty="0">
                <a:solidFill>
                  <a:srgbClr val="70AD47"/>
                </a:solidFill>
                <a:latin typeface="Calibri" panose="020F0502020204030204"/>
              </a:rPr>
              <a:t>var message = ‘My First JavaScript’;</a:t>
            </a:r>
          </a:p>
          <a:p>
            <a:pPr lvl="3"/>
            <a:r>
              <a:rPr lang="en-US" sz="3200" b="1" dirty="0">
                <a:solidFill>
                  <a:srgbClr val="70AD47"/>
                </a:solidFill>
                <a:latin typeface="Calibri" panose="020F0502020204030204"/>
              </a:rPr>
              <a:t>	document.getElementById(“msg”).innerHTML = message;</a:t>
            </a:r>
          </a:p>
          <a:p>
            <a:pPr lvl="3"/>
            <a:r>
              <a:rPr lang="en-US" sz="3200" dirty="0">
                <a:solidFill>
                  <a:srgbClr val="70AD47"/>
                </a:solidFill>
                <a:latin typeface="Calibri" panose="020F0502020204030204"/>
              </a:rPr>
              <a:t>}</a:t>
            </a:r>
          </a:p>
        </p:txBody>
      </p:sp>
      <p:sp>
        <p:nvSpPr>
          <p:cNvPr id="16" name="Rounded Rectangular Callout 4">
            <a:extLst>
              <a:ext uri="{FF2B5EF4-FFF2-40B4-BE49-F238E27FC236}">
                <a16:creationId xmlns:a16="http://schemas.microsoft.com/office/drawing/2014/main" xmlns="" id="{C81F36B9-557E-40CF-8779-1F93CCF1166D}"/>
              </a:ext>
            </a:extLst>
          </p:cNvPr>
          <p:cNvSpPr/>
          <p:nvPr/>
        </p:nvSpPr>
        <p:spPr>
          <a:xfrm>
            <a:off x="3641310" y="2358243"/>
            <a:ext cx="1427840" cy="400050"/>
          </a:xfrm>
          <a:prstGeom prst="wedgeRoundRectCallout">
            <a:avLst>
              <a:gd name="adj1" fmla="val -20668"/>
              <a:gd name="adj2" fmla="val 104056"/>
              <a:gd name="adj3" fmla="val 16667"/>
            </a:avLst>
          </a:prstGeom>
          <a:noFill/>
          <a:ln w="57150" cap="flat" cmpd="sng" algn="ctr">
            <a:solidFill>
              <a:srgbClr val="0097C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noProof="0" dirty="0" err="1" smtClean="0">
                <a:solidFill>
                  <a:srgbClr val="5B9BD5">
                    <a:lumMod val="75000"/>
                  </a:srgbClr>
                </a:solidFill>
                <a:latin typeface="Calibri" panose="020F0502020204030204"/>
              </a:rPr>
              <a:t>Chức</a:t>
            </a:r>
            <a:r>
              <a:rPr lang="en-US" sz="2000" b="1" kern="0" noProof="0" dirty="0" smtClean="0">
                <a:solidFill>
                  <a:srgbClr val="5B9BD5">
                    <a:lumMod val="75000"/>
                  </a:srgbClr>
                </a:solidFill>
                <a:latin typeface="Calibri" panose="020F0502020204030204"/>
              </a:rPr>
              <a:t> </a:t>
            </a:r>
            <a:r>
              <a:rPr lang="en-US" sz="2000" b="1" kern="0" noProof="0" dirty="0" err="1" smtClean="0">
                <a:solidFill>
                  <a:srgbClr val="5B9BD5">
                    <a:lumMod val="75000"/>
                  </a:srgbClr>
                </a:solidFill>
                <a:latin typeface="Calibri" panose="020F0502020204030204"/>
              </a:rPr>
              <a:t>năng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ounded Rectangular Callout 5">
            <a:extLst>
              <a:ext uri="{FF2B5EF4-FFF2-40B4-BE49-F238E27FC236}">
                <a16:creationId xmlns:a16="http://schemas.microsoft.com/office/drawing/2014/main" xmlns="" id="{01230F25-D512-4A4E-A5CC-5EE88C685BC9}"/>
              </a:ext>
            </a:extLst>
          </p:cNvPr>
          <p:cNvSpPr/>
          <p:nvPr/>
        </p:nvSpPr>
        <p:spPr>
          <a:xfrm>
            <a:off x="6181197" y="2744459"/>
            <a:ext cx="2209800" cy="484458"/>
          </a:xfrm>
          <a:prstGeom prst="wedgeRoundRectCallout">
            <a:avLst>
              <a:gd name="adj1" fmla="val -37097"/>
              <a:gd name="adj2" fmla="val 113588"/>
              <a:gd name="adj3" fmla="val 16667"/>
            </a:avLst>
          </a:prstGeom>
          <a:noFill/>
          <a:ln w="57150" cap="flat" cmpd="sng" algn="ctr">
            <a:solidFill>
              <a:srgbClr val="0097C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Mô</a:t>
            </a:r>
            <a:r>
              <a:rPr kumimoji="0" lang="en-US" sz="2400" b="1" i="0" u="none" strike="noStrike" kern="0" cap="none" spc="0" normalizeH="0" noProof="0" dirty="0" smtClean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0" cap="none" spc="0" normalizeH="0" noProof="0" dirty="0" err="1" smtClean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tả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588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9D5B38A-B171-443E-89DD-912AAD6BF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web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A32A43B5-6D36-42B8-901F-AF911C1E46B3}"/>
              </a:ext>
            </a:extLst>
          </p:cNvPr>
          <p:cNvGrpSpPr/>
          <p:nvPr/>
        </p:nvGrpSpPr>
        <p:grpSpPr>
          <a:xfrm>
            <a:off x="3060130" y="1082040"/>
            <a:ext cx="5349499" cy="5130758"/>
            <a:chOff x="2495353" y="17791"/>
            <a:chExt cx="7086297" cy="6796538"/>
          </a:xfrm>
        </p:grpSpPr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xmlns="" id="{FD867BE3-F044-43B2-B6D7-71126308924B}"/>
                </a:ext>
              </a:extLst>
            </p:cNvPr>
            <p:cNvSpPr/>
            <p:nvPr/>
          </p:nvSpPr>
          <p:spPr>
            <a:xfrm>
              <a:off x="3170907" y="664429"/>
              <a:ext cx="5599521" cy="5599521"/>
            </a:xfrm>
            <a:prstGeom prst="flowChartConnector">
              <a:avLst/>
            </a:prstGeom>
            <a:noFill/>
            <a:ln w="2286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xmlns="" id="{654A8E2D-A2AF-48E0-BD5E-7A67B76C6362}"/>
                </a:ext>
              </a:extLst>
            </p:cNvPr>
            <p:cNvSpPr/>
            <p:nvPr/>
          </p:nvSpPr>
          <p:spPr>
            <a:xfrm>
              <a:off x="5081925" y="17791"/>
              <a:ext cx="1874354" cy="1874354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2">
                  <a:lumMod val="50000"/>
                </a:schemeClr>
              </a:solidFill>
            </a:ln>
            <a:effectLst>
              <a:glow rad="177800">
                <a:schemeClr val="bg1">
                  <a:alpha val="97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Undefined</a:t>
              </a:r>
            </a:p>
          </p:txBody>
        </p:sp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xmlns="" id="{7873CB87-FC11-443B-9FD0-094D458197E4}"/>
                </a:ext>
              </a:extLst>
            </p:cNvPr>
            <p:cNvSpPr/>
            <p:nvPr/>
          </p:nvSpPr>
          <p:spPr>
            <a:xfrm>
              <a:off x="7707296" y="3065621"/>
              <a:ext cx="1874354" cy="1874354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2">
                  <a:lumMod val="50000"/>
                </a:schemeClr>
              </a:solidFill>
            </a:ln>
            <a:effectLst>
              <a:glow rad="177800">
                <a:schemeClr val="bg1">
                  <a:alpha val="97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</a:p>
          </p:txBody>
        </p: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xmlns="" id="{ED86ED1C-E29F-40FF-B2EC-84A2B0DEA3B0}"/>
                </a:ext>
              </a:extLst>
            </p:cNvPr>
            <p:cNvSpPr/>
            <p:nvPr/>
          </p:nvSpPr>
          <p:spPr>
            <a:xfrm>
              <a:off x="2495353" y="3065621"/>
              <a:ext cx="1874354" cy="1874354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2">
                  <a:lumMod val="50000"/>
                </a:schemeClr>
              </a:solidFill>
            </a:ln>
            <a:effectLst>
              <a:glow rad="177800">
                <a:schemeClr val="bg1">
                  <a:alpha val="97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</a:p>
          </p:txBody>
        </p: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xmlns="" id="{B19F4A7A-942D-4619-B158-ECD27CE594D6}"/>
                </a:ext>
              </a:extLst>
            </p:cNvPr>
            <p:cNvSpPr/>
            <p:nvPr/>
          </p:nvSpPr>
          <p:spPr>
            <a:xfrm>
              <a:off x="7424867" y="846636"/>
              <a:ext cx="1874354" cy="1874354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2">
                  <a:lumMod val="50000"/>
                </a:schemeClr>
              </a:solidFill>
            </a:ln>
            <a:effectLst>
              <a:glow rad="177800">
                <a:schemeClr val="bg1">
                  <a:alpha val="97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Null</a:t>
              </a:r>
            </a:p>
          </p:txBody>
        </p:sp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xmlns="" id="{43035066-62C1-44A8-9119-41DE626B6AF4}"/>
                </a:ext>
              </a:extLst>
            </p:cNvPr>
            <p:cNvSpPr/>
            <p:nvPr/>
          </p:nvSpPr>
          <p:spPr>
            <a:xfrm>
              <a:off x="2738983" y="848977"/>
              <a:ext cx="1874354" cy="1874354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2">
                  <a:lumMod val="50000"/>
                </a:schemeClr>
              </a:solidFill>
            </a:ln>
            <a:effectLst>
              <a:glow rad="177800">
                <a:schemeClr val="bg1">
                  <a:alpha val="97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Object</a:t>
              </a:r>
            </a:p>
          </p:txBody>
        </p:sp>
        <p:sp>
          <p:nvSpPr>
            <p:cNvPr id="19" name="Flowchart: Connector 18">
              <a:extLst>
                <a:ext uri="{FF2B5EF4-FFF2-40B4-BE49-F238E27FC236}">
                  <a16:creationId xmlns:a16="http://schemas.microsoft.com/office/drawing/2014/main" xmlns="" id="{B0E7C816-BA1E-484B-85C6-EF74C4F66311}"/>
                </a:ext>
              </a:extLst>
            </p:cNvPr>
            <p:cNvSpPr/>
            <p:nvPr/>
          </p:nvSpPr>
          <p:spPr>
            <a:xfrm>
              <a:off x="3867935" y="4939975"/>
              <a:ext cx="1874354" cy="1874354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2">
                  <a:lumMod val="50000"/>
                </a:schemeClr>
              </a:solidFill>
            </a:ln>
            <a:effectLst>
              <a:glow rad="177800">
                <a:schemeClr val="bg1">
                  <a:alpha val="97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Number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DA831BB9-ABC8-488B-B5C7-84A0447164D6}"/>
                </a:ext>
              </a:extLst>
            </p:cNvPr>
            <p:cNvSpPr txBox="1"/>
            <p:nvPr/>
          </p:nvSpPr>
          <p:spPr>
            <a:xfrm>
              <a:off x="4567196" y="2925581"/>
              <a:ext cx="2822479" cy="1100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Kiểu</a:t>
              </a:r>
              <a:r>
                <a:rPr lang="en-US" sz="2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4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dữ</a:t>
              </a:r>
              <a:r>
                <a:rPr lang="en-US" sz="2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4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liệu</a:t>
              </a:r>
              <a:r>
                <a:rPr lang="en-US" sz="2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</a:p>
            <a:p>
              <a:pPr algn="ctr"/>
              <a:r>
                <a:rPr lang="en-US" sz="2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JavaScript</a:t>
              </a:r>
              <a:endParaRPr lang="en-US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xmlns="" id="{E9646919-2970-4EB9-A5F6-368D5823B1A7}"/>
                </a:ext>
              </a:extLst>
            </p:cNvPr>
            <p:cNvSpPr/>
            <p:nvPr/>
          </p:nvSpPr>
          <p:spPr>
            <a:xfrm>
              <a:off x="6277429" y="4939975"/>
              <a:ext cx="1874354" cy="1874354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2">
                  <a:lumMod val="50000"/>
                </a:schemeClr>
              </a:solidFill>
            </a:ln>
            <a:effectLst>
              <a:glow rad="177800">
                <a:schemeClr val="bg1">
                  <a:alpha val="97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Array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509579E3-F42E-41DC-B6A1-B0FBEA6B4C08}"/>
              </a:ext>
            </a:extLst>
          </p:cNvPr>
          <p:cNvGrpSpPr>
            <a:grpSpLocks noChangeAspect="1"/>
          </p:cNvGrpSpPr>
          <p:nvPr/>
        </p:nvGrpSpPr>
        <p:grpSpPr>
          <a:xfrm>
            <a:off x="348706" y="6168264"/>
            <a:ext cx="109728" cy="109728"/>
            <a:chOff x="381000" y="6590942"/>
            <a:chExt cx="137160" cy="13716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8287F1C3-06C8-40BD-8BAF-E2DB37EAEC2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1000" y="6590942"/>
              <a:ext cx="137160" cy="137160"/>
            </a:xfrm>
            <a:prstGeom prst="rect">
              <a:avLst/>
            </a:prstGeom>
            <a:solidFill>
              <a:schemeClr val="accent4"/>
            </a:solidFill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1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xmlns="" id="{3938F011-0D1E-48F8-9379-35D08E4BA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227" y="6623774"/>
              <a:ext cx="68580" cy="71495"/>
            </a:xfrm>
            <a:custGeom>
              <a:avLst/>
              <a:gdLst>
                <a:gd name="connsiteX0" fmla="*/ 1457921 w 2915842"/>
                <a:gd name="connsiteY0" fmla="*/ 0 h 2915842"/>
                <a:gd name="connsiteX1" fmla="*/ 2915842 w 2915842"/>
                <a:gd name="connsiteY1" fmla="*/ 1457921 h 2915842"/>
                <a:gd name="connsiteX2" fmla="*/ 1457921 w 2915842"/>
                <a:gd name="connsiteY2" fmla="*/ 2915842 h 2915842"/>
                <a:gd name="connsiteX3" fmla="*/ 0 w 2915842"/>
                <a:gd name="connsiteY3" fmla="*/ 1457921 h 2915842"/>
                <a:gd name="connsiteX4" fmla="*/ 1457921 w 2915842"/>
                <a:gd name="connsiteY4" fmla="*/ 0 h 2915842"/>
                <a:gd name="connsiteX5" fmla="*/ 1029778 w 2915842"/>
                <a:gd name="connsiteY5" fmla="*/ 680924 h 2915842"/>
                <a:gd name="connsiteX6" fmla="*/ 1029778 w 2915842"/>
                <a:gd name="connsiteY6" fmla="*/ 2200816 h 2915842"/>
                <a:gd name="connsiteX7" fmla="*/ 2335030 w 2915842"/>
                <a:gd name="connsiteY7" fmla="*/ 1440870 h 2915842"/>
                <a:gd name="connsiteX8" fmla="*/ 1029778 w 2915842"/>
                <a:gd name="connsiteY8" fmla="*/ 680924 h 2915842"/>
                <a:gd name="connsiteX0" fmla="*/ 40519 w 2996880"/>
                <a:gd name="connsiteY0" fmla="*/ 777005 h 2234926"/>
                <a:gd name="connsiteX1" fmla="*/ 2956361 w 2996880"/>
                <a:gd name="connsiteY1" fmla="*/ 777005 h 2234926"/>
                <a:gd name="connsiteX2" fmla="*/ 1498440 w 2996880"/>
                <a:gd name="connsiteY2" fmla="*/ 2234926 h 2234926"/>
                <a:gd name="connsiteX3" fmla="*/ 40519 w 2996880"/>
                <a:gd name="connsiteY3" fmla="*/ 777005 h 2234926"/>
                <a:gd name="connsiteX4" fmla="*/ 1070297 w 2996880"/>
                <a:gd name="connsiteY4" fmla="*/ 8 h 2234926"/>
                <a:gd name="connsiteX5" fmla="*/ 1070297 w 2996880"/>
                <a:gd name="connsiteY5" fmla="*/ 1519900 h 2234926"/>
                <a:gd name="connsiteX6" fmla="*/ 2375549 w 2996880"/>
                <a:gd name="connsiteY6" fmla="*/ 759954 h 2234926"/>
                <a:gd name="connsiteX7" fmla="*/ 1070297 w 2996880"/>
                <a:gd name="connsiteY7" fmla="*/ 8 h 2234926"/>
                <a:gd name="connsiteX0" fmla="*/ 40519 w 2375552"/>
                <a:gd name="connsiteY0" fmla="*/ 777005 h 2234926"/>
                <a:gd name="connsiteX1" fmla="*/ 1498440 w 2375552"/>
                <a:gd name="connsiteY1" fmla="*/ 2234926 h 2234926"/>
                <a:gd name="connsiteX2" fmla="*/ 40519 w 2375552"/>
                <a:gd name="connsiteY2" fmla="*/ 777005 h 2234926"/>
                <a:gd name="connsiteX3" fmla="*/ 1070297 w 2375552"/>
                <a:gd name="connsiteY3" fmla="*/ 8 h 2234926"/>
                <a:gd name="connsiteX4" fmla="*/ 1070297 w 2375552"/>
                <a:gd name="connsiteY4" fmla="*/ 1519900 h 2234926"/>
                <a:gd name="connsiteX5" fmla="*/ 2375549 w 2375552"/>
                <a:gd name="connsiteY5" fmla="*/ 759954 h 2234926"/>
                <a:gd name="connsiteX6" fmla="*/ 1070297 w 2375552"/>
                <a:gd name="connsiteY6" fmla="*/ 8 h 2234926"/>
                <a:gd name="connsiteX0" fmla="*/ 7 w 1305262"/>
                <a:gd name="connsiteY0" fmla="*/ 8 h 1519890"/>
                <a:gd name="connsiteX1" fmla="*/ 7 w 1305262"/>
                <a:gd name="connsiteY1" fmla="*/ 1519900 h 1519890"/>
                <a:gd name="connsiteX2" fmla="*/ 1305259 w 1305262"/>
                <a:gd name="connsiteY2" fmla="*/ 759954 h 1519890"/>
                <a:gd name="connsiteX3" fmla="*/ 7 w 1305262"/>
                <a:gd name="connsiteY3" fmla="*/ 8 h 1519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5262" h="1519890">
                  <a:moveTo>
                    <a:pt x="7" y="8"/>
                  </a:moveTo>
                  <a:lnTo>
                    <a:pt x="7" y="1519900"/>
                  </a:lnTo>
                  <a:lnTo>
                    <a:pt x="1305259" y="759954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E6EBEC"/>
            </a:solidFill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1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8829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19DD95-59DC-4060-B3A6-A842C6E77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J</a:t>
            </a:r>
            <a:r>
              <a:rPr lang="en-US" dirty="0" err="1" smtClean="0"/>
              <a:t>avascript</a:t>
            </a:r>
            <a:r>
              <a:rPr lang="en-US" dirty="0" smtClean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web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F062805B-B55D-4CAE-8F90-7B415737E050}"/>
              </a:ext>
            </a:extLst>
          </p:cNvPr>
          <p:cNvCxnSpPr/>
          <p:nvPr/>
        </p:nvCxnSpPr>
        <p:spPr>
          <a:xfrm>
            <a:off x="6163479" y="2009317"/>
            <a:ext cx="0" cy="3316778"/>
          </a:xfrm>
          <a:prstGeom prst="line">
            <a:avLst/>
          </a:prstGeom>
          <a:noFill/>
          <a:ln w="571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02B5704-6007-40CB-8FE9-A1B3B86C81EA}"/>
              </a:ext>
            </a:extLst>
          </p:cNvPr>
          <p:cNvSpPr/>
          <p:nvPr/>
        </p:nvSpPr>
        <p:spPr>
          <a:xfrm>
            <a:off x="3190804" y="2603515"/>
            <a:ext cx="1685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err="1" smtClean="0">
                <a:solidFill>
                  <a:prstClr val="black"/>
                </a:solidFill>
              </a:rPr>
              <a:t>Đối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tượng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E1BBC15-E199-48CE-BC07-7F9D446B8DF1}"/>
              </a:ext>
            </a:extLst>
          </p:cNvPr>
          <p:cNvSpPr/>
          <p:nvPr/>
        </p:nvSpPr>
        <p:spPr>
          <a:xfrm>
            <a:off x="6535299" y="2603514"/>
            <a:ext cx="23198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err="1" smtClean="0">
                <a:solidFill>
                  <a:prstClr val="black"/>
                </a:solidFill>
              </a:rPr>
              <a:t>Các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thuộc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tính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C157143-FB03-4C88-B7DF-A721AF74B1BA}"/>
              </a:ext>
            </a:extLst>
          </p:cNvPr>
          <p:cNvSpPr/>
          <p:nvPr/>
        </p:nvSpPr>
        <p:spPr>
          <a:xfrm>
            <a:off x="6889425" y="3417187"/>
            <a:ext cx="2248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7175" indent="-257175" algn="ctr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Title: Landforms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C9300C2-34F8-4221-AA6D-214ACF4D4E1B}"/>
              </a:ext>
            </a:extLst>
          </p:cNvPr>
          <p:cNvSpPr/>
          <p:nvPr/>
        </p:nvSpPr>
        <p:spPr>
          <a:xfrm>
            <a:off x="6906834" y="3048149"/>
            <a:ext cx="2034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7175" indent="-257175" algn="ctr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prstClr val="black"/>
                </a:solidFill>
              </a:rPr>
              <a:t>Scale: </a:t>
            </a:r>
            <a:r>
              <a:rPr lang="en-US" b="1" dirty="0">
                <a:solidFill>
                  <a:prstClr val="black"/>
                </a:solidFill>
              </a:rPr>
              <a:t>1:25000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4A9D927-5CB0-4E62-9625-85D7C35C3AFB}"/>
              </a:ext>
            </a:extLst>
          </p:cNvPr>
          <p:cNvSpPr/>
          <p:nvPr/>
        </p:nvSpPr>
        <p:spPr>
          <a:xfrm>
            <a:off x="6847747" y="3769783"/>
            <a:ext cx="3163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7175" indent="-257175" algn="ctr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Author: Southwest Maps</a:t>
            </a:r>
          </a:p>
        </p:txBody>
      </p:sp>
      <p:grpSp>
        <p:nvGrpSpPr>
          <p:cNvPr id="9" name="Group 297">
            <a:extLst>
              <a:ext uri="{FF2B5EF4-FFF2-40B4-BE49-F238E27FC236}">
                <a16:creationId xmlns:a16="http://schemas.microsoft.com/office/drawing/2014/main" xmlns="" id="{A1CD3F5F-566D-4755-B4BD-565379B20FE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71097" y="3019323"/>
            <a:ext cx="1724494" cy="1296765"/>
            <a:chOff x="3859" y="2767"/>
            <a:chExt cx="508" cy="382"/>
          </a:xfrm>
        </p:grpSpPr>
        <p:sp useBgFill="1">
          <p:nvSpPr>
            <p:cNvPr id="10" name="Rectangle 299">
              <a:extLst>
                <a:ext uri="{FF2B5EF4-FFF2-40B4-BE49-F238E27FC236}">
                  <a16:creationId xmlns:a16="http://schemas.microsoft.com/office/drawing/2014/main" xmlns="" id="{ECD62FA5-0B96-4C7C-B857-3CF3738896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9" y="2767"/>
              <a:ext cx="508" cy="382"/>
            </a:xfrm>
            <a:prstGeom prst="rect">
              <a:avLst/>
            </a:prstGeom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1" name="Freeform 300">
              <a:extLst>
                <a:ext uri="{FF2B5EF4-FFF2-40B4-BE49-F238E27FC236}">
                  <a16:creationId xmlns:a16="http://schemas.microsoft.com/office/drawing/2014/main" xmlns="" id="{A806DBC1-4A6B-4558-94B3-00FE61F675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83" y="2791"/>
              <a:ext cx="460" cy="334"/>
            </a:xfrm>
            <a:custGeom>
              <a:avLst/>
              <a:gdLst>
                <a:gd name="T0" fmla="*/ 120 w 2298"/>
                <a:gd name="T1" fmla="*/ 119 h 1670"/>
                <a:gd name="T2" fmla="*/ 120 w 2298"/>
                <a:gd name="T3" fmla="*/ 1551 h 1670"/>
                <a:gd name="T4" fmla="*/ 2179 w 2298"/>
                <a:gd name="T5" fmla="*/ 1551 h 1670"/>
                <a:gd name="T6" fmla="*/ 2179 w 2298"/>
                <a:gd name="T7" fmla="*/ 119 h 1670"/>
                <a:gd name="T8" fmla="*/ 120 w 2298"/>
                <a:gd name="T9" fmla="*/ 119 h 1670"/>
                <a:gd name="T10" fmla="*/ 0 w 2298"/>
                <a:gd name="T11" fmla="*/ 0 h 1670"/>
                <a:gd name="T12" fmla="*/ 2298 w 2298"/>
                <a:gd name="T13" fmla="*/ 0 h 1670"/>
                <a:gd name="T14" fmla="*/ 2298 w 2298"/>
                <a:gd name="T15" fmla="*/ 1670 h 1670"/>
                <a:gd name="T16" fmla="*/ 0 w 2298"/>
                <a:gd name="T17" fmla="*/ 1670 h 1670"/>
                <a:gd name="T18" fmla="*/ 0 w 2298"/>
                <a:gd name="T19" fmla="*/ 0 h 1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98" h="1670">
                  <a:moveTo>
                    <a:pt x="120" y="119"/>
                  </a:moveTo>
                  <a:lnTo>
                    <a:pt x="120" y="1551"/>
                  </a:lnTo>
                  <a:lnTo>
                    <a:pt x="2179" y="1551"/>
                  </a:lnTo>
                  <a:lnTo>
                    <a:pt x="2179" y="119"/>
                  </a:lnTo>
                  <a:lnTo>
                    <a:pt x="120" y="119"/>
                  </a:lnTo>
                  <a:close/>
                  <a:moveTo>
                    <a:pt x="0" y="0"/>
                  </a:moveTo>
                  <a:lnTo>
                    <a:pt x="2298" y="0"/>
                  </a:lnTo>
                  <a:lnTo>
                    <a:pt x="2298" y="1670"/>
                  </a:lnTo>
                  <a:lnTo>
                    <a:pt x="0" y="16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2" name="Rectangle 301">
              <a:extLst>
                <a:ext uri="{FF2B5EF4-FFF2-40B4-BE49-F238E27FC236}">
                  <a16:creationId xmlns:a16="http://schemas.microsoft.com/office/drawing/2014/main" xmlns="" id="{6B29D45B-3A5A-41F1-B637-C2CE15DAA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1" y="2839"/>
              <a:ext cx="364" cy="238"/>
            </a:xfrm>
            <a:prstGeom prst="rect">
              <a:avLst/>
            </a:prstGeom>
            <a:solidFill>
              <a:srgbClr val="007AC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3" name="Freeform 302">
              <a:extLst>
                <a:ext uri="{FF2B5EF4-FFF2-40B4-BE49-F238E27FC236}">
                  <a16:creationId xmlns:a16="http://schemas.microsoft.com/office/drawing/2014/main" xmlns="" id="{95A47506-018F-4C9A-BEB8-C55E58631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1" y="2958"/>
              <a:ext cx="233" cy="119"/>
            </a:xfrm>
            <a:custGeom>
              <a:avLst/>
              <a:gdLst>
                <a:gd name="T0" fmla="*/ 226 w 1165"/>
                <a:gd name="T1" fmla="*/ 0 h 594"/>
                <a:gd name="T2" fmla="*/ 283 w 1165"/>
                <a:gd name="T3" fmla="*/ 2 h 594"/>
                <a:gd name="T4" fmla="*/ 344 w 1165"/>
                <a:gd name="T5" fmla="*/ 6 h 594"/>
                <a:gd name="T6" fmla="*/ 407 w 1165"/>
                <a:gd name="T7" fmla="*/ 16 h 594"/>
                <a:gd name="T8" fmla="*/ 473 w 1165"/>
                <a:gd name="T9" fmla="*/ 29 h 594"/>
                <a:gd name="T10" fmla="*/ 542 w 1165"/>
                <a:gd name="T11" fmla="*/ 49 h 594"/>
                <a:gd name="T12" fmla="*/ 612 w 1165"/>
                <a:gd name="T13" fmla="*/ 73 h 594"/>
                <a:gd name="T14" fmla="*/ 683 w 1165"/>
                <a:gd name="T15" fmla="*/ 104 h 594"/>
                <a:gd name="T16" fmla="*/ 746 w 1165"/>
                <a:gd name="T17" fmla="*/ 137 h 594"/>
                <a:gd name="T18" fmla="*/ 806 w 1165"/>
                <a:gd name="T19" fmla="*/ 172 h 594"/>
                <a:gd name="T20" fmla="*/ 859 w 1165"/>
                <a:gd name="T21" fmla="*/ 211 h 594"/>
                <a:gd name="T22" fmla="*/ 907 w 1165"/>
                <a:gd name="T23" fmla="*/ 249 h 594"/>
                <a:gd name="T24" fmla="*/ 952 w 1165"/>
                <a:gd name="T25" fmla="*/ 291 h 594"/>
                <a:gd name="T26" fmla="*/ 991 w 1165"/>
                <a:gd name="T27" fmla="*/ 332 h 594"/>
                <a:gd name="T28" fmla="*/ 1027 w 1165"/>
                <a:gd name="T29" fmla="*/ 373 h 594"/>
                <a:gd name="T30" fmla="*/ 1058 w 1165"/>
                <a:gd name="T31" fmla="*/ 413 h 594"/>
                <a:gd name="T32" fmla="*/ 1086 w 1165"/>
                <a:gd name="T33" fmla="*/ 453 h 594"/>
                <a:gd name="T34" fmla="*/ 1111 w 1165"/>
                <a:gd name="T35" fmla="*/ 491 h 594"/>
                <a:gd name="T36" fmla="*/ 1132 w 1165"/>
                <a:gd name="T37" fmla="*/ 528 h 594"/>
                <a:gd name="T38" fmla="*/ 1150 w 1165"/>
                <a:gd name="T39" fmla="*/ 563 h 594"/>
                <a:gd name="T40" fmla="*/ 1165 w 1165"/>
                <a:gd name="T41" fmla="*/ 594 h 594"/>
                <a:gd name="T42" fmla="*/ 0 w 1165"/>
                <a:gd name="T43" fmla="*/ 594 h 594"/>
                <a:gd name="T44" fmla="*/ 0 w 1165"/>
                <a:gd name="T45" fmla="*/ 26 h 594"/>
                <a:gd name="T46" fmla="*/ 37 w 1165"/>
                <a:gd name="T47" fmla="*/ 19 h 594"/>
                <a:gd name="T48" fmla="*/ 76 w 1165"/>
                <a:gd name="T49" fmla="*/ 11 h 594"/>
                <a:gd name="T50" fmla="*/ 122 w 1165"/>
                <a:gd name="T51" fmla="*/ 6 h 594"/>
                <a:gd name="T52" fmla="*/ 172 w 1165"/>
                <a:gd name="T53" fmla="*/ 2 h 594"/>
                <a:gd name="T54" fmla="*/ 226 w 1165"/>
                <a:gd name="T55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65" h="594">
                  <a:moveTo>
                    <a:pt x="226" y="0"/>
                  </a:moveTo>
                  <a:lnTo>
                    <a:pt x="283" y="2"/>
                  </a:lnTo>
                  <a:lnTo>
                    <a:pt x="344" y="6"/>
                  </a:lnTo>
                  <a:lnTo>
                    <a:pt x="407" y="16"/>
                  </a:lnTo>
                  <a:lnTo>
                    <a:pt x="473" y="29"/>
                  </a:lnTo>
                  <a:lnTo>
                    <a:pt x="542" y="49"/>
                  </a:lnTo>
                  <a:lnTo>
                    <a:pt x="612" y="73"/>
                  </a:lnTo>
                  <a:lnTo>
                    <a:pt x="683" y="104"/>
                  </a:lnTo>
                  <a:lnTo>
                    <a:pt x="746" y="137"/>
                  </a:lnTo>
                  <a:lnTo>
                    <a:pt x="806" y="172"/>
                  </a:lnTo>
                  <a:lnTo>
                    <a:pt x="859" y="211"/>
                  </a:lnTo>
                  <a:lnTo>
                    <a:pt x="907" y="249"/>
                  </a:lnTo>
                  <a:lnTo>
                    <a:pt x="952" y="291"/>
                  </a:lnTo>
                  <a:lnTo>
                    <a:pt x="991" y="332"/>
                  </a:lnTo>
                  <a:lnTo>
                    <a:pt x="1027" y="373"/>
                  </a:lnTo>
                  <a:lnTo>
                    <a:pt x="1058" y="413"/>
                  </a:lnTo>
                  <a:lnTo>
                    <a:pt x="1086" y="453"/>
                  </a:lnTo>
                  <a:lnTo>
                    <a:pt x="1111" y="491"/>
                  </a:lnTo>
                  <a:lnTo>
                    <a:pt x="1132" y="528"/>
                  </a:lnTo>
                  <a:lnTo>
                    <a:pt x="1150" y="563"/>
                  </a:lnTo>
                  <a:lnTo>
                    <a:pt x="1165" y="594"/>
                  </a:lnTo>
                  <a:lnTo>
                    <a:pt x="0" y="594"/>
                  </a:lnTo>
                  <a:lnTo>
                    <a:pt x="0" y="26"/>
                  </a:lnTo>
                  <a:lnTo>
                    <a:pt x="37" y="19"/>
                  </a:lnTo>
                  <a:lnTo>
                    <a:pt x="76" y="11"/>
                  </a:lnTo>
                  <a:lnTo>
                    <a:pt x="122" y="6"/>
                  </a:lnTo>
                  <a:lnTo>
                    <a:pt x="172" y="2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B9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4" name="Freeform 303">
              <a:extLst>
                <a:ext uri="{FF2B5EF4-FFF2-40B4-BE49-F238E27FC236}">
                  <a16:creationId xmlns:a16="http://schemas.microsoft.com/office/drawing/2014/main" xmlns="" id="{3B4FEF51-20D9-4F8A-82C2-DF8E1C729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6" y="2892"/>
              <a:ext cx="99" cy="132"/>
            </a:xfrm>
            <a:custGeom>
              <a:avLst/>
              <a:gdLst>
                <a:gd name="T0" fmla="*/ 332 w 495"/>
                <a:gd name="T1" fmla="*/ 0 h 656"/>
                <a:gd name="T2" fmla="*/ 390 w 495"/>
                <a:gd name="T3" fmla="*/ 3 h 656"/>
                <a:gd name="T4" fmla="*/ 444 w 495"/>
                <a:gd name="T5" fmla="*/ 8 h 656"/>
                <a:gd name="T6" fmla="*/ 495 w 495"/>
                <a:gd name="T7" fmla="*/ 14 h 656"/>
                <a:gd name="T8" fmla="*/ 495 w 495"/>
                <a:gd name="T9" fmla="*/ 656 h 656"/>
                <a:gd name="T10" fmla="*/ 456 w 495"/>
                <a:gd name="T11" fmla="*/ 631 h 656"/>
                <a:gd name="T12" fmla="*/ 414 w 495"/>
                <a:gd name="T13" fmla="*/ 604 h 656"/>
                <a:gd name="T14" fmla="*/ 370 w 495"/>
                <a:gd name="T15" fmla="*/ 572 h 656"/>
                <a:gd name="T16" fmla="*/ 326 w 495"/>
                <a:gd name="T17" fmla="*/ 536 h 656"/>
                <a:gd name="T18" fmla="*/ 282 w 495"/>
                <a:gd name="T19" fmla="*/ 497 h 656"/>
                <a:gd name="T20" fmla="*/ 241 w 495"/>
                <a:gd name="T21" fmla="*/ 456 h 656"/>
                <a:gd name="T22" fmla="*/ 202 w 495"/>
                <a:gd name="T23" fmla="*/ 411 h 656"/>
                <a:gd name="T24" fmla="*/ 170 w 495"/>
                <a:gd name="T25" fmla="*/ 367 h 656"/>
                <a:gd name="T26" fmla="*/ 139 w 495"/>
                <a:gd name="T27" fmla="*/ 323 h 656"/>
                <a:gd name="T28" fmla="*/ 112 w 495"/>
                <a:gd name="T29" fmla="*/ 282 h 656"/>
                <a:gd name="T30" fmla="*/ 89 w 495"/>
                <a:gd name="T31" fmla="*/ 243 h 656"/>
                <a:gd name="T32" fmla="*/ 67 w 495"/>
                <a:gd name="T33" fmla="*/ 207 h 656"/>
                <a:gd name="T34" fmla="*/ 49 w 495"/>
                <a:gd name="T35" fmla="*/ 174 h 656"/>
                <a:gd name="T36" fmla="*/ 34 w 495"/>
                <a:gd name="T37" fmla="*/ 144 h 656"/>
                <a:gd name="T38" fmla="*/ 21 w 495"/>
                <a:gd name="T39" fmla="*/ 120 h 656"/>
                <a:gd name="T40" fmla="*/ 13 w 495"/>
                <a:gd name="T41" fmla="*/ 99 h 656"/>
                <a:gd name="T42" fmla="*/ 5 w 495"/>
                <a:gd name="T43" fmla="*/ 85 h 656"/>
                <a:gd name="T44" fmla="*/ 2 w 495"/>
                <a:gd name="T45" fmla="*/ 75 h 656"/>
                <a:gd name="T46" fmla="*/ 0 w 495"/>
                <a:gd name="T47" fmla="*/ 72 h 656"/>
                <a:gd name="T48" fmla="*/ 3 w 495"/>
                <a:gd name="T49" fmla="*/ 70 h 656"/>
                <a:gd name="T50" fmla="*/ 11 w 495"/>
                <a:gd name="T51" fmla="*/ 67 h 656"/>
                <a:gd name="T52" fmla="*/ 26 w 495"/>
                <a:gd name="T53" fmla="*/ 61 h 656"/>
                <a:gd name="T54" fmla="*/ 44 w 495"/>
                <a:gd name="T55" fmla="*/ 54 h 656"/>
                <a:gd name="T56" fmla="*/ 67 w 495"/>
                <a:gd name="T57" fmla="*/ 45 h 656"/>
                <a:gd name="T58" fmla="*/ 94 w 495"/>
                <a:gd name="T59" fmla="*/ 37 h 656"/>
                <a:gd name="T60" fmla="*/ 125 w 495"/>
                <a:gd name="T61" fmla="*/ 27 h 656"/>
                <a:gd name="T62" fmla="*/ 158 w 495"/>
                <a:gd name="T63" fmla="*/ 18 h 656"/>
                <a:gd name="T64" fmla="*/ 194 w 495"/>
                <a:gd name="T65" fmla="*/ 11 h 656"/>
                <a:gd name="T66" fmla="*/ 233 w 495"/>
                <a:gd name="T67" fmla="*/ 6 h 656"/>
                <a:gd name="T68" fmla="*/ 272 w 495"/>
                <a:gd name="T69" fmla="*/ 2 h 656"/>
                <a:gd name="T70" fmla="*/ 332 w 495"/>
                <a:gd name="T71" fmla="*/ 0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95" h="656">
                  <a:moveTo>
                    <a:pt x="332" y="0"/>
                  </a:moveTo>
                  <a:lnTo>
                    <a:pt x="390" y="3"/>
                  </a:lnTo>
                  <a:lnTo>
                    <a:pt x="444" y="8"/>
                  </a:lnTo>
                  <a:lnTo>
                    <a:pt x="495" y="14"/>
                  </a:lnTo>
                  <a:lnTo>
                    <a:pt x="495" y="656"/>
                  </a:lnTo>
                  <a:lnTo>
                    <a:pt x="456" y="631"/>
                  </a:lnTo>
                  <a:lnTo>
                    <a:pt x="414" y="604"/>
                  </a:lnTo>
                  <a:lnTo>
                    <a:pt x="370" y="572"/>
                  </a:lnTo>
                  <a:lnTo>
                    <a:pt x="326" y="536"/>
                  </a:lnTo>
                  <a:lnTo>
                    <a:pt x="282" y="497"/>
                  </a:lnTo>
                  <a:lnTo>
                    <a:pt x="241" y="456"/>
                  </a:lnTo>
                  <a:lnTo>
                    <a:pt x="202" y="411"/>
                  </a:lnTo>
                  <a:lnTo>
                    <a:pt x="170" y="367"/>
                  </a:lnTo>
                  <a:lnTo>
                    <a:pt x="139" y="323"/>
                  </a:lnTo>
                  <a:lnTo>
                    <a:pt x="112" y="282"/>
                  </a:lnTo>
                  <a:lnTo>
                    <a:pt x="89" y="243"/>
                  </a:lnTo>
                  <a:lnTo>
                    <a:pt x="67" y="207"/>
                  </a:lnTo>
                  <a:lnTo>
                    <a:pt x="49" y="174"/>
                  </a:lnTo>
                  <a:lnTo>
                    <a:pt x="34" y="144"/>
                  </a:lnTo>
                  <a:lnTo>
                    <a:pt x="21" y="120"/>
                  </a:lnTo>
                  <a:lnTo>
                    <a:pt x="13" y="99"/>
                  </a:lnTo>
                  <a:lnTo>
                    <a:pt x="5" y="85"/>
                  </a:lnTo>
                  <a:lnTo>
                    <a:pt x="2" y="75"/>
                  </a:lnTo>
                  <a:lnTo>
                    <a:pt x="0" y="72"/>
                  </a:lnTo>
                  <a:lnTo>
                    <a:pt x="3" y="70"/>
                  </a:lnTo>
                  <a:lnTo>
                    <a:pt x="11" y="67"/>
                  </a:lnTo>
                  <a:lnTo>
                    <a:pt x="26" y="61"/>
                  </a:lnTo>
                  <a:lnTo>
                    <a:pt x="44" y="54"/>
                  </a:lnTo>
                  <a:lnTo>
                    <a:pt x="67" y="45"/>
                  </a:lnTo>
                  <a:lnTo>
                    <a:pt x="94" y="37"/>
                  </a:lnTo>
                  <a:lnTo>
                    <a:pt x="125" y="27"/>
                  </a:lnTo>
                  <a:lnTo>
                    <a:pt x="158" y="18"/>
                  </a:lnTo>
                  <a:lnTo>
                    <a:pt x="194" y="11"/>
                  </a:lnTo>
                  <a:lnTo>
                    <a:pt x="233" y="6"/>
                  </a:lnTo>
                  <a:lnTo>
                    <a:pt x="272" y="2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rgbClr val="00B9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5" name="Freeform 304">
              <a:extLst>
                <a:ext uri="{FF2B5EF4-FFF2-40B4-BE49-F238E27FC236}">
                  <a16:creationId xmlns:a16="http://schemas.microsoft.com/office/drawing/2014/main" xmlns="" id="{CF752C29-0383-43A5-8665-C6899610E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1" y="3015"/>
              <a:ext cx="36" cy="36"/>
            </a:xfrm>
            <a:custGeom>
              <a:avLst/>
              <a:gdLst>
                <a:gd name="T0" fmla="*/ 90 w 181"/>
                <a:gd name="T1" fmla="*/ 0 h 181"/>
                <a:gd name="T2" fmla="*/ 114 w 181"/>
                <a:gd name="T3" fmla="*/ 4 h 181"/>
                <a:gd name="T4" fmla="*/ 136 w 181"/>
                <a:gd name="T5" fmla="*/ 12 h 181"/>
                <a:gd name="T6" fmla="*/ 154 w 181"/>
                <a:gd name="T7" fmla="*/ 27 h 181"/>
                <a:gd name="T8" fmla="*/ 168 w 181"/>
                <a:gd name="T9" fmla="*/ 45 h 181"/>
                <a:gd name="T10" fmla="*/ 177 w 181"/>
                <a:gd name="T11" fmla="*/ 67 h 181"/>
                <a:gd name="T12" fmla="*/ 181 w 181"/>
                <a:gd name="T13" fmla="*/ 91 h 181"/>
                <a:gd name="T14" fmla="*/ 177 w 181"/>
                <a:gd name="T15" fmla="*/ 114 h 181"/>
                <a:gd name="T16" fmla="*/ 168 w 181"/>
                <a:gd name="T17" fmla="*/ 136 h 181"/>
                <a:gd name="T18" fmla="*/ 154 w 181"/>
                <a:gd name="T19" fmla="*/ 154 h 181"/>
                <a:gd name="T20" fmla="*/ 136 w 181"/>
                <a:gd name="T21" fmla="*/ 168 h 181"/>
                <a:gd name="T22" fmla="*/ 114 w 181"/>
                <a:gd name="T23" fmla="*/ 177 h 181"/>
                <a:gd name="T24" fmla="*/ 90 w 181"/>
                <a:gd name="T25" fmla="*/ 181 h 181"/>
                <a:gd name="T26" fmla="*/ 67 w 181"/>
                <a:gd name="T27" fmla="*/ 177 h 181"/>
                <a:gd name="T28" fmla="*/ 45 w 181"/>
                <a:gd name="T29" fmla="*/ 168 h 181"/>
                <a:gd name="T30" fmla="*/ 27 w 181"/>
                <a:gd name="T31" fmla="*/ 154 h 181"/>
                <a:gd name="T32" fmla="*/ 12 w 181"/>
                <a:gd name="T33" fmla="*/ 136 h 181"/>
                <a:gd name="T34" fmla="*/ 4 w 181"/>
                <a:gd name="T35" fmla="*/ 114 h 181"/>
                <a:gd name="T36" fmla="*/ 0 w 181"/>
                <a:gd name="T37" fmla="*/ 91 h 181"/>
                <a:gd name="T38" fmla="*/ 4 w 181"/>
                <a:gd name="T39" fmla="*/ 67 h 181"/>
                <a:gd name="T40" fmla="*/ 12 w 181"/>
                <a:gd name="T41" fmla="*/ 45 h 181"/>
                <a:gd name="T42" fmla="*/ 27 w 181"/>
                <a:gd name="T43" fmla="*/ 27 h 181"/>
                <a:gd name="T44" fmla="*/ 45 w 181"/>
                <a:gd name="T45" fmla="*/ 12 h 181"/>
                <a:gd name="T46" fmla="*/ 67 w 181"/>
                <a:gd name="T47" fmla="*/ 4 h 181"/>
                <a:gd name="T48" fmla="*/ 90 w 181"/>
                <a:gd name="T4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1" h="181">
                  <a:moveTo>
                    <a:pt x="90" y="0"/>
                  </a:moveTo>
                  <a:lnTo>
                    <a:pt x="114" y="4"/>
                  </a:lnTo>
                  <a:lnTo>
                    <a:pt x="136" y="12"/>
                  </a:lnTo>
                  <a:lnTo>
                    <a:pt x="154" y="27"/>
                  </a:lnTo>
                  <a:lnTo>
                    <a:pt x="168" y="45"/>
                  </a:lnTo>
                  <a:lnTo>
                    <a:pt x="177" y="67"/>
                  </a:lnTo>
                  <a:lnTo>
                    <a:pt x="181" y="91"/>
                  </a:lnTo>
                  <a:lnTo>
                    <a:pt x="177" y="114"/>
                  </a:lnTo>
                  <a:lnTo>
                    <a:pt x="168" y="136"/>
                  </a:lnTo>
                  <a:lnTo>
                    <a:pt x="154" y="154"/>
                  </a:lnTo>
                  <a:lnTo>
                    <a:pt x="136" y="168"/>
                  </a:lnTo>
                  <a:lnTo>
                    <a:pt x="114" y="177"/>
                  </a:lnTo>
                  <a:lnTo>
                    <a:pt x="90" y="181"/>
                  </a:lnTo>
                  <a:lnTo>
                    <a:pt x="67" y="177"/>
                  </a:lnTo>
                  <a:lnTo>
                    <a:pt x="45" y="168"/>
                  </a:lnTo>
                  <a:lnTo>
                    <a:pt x="27" y="154"/>
                  </a:lnTo>
                  <a:lnTo>
                    <a:pt x="12" y="136"/>
                  </a:lnTo>
                  <a:lnTo>
                    <a:pt x="4" y="114"/>
                  </a:lnTo>
                  <a:lnTo>
                    <a:pt x="0" y="91"/>
                  </a:lnTo>
                  <a:lnTo>
                    <a:pt x="4" y="67"/>
                  </a:lnTo>
                  <a:lnTo>
                    <a:pt x="12" y="45"/>
                  </a:lnTo>
                  <a:lnTo>
                    <a:pt x="27" y="27"/>
                  </a:lnTo>
                  <a:lnTo>
                    <a:pt x="45" y="12"/>
                  </a:lnTo>
                  <a:lnTo>
                    <a:pt x="67" y="4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6" name="Freeform 305">
              <a:extLst>
                <a:ext uri="{FF2B5EF4-FFF2-40B4-BE49-F238E27FC236}">
                  <a16:creationId xmlns:a16="http://schemas.microsoft.com/office/drawing/2014/main" xmlns="" id="{11F5B8F0-53C9-4DFD-A310-C848E9B50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6" y="3003"/>
              <a:ext cx="36" cy="36"/>
            </a:xfrm>
            <a:custGeom>
              <a:avLst/>
              <a:gdLst>
                <a:gd name="T0" fmla="*/ 89 w 180"/>
                <a:gd name="T1" fmla="*/ 0 h 180"/>
                <a:gd name="T2" fmla="*/ 113 w 180"/>
                <a:gd name="T3" fmla="*/ 3 h 180"/>
                <a:gd name="T4" fmla="*/ 135 w 180"/>
                <a:gd name="T5" fmla="*/ 12 h 180"/>
                <a:gd name="T6" fmla="*/ 153 w 180"/>
                <a:gd name="T7" fmla="*/ 25 h 180"/>
                <a:gd name="T8" fmla="*/ 167 w 180"/>
                <a:gd name="T9" fmla="*/ 44 h 180"/>
                <a:gd name="T10" fmla="*/ 176 w 180"/>
                <a:gd name="T11" fmla="*/ 65 h 180"/>
                <a:gd name="T12" fmla="*/ 180 w 180"/>
                <a:gd name="T13" fmla="*/ 90 h 180"/>
                <a:gd name="T14" fmla="*/ 176 w 180"/>
                <a:gd name="T15" fmla="*/ 114 h 180"/>
                <a:gd name="T16" fmla="*/ 167 w 180"/>
                <a:gd name="T17" fmla="*/ 136 h 180"/>
                <a:gd name="T18" fmla="*/ 153 w 180"/>
                <a:gd name="T19" fmla="*/ 154 h 180"/>
                <a:gd name="T20" fmla="*/ 135 w 180"/>
                <a:gd name="T21" fmla="*/ 167 h 180"/>
                <a:gd name="T22" fmla="*/ 113 w 180"/>
                <a:gd name="T23" fmla="*/ 177 h 180"/>
                <a:gd name="T24" fmla="*/ 89 w 180"/>
                <a:gd name="T25" fmla="*/ 180 h 180"/>
                <a:gd name="T26" fmla="*/ 65 w 180"/>
                <a:gd name="T27" fmla="*/ 177 h 180"/>
                <a:gd name="T28" fmla="*/ 43 w 180"/>
                <a:gd name="T29" fmla="*/ 167 h 180"/>
                <a:gd name="T30" fmla="*/ 25 w 180"/>
                <a:gd name="T31" fmla="*/ 154 h 180"/>
                <a:gd name="T32" fmla="*/ 12 w 180"/>
                <a:gd name="T33" fmla="*/ 136 h 180"/>
                <a:gd name="T34" fmla="*/ 2 w 180"/>
                <a:gd name="T35" fmla="*/ 114 h 180"/>
                <a:gd name="T36" fmla="*/ 0 w 180"/>
                <a:gd name="T37" fmla="*/ 90 h 180"/>
                <a:gd name="T38" fmla="*/ 2 w 180"/>
                <a:gd name="T39" fmla="*/ 65 h 180"/>
                <a:gd name="T40" fmla="*/ 12 w 180"/>
                <a:gd name="T41" fmla="*/ 44 h 180"/>
                <a:gd name="T42" fmla="*/ 25 w 180"/>
                <a:gd name="T43" fmla="*/ 25 h 180"/>
                <a:gd name="T44" fmla="*/ 43 w 180"/>
                <a:gd name="T45" fmla="*/ 12 h 180"/>
                <a:gd name="T46" fmla="*/ 65 w 180"/>
                <a:gd name="T47" fmla="*/ 3 h 180"/>
                <a:gd name="T48" fmla="*/ 89 w 180"/>
                <a:gd name="T4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0" h="180">
                  <a:moveTo>
                    <a:pt x="89" y="0"/>
                  </a:moveTo>
                  <a:lnTo>
                    <a:pt x="113" y="3"/>
                  </a:lnTo>
                  <a:lnTo>
                    <a:pt x="135" y="12"/>
                  </a:lnTo>
                  <a:lnTo>
                    <a:pt x="153" y="25"/>
                  </a:lnTo>
                  <a:lnTo>
                    <a:pt x="167" y="44"/>
                  </a:lnTo>
                  <a:lnTo>
                    <a:pt x="176" y="65"/>
                  </a:lnTo>
                  <a:lnTo>
                    <a:pt x="180" y="90"/>
                  </a:lnTo>
                  <a:lnTo>
                    <a:pt x="176" y="114"/>
                  </a:lnTo>
                  <a:lnTo>
                    <a:pt x="167" y="136"/>
                  </a:lnTo>
                  <a:lnTo>
                    <a:pt x="153" y="154"/>
                  </a:lnTo>
                  <a:lnTo>
                    <a:pt x="135" y="167"/>
                  </a:lnTo>
                  <a:lnTo>
                    <a:pt x="113" y="177"/>
                  </a:lnTo>
                  <a:lnTo>
                    <a:pt x="89" y="180"/>
                  </a:lnTo>
                  <a:lnTo>
                    <a:pt x="65" y="177"/>
                  </a:lnTo>
                  <a:lnTo>
                    <a:pt x="43" y="167"/>
                  </a:lnTo>
                  <a:lnTo>
                    <a:pt x="25" y="154"/>
                  </a:lnTo>
                  <a:lnTo>
                    <a:pt x="12" y="136"/>
                  </a:lnTo>
                  <a:lnTo>
                    <a:pt x="2" y="114"/>
                  </a:lnTo>
                  <a:lnTo>
                    <a:pt x="0" y="90"/>
                  </a:lnTo>
                  <a:lnTo>
                    <a:pt x="2" y="65"/>
                  </a:lnTo>
                  <a:lnTo>
                    <a:pt x="12" y="44"/>
                  </a:lnTo>
                  <a:lnTo>
                    <a:pt x="25" y="25"/>
                  </a:lnTo>
                  <a:lnTo>
                    <a:pt x="43" y="12"/>
                  </a:lnTo>
                  <a:lnTo>
                    <a:pt x="65" y="3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7" name="Freeform 306">
              <a:extLst>
                <a:ext uri="{FF2B5EF4-FFF2-40B4-BE49-F238E27FC236}">
                  <a16:creationId xmlns:a16="http://schemas.microsoft.com/office/drawing/2014/main" xmlns="" id="{0D811408-5DC1-49D0-AE8C-29C8EF41C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7" y="2993"/>
              <a:ext cx="29" cy="29"/>
            </a:xfrm>
            <a:custGeom>
              <a:avLst/>
              <a:gdLst>
                <a:gd name="T0" fmla="*/ 72 w 145"/>
                <a:gd name="T1" fmla="*/ 0 h 146"/>
                <a:gd name="T2" fmla="*/ 95 w 145"/>
                <a:gd name="T3" fmla="*/ 4 h 146"/>
                <a:gd name="T4" fmla="*/ 116 w 145"/>
                <a:gd name="T5" fmla="*/ 14 h 146"/>
                <a:gd name="T6" fmla="*/ 132 w 145"/>
                <a:gd name="T7" fmla="*/ 30 h 146"/>
                <a:gd name="T8" fmla="*/ 141 w 145"/>
                <a:gd name="T9" fmla="*/ 49 h 146"/>
                <a:gd name="T10" fmla="*/ 145 w 145"/>
                <a:gd name="T11" fmla="*/ 72 h 146"/>
                <a:gd name="T12" fmla="*/ 141 w 145"/>
                <a:gd name="T13" fmla="*/ 95 h 146"/>
                <a:gd name="T14" fmla="*/ 132 w 145"/>
                <a:gd name="T15" fmla="*/ 116 h 146"/>
                <a:gd name="T16" fmla="*/ 116 w 145"/>
                <a:gd name="T17" fmla="*/ 132 h 146"/>
                <a:gd name="T18" fmla="*/ 95 w 145"/>
                <a:gd name="T19" fmla="*/ 143 h 146"/>
                <a:gd name="T20" fmla="*/ 72 w 145"/>
                <a:gd name="T21" fmla="*/ 146 h 146"/>
                <a:gd name="T22" fmla="*/ 49 w 145"/>
                <a:gd name="T23" fmla="*/ 143 h 146"/>
                <a:gd name="T24" fmla="*/ 29 w 145"/>
                <a:gd name="T25" fmla="*/ 132 h 146"/>
                <a:gd name="T26" fmla="*/ 13 w 145"/>
                <a:gd name="T27" fmla="*/ 116 h 146"/>
                <a:gd name="T28" fmla="*/ 3 w 145"/>
                <a:gd name="T29" fmla="*/ 95 h 146"/>
                <a:gd name="T30" fmla="*/ 0 w 145"/>
                <a:gd name="T31" fmla="*/ 72 h 146"/>
                <a:gd name="T32" fmla="*/ 3 w 145"/>
                <a:gd name="T33" fmla="*/ 49 h 146"/>
                <a:gd name="T34" fmla="*/ 13 w 145"/>
                <a:gd name="T35" fmla="*/ 30 h 146"/>
                <a:gd name="T36" fmla="*/ 29 w 145"/>
                <a:gd name="T37" fmla="*/ 14 h 146"/>
                <a:gd name="T38" fmla="*/ 49 w 145"/>
                <a:gd name="T39" fmla="*/ 4 h 146"/>
                <a:gd name="T40" fmla="*/ 72 w 145"/>
                <a:gd name="T41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5" h="146">
                  <a:moveTo>
                    <a:pt x="72" y="0"/>
                  </a:moveTo>
                  <a:lnTo>
                    <a:pt x="95" y="4"/>
                  </a:lnTo>
                  <a:lnTo>
                    <a:pt x="116" y="14"/>
                  </a:lnTo>
                  <a:lnTo>
                    <a:pt x="132" y="30"/>
                  </a:lnTo>
                  <a:lnTo>
                    <a:pt x="141" y="49"/>
                  </a:lnTo>
                  <a:lnTo>
                    <a:pt x="145" y="72"/>
                  </a:lnTo>
                  <a:lnTo>
                    <a:pt x="141" y="95"/>
                  </a:lnTo>
                  <a:lnTo>
                    <a:pt x="132" y="116"/>
                  </a:lnTo>
                  <a:lnTo>
                    <a:pt x="116" y="132"/>
                  </a:lnTo>
                  <a:lnTo>
                    <a:pt x="95" y="143"/>
                  </a:lnTo>
                  <a:lnTo>
                    <a:pt x="72" y="146"/>
                  </a:lnTo>
                  <a:lnTo>
                    <a:pt x="49" y="143"/>
                  </a:lnTo>
                  <a:lnTo>
                    <a:pt x="29" y="132"/>
                  </a:lnTo>
                  <a:lnTo>
                    <a:pt x="13" y="116"/>
                  </a:lnTo>
                  <a:lnTo>
                    <a:pt x="3" y="95"/>
                  </a:lnTo>
                  <a:lnTo>
                    <a:pt x="0" y="72"/>
                  </a:lnTo>
                  <a:lnTo>
                    <a:pt x="3" y="49"/>
                  </a:lnTo>
                  <a:lnTo>
                    <a:pt x="13" y="30"/>
                  </a:lnTo>
                  <a:lnTo>
                    <a:pt x="29" y="14"/>
                  </a:lnTo>
                  <a:lnTo>
                    <a:pt x="49" y="4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8" name="Freeform 307">
              <a:extLst>
                <a:ext uri="{FF2B5EF4-FFF2-40B4-BE49-F238E27FC236}">
                  <a16:creationId xmlns:a16="http://schemas.microsoft.com/office/drawing/2014/main" xmlns="" id="{699EED23-1687-4902-82B4-C9B5A08A4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1" y="2970"/>
              <a:ext cx="30" cy="29"/>
            </a:xfrm>
            <a:custGeom>
              <a:avLst/>
              <a:gdLst>
                <a:gd name="T0" fmla="*/ 73 w 147"/>
                <a:gd name="T1" fmla="*/ 0 h 147"/>
                <a:gd name="T2" fmla="*/ 96 w 147"/>
                <a:gd name="T3" fmla="*/ 4 h 147"/>
                <a:gd name="T4" fmla="*/ 116 w 147"/>
                <a:gd name="T5" fmla="*/ 15 h 147"/>
                <a:gd name="T6" fmla="*/ 132 w 147"/>
                <a:gd name="T7" fmla="*/ 31 h 147"/>
                <a:gd name="T8" fmla="*/ 143 w 147"/>
                <a:gd name="T9" fmla="*/ 50 h 147"/>
                <a:gd name="T10" fmla="*/ 147 w 147"/>
                <a:gd name="T11" fmla="*/ 74 h 147"/>
                <a:gd name="T12" fmla="*/ 143 w 147"/>
                <a:gd name="T13" fmla="*/ 97 h 147"/>
                <a:gd name="T14" fmla="*/ 132 w 147"/>
                <a:gd name="T15" fmla="*/ 117 h 147"/>
                <a:gd name="T16" fmla="*/ 116 w 147"/>
                <a:gd name="T17" fmla="*/ 132 h 147"/>
                <a:gd name="T18" fmla="*/ 96 w 147"/>
                <a:gd name="T19" fmla="*/ 143 h 147"/>
                <a:gd name="T20" fmla="*/ 73 w 147"/>
                <a:gd name="T21" fmla="*/ 147 h 147"/>
                <a:gd name="T22" fmla="*/ 50 w 147"/>
                <a:gd name="T23" fmla="*/ 143 h 147"/>
                <a:gd name="T24" fmla="*/ 31 w 147"/>
                <a:gd name="T25" fmla="*/ 132 h 147"/>
                <a:gd name="T26" fmla="*/ 15 w 147"/>
                <a:gd name="T27" fmla="*/ 117 h 147"/>
                <a:gd name="T28" fmla="*/ 4 w 147"/>
                <a:gd name="T29" fmla="*/ 97 h 147"/>
                <a:gd name="T30" fmla="*/ 0 w 147"/>
                <a:gd name="T31" fmla="*/ 74 h 147"/>
                <a:gd name="T32" fmla="*/ 4 w 147"/>
                <a:gd name="T33" fmla="*/ 50 h 147"/>
                <a:gd name="T34" fmla="*/ 15 w 147"/>
                <a:gd name="T35" fmla="*/ 31 h 147"/>
                <a:gd name="T36" fmla="*/ 31 w 147"/>
                <a:gd name="T37" fmla="*/ 15 h 147"/>
                <a:gd name="T38" fmla="*/ 50 w 147"/>
                <a:gd name="T39" fmla="*/ 4 h 147"/>
                <a:gd name="T40" fmla="*/ 73 w 147"/>
                <a:gd name="T41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7" h="147">
                  <a:moveTo>
                    <a:pt x="73" y="0"/>
                  </a:moveTo>
                  <a:lnTo>
                    <a:pt x="96" y="4"/>
                  </a:lnTo>
                  <a:lnTo>
                    <a:pt x="116" y="15"/>
                  </a:lnTo>
                  <a:lnTo>
                    <a:pt x="132" y="31"/>
                  </a:lnTo>
                  <a:lnTo>
                    <a:pt x="143" y="50"/>
                  </a:lnTo>
                  <a:lnTo>
                    <a:pt x="147" y="74"/>
                  </a:lnTo>
                  <a:lnTo>
                    <a:pt x="143" y="97"/>
                  </a:lnTo>
                  <a:lnTo>
                    <a:pt x="132" y="117"/>
                  </a:lnTo>
                  <a:lnTo>
                    <a:pt x="116" y="132"/>
                  </a:lnTo>
                  <a:lnTo>
                    <a:pt x="96" y="143"/>
                  </a:lnTo>
                  <a:lnTo>
                    <a:pt x="73" y="147"/>
                  </a:lnTo>
                  <a:lnTo>
                    <a:pt x="50" y="143"/>
                  </a:lnTo>
                  <a:lnTo>
                    <a:pt x="31" y="132"/>
                  </a:lnTo>
                  <a:lnTo>
                    <a:pt x="15" y="117"/>
                  </a:lnTo>
                  <a:lnTo>
                    <a:pt x="4" y="97"/>
                  </a:lnTo>
                  <a:lnTo>
                    <a:pt x="0" y="74"/>
                  </a:lnTo>
                  <a:lnTo>
                    <a:pt x="4" y="50"/>
                  </a:lnTo>
                  <a:lnTo>
                    <a:pt x="15" y="31"/>
                  </a:lnTo>
                  <a:lnTo>
                    <a:pt x="31" y="15"/>
                  </a:lnTo>
                  <a:lnTo>
                    <a:pt x="50" y="4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9" name="Freeform 308">
              <a:extLst>
                <a:ext uri="{FF2B5EF4-FFF2-40B4-BE49-F238E27FC236}">
                  <a16:creationId xmlns:a16="http://schemas.microsoft.com/office/drawing/2014/main" xmlns="" id="{F8B69361-26D1-4223-913C-3B409DE7FF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1" y="2839"/>
              <a:ext cx="364" cy="238"/>
            </a:xfrm>
            <a:custGeom>
              <a:avLst/>
              <a:gdLst>
                <a:gd name="T0" fmla="*/ 1318 w 1820"/>
                <a:gd name="T1" fmla="*/ 0 h 1192"/>
                <a:gd name="T2" fmla="*/ 1329 w 1820"/>
                <a:gd name="T3" fmla="*/ 137 h 1192"/>
                <a:gd name="T4" fmla="*/ 1358 w 1820"/>
                <a:gd name="T5" fmla="*/ 267 h 1192"/>
                <a:gd name="T6" fmla="*/ 1485 w 1820"/>
                <a:gd name="T7" fmla="*/ 227 h 1192"/>
                <a:gd name="T8" fmla="*/ 1618 w 1820"/>
                <a:gd name="T9" fmla="*/ 205 h 1192"/>
                <a:gd name="T10" fmla="*/ 1755 w 1820"/>
                <a:gd name="T11" fmla="*/ 207 h 1192"/>
                <a:gd name="T12" fmla="*/ 1820 w 1820"/>
                <a:gd name="T13" fmla="*/ 319 h 1192"/>
                <a:gd name="T14" fmla="*/ 1688 w 1820"/>
                <a:gd name="T15" fmla="*/ 307 h 1192"/>
                <a:gd name="T16" fmla="*/ 1565 w 1820"/>
                <a:gd name="T17" fmla="*/ 317 h 1192"/>
                <a:gd name="T18" fmla="*/ 1449 w 1820"/>
                <a:gd name="T19" fmla="*/ 345 h 1192"/>
                <a:gd name="T20" fmla="*/ 1428 w 1820"/>
                <a:gd name="T21" fmla="*/ 441 h 1192"/>
                <a:gd name="T22" fmla="*/ 1515 w 1820"/>
                <a:gd name="T23" fmla="*/ 581 h 1192"/>
                <a:gd name="T24" fmla="*/ 1623 w 1820"/>
                <a:gd name="T25" fmla="*/ 706 h 1192"/>
                <a:gd name="T26" fmla="*/ 1750 w 1820"/>
                <a:gd name="T27" fmla="*/ 811 h 1192"/>
                <a:gd name="T28" fmla="*/ 1820 w 1820"/>
                <a:gd name="T29" fmla="*/ 974 h 1192"/>
                <a:gd name="T30" fmla="*/ 1671 w 1820"/>
                <a:gd name="T31" fmla="*/ 883 h 1192"/>
                <a:gd name="T32" fmla="*/ 1541 w 1820"/>
                <a:gd name="T33" fmla="*/ 770 h 1192"/>
                <a:gd name="T34" fmla="*/ 1428 w 1820"/>
                <a:gd name="T35" fmla="*/ 638 h 1192"/>
                <a:gd name="T36" fmla="*/ 1336 w 1820"/>
                <a:gd name="T37" fmla="*/ 491 h 1192"/>
                <a:gd name="T38" fmla="*/ 1244 w 1820"/>
                <a:gd name="T39" fmla="*/ 446 h 1192"/>
                <a:gd name="T40" fmla="*/ 1144 w 1820"/>
                <a:gd name="T41" fmla="*/ 528 h 1192"/>
                <a:gd name="T42" fmla="*/ 1059 w 1820"/>
                <a:gd name="T43" fmla="*/ 625 h 1192"/>
                <a:gd name="T44" fmla="*/ 991 w 1820"/>
                <a:gd name="T45" fmla="*/ 735 h 1192"/>
                <a:gd name="T46" fmla="*/ 1024 w 1820"/>
                <a:gd name="T47" fmla="*/ 851 h 1192"/>
                <a:gd name="T48" fmla="*/ 1134 w 1820"/>
                <a:gd name="T49" fmla="*/ 976 h 1192"/>
                <a:gd name="T50" fmla="*/ 1224 w 1820"/>
                <a:gd name="T51" fmla="*/ 1116 h 1192"/>
                <a:gd name="T52" fmla="*/ 1145 w 1820"/>
                <a:gd name="T53" fmla="*/ 1192 h 1192"/>
                <a:gd name="T54" fmla="*/ 1063 w 1820"/>
                <a:gd name="T55" fmla="*/ 1057 h 1192"/>
                <a:gd name="T56" fmla="*/ 961 w 1820"/>
                <a:gd name="T57" fmla="*/ 936 h 1192"/>
                <a:gd name="T58" fmla="*/ 843 w 1820"/>
                <a:gd name="T59" fmla="*/ 833 h 1192"/>
                <a:gd name="T60" fmla="*/ 710 w 1820"/>
                <a:gd name="T61" fmla="*/ 748 h 1192"/>
                <a:gd name="T62" fmla="*/ 564 w 1820"/>
                <a:gd name="T63" fmla="*/ 685 h 1192"/>
                <a:gd name="T64" fmla="*/ 407 w 1820"/>
                <a:gd name="T65" fmla="*/ 647 h 1192"/>
                <a:gd name="T66" fmla="*/ 240 w 1820"/>
                <a:gd name="T67" fmla="*/ 632 h 1192"/>
                <a:gd name="T68" fmla="*/ 78 w 1820"/>
                <a:gd name="T69" fmla="*/ 647 h 1192"/>
                <a:gd name="T70" fmla="*/ 0 w 1820"/>
                <a:gd name="T71" fmla="*/ 555 h 1192"/>
                <a:gd name="T72" fmla="*/ 159 w 1820"/>
                <a:gd name="T73" fmla="*/ 532 h 1192"/>
                <a:gd name="T74" fmla="*/ 328 w 1820"/>
                <a:gd name="T75" fmla="*/ 532 h 1192"/>
                <a:gd name="T76" fmla="*/ 498 w 1820"/>
                <a:gd name="T77" fmla="*/ 559 h 1192"/>
                <a:gd name="T78" fmla="*/ 659 w 1820"/>
                <a:gd name="T79" fmla="*/ 611 h 1192"/>
                <a:gd name="T80" fmla="*/ 809 w 1820"/>
                <a:gd name="T81" fmla="*/ 685 h 1192"/>
                <a:gd name="T82" fmla="*/ 912 w 1820"/>
                <a:gd name="T83" fmla="*/ 665 h 1192"/>
                <a:gd name="T84" fmla="*/ 991 w 1820"/>
                <a:gd name="T85" fmla="*/ 544 h 1192"/>
                <a:gd name="T86" fmla="*/ 1088 w 1820"/>
                <a:gd name="T87" fmla="*/ 439 h 1192"/>
                <a:gd name="T88" fmla="*/ 1202 w 1820"/>
                <a:gd name="T89" fmla="*/ 349 h 1192"/>
                <a:gd name="T90" fmla="*/ 1243 w 1820"/>
                <a:gd name="T91" fmla="*/ 237 h 1192"/>
                <a:gd name="T92" fmla="*/ 1218 w 1820"/>
                <a:gd name="T93" fmla="*/ 81 h 1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20" h="1192">
                  <a:moveTo>
                    <a:pt x="1214" y="0"/>
                  </a:moveTo>
                  <a:lnTo>
                    <a:pt x="1318" y="0"/>
                  </a:lnTo>
                  <a:lnTo>
                    <a:pt x="1322" y="69"/>
                  </a:lnTo>
                  <a:lnTo>
                    <a:pt x="1329" y="137"/>
                  </a:lnTo>
                  <a:lnTo>
                    <a:pt x="1341" y="203"/>
                  </a:lnTo>
                  <a:lnTo>
                    <a:pt x="1358" y="267"/>
                  </a:lnTo>
                  <a:lnTo>
                    <a:pt x="1421" y="244"/>
                  </a:lnTo>
                  <a:lnTo>
                    <a:pt x="1485" y="227"/>
                  </a:lnTo>
                  <a:lnTo>
                    <a:pt x="1550" y="214"/>
                  </a:lnTo>
                  <a:lnTo>
                    <a:pt x="1618" y="205"/>
                  </a:lnTo>
                  <a:lnTo>
                    <a:pt x="1688" y="203"/>
                  </a:lnTo>
                  <a:lnTo>
                    <a:pt x="1755" y="207"/>
                  </a:lnTo>
                  <a:lnTo>
                    <a:pt x="1820" y="215"/>
                  </a:lnTo>
                  <a:lnTo>
                    <a:pt x="1820" y="319"/>
                  </a:lnTo>
                  <a:lnTo>
                    <a:pt x="1755" y="311"/>
                  </a:lnTo>
                  <a:lnTo>
                    <a:pt x="1688" y="307"/>
                  </a:lnTo>
                  <a:lnTo>
                    <a:pt x="1625" y="309"/>
                  </a:lnTo>
                  <a:lnTo>
                    <a:pt x="1565" y="317"/>
                  </a:lnTo>
                  <a:lnTo>
                    <a:pt x="1507" y="329"/>
                  </a:lnTo>
                  <a:lnTo>
                    <a:pt x="1449" y="345"/>
                  </a:lnTo>
                  <a:lnTo>
                    <a:pt x="1393" y="365"/>
                  </a:lnTo>
                  <a:lnTo>
                    <a:pt x="1428" y="441"/>
                  </a:lnTo>
                  <a:lnTo>
                    <a:pt x="1469" y="514"/>
                  </a:lnTo>
                  <a:lnTo>
                    <a:pt x="1515" y="581"/>
                  </a:lnTo>
                  <a:lnTo>
                    <a:pt x="1566" y="646"/>
                  </a:lnTo>
                  <a:lnTo>
                    <a:pt x="1623" y="706"/>
                  </a:lnTo>
                  <a:lnTo>
                    <a:pt x="1685" y="760"/>
                  </a:lnTo>
                  <a:lnTo>
                    <a:pt x="1750" y="811"/>
                  </a:lnTo>
                  <a:lnTo>
                    <a:pt x="1820" y="856"/>
                  </a:lnTo>
                  <a:lnTo>
                    <a:pt x="1820" y="974"/>
                  </a:lnTo>
                  <a:lnTo>
                    <a:pt x="1744" y="931"/>
                  </a:lnTo>
                  <a:lnTo>
                    <a:pt x="1671" y="883"/>
                  </a:lnTo>
                  <a:lnTo>
                    <a:pt x="1604" y="829"/>
                  </a:lnTo>
                  <a:lnTo>
                    <a:pt x="1541" y="770"/>
                  </a:lnTo>
                  <a:lnTo>
                    <a:pt x="1481" y="706"/>
                  </a:lnTo>
                  <a:lnTo>
                    <a:pt x="1428" y="638"/>
                  </a:lnTo>
                  <a:lnTo>
                    <a:pt x="1380" y="567"/>
                  </a:lnTo>
                  <a:lnTo>
                    <a:pt x="1336" y="491"/>
                  </a:lnTo>
                  <a:lnTo>
                    <a:pt x="1300" y="411"/>
                  </a:lnTo>
                  <a:lnTo>
                    <a:pt x="1244" y="446"/>
                  </a:lnTo>
                  <a:lnTo>
                    <a:pt x="1192" y="485"/>
                  </a:lnTo>
                  <a:lnTo>
                    <a:pt x="1144" y="528"/>
                  </a:lnTo>
                  <a:lnTo>
                    <a:pt x="1099" y="574"/>
                  </a:lnTo>
                  <a:lnTo>
                    <a:pt x="1059" y="625"/>
                  </a:lnTo>
                  <a:lnTo>
                    <a:pt x="1022" y="678"/>
                  </a:lnTo>
                  <a:lnTo>
                    <a:pt x="991" y="735"/>
                  </a:lnTo>
                  <a:lnTo>
                    <a:pt x="963" y="796"/>
                  </a:lnTo>
                  <a:lnTo>
                    <a:pt x="1024" y="851"/>
                  </a:lnTo>
                  <a:lnTo>
                    <a:pt x="1081" y="912"/>
                  </a:lnTo>
                  <a:lnTo>
                    <a:pt x="1134" y="976"/>
                  </a:lnTo>
                  <a:lnTo>
                    <a:pt x="1182" y="1045"/>
                  </a:lnTo>
                  <a:lnTo>
                    <a:pt x="1224" y="1116"/>
                  </a:lnTo>
                  <a:lnTo>
                    <a:pt x="1261" y="1192"/>
                  </a:lnTo>
                  <a:lnTo>
                    <a:pt x="1145" y="1192"/>
                  </a:lnTo>
                  <a:lnTo>
                    <a:pt x="1107" y="1122"/>
                  </a:lnTo>
                  <a:lnTo>
                    <a:pt x="1063" y="1057"/>
                  </a:lnTo>
                  <a:lnTo>
                    <a:pt x="1015" y="994"/>
                  </a:lnTo>
                  <a:lnTo>
                    <a:pt x="961" y="936"/>
                  </a:lnTo>
                  <a:lnTo>
                    <a:pt x="905" y="883"/>
                  </a:lnTo>
                  <a:lnTo>
                    <a:pt x="843" y="833"/>
                  </a:lnTo>
                  <a:lnTo>
                    <a:pt x="779" y="788"/>
                  </a:lnTo>
                  <a:lnTo>
                    <a:pt x="710" y="748"/>
                  </a:lnTo>
                  <a:lnTo>
                    <a:pt x="637" y="714"/>
                  </a:lnTo>
                  <a:lnTo>
                    <a:pt x="564" y="685"/>
                  </a:lnTo>
                  <a:lnTo>
                    <a:pt x="486" y="663"/>
                  </a:lnTo>
                  <a:lnTo>
                    <a:pt x="407" y="647"/>
                  </a:lnTo>
                  <a:lnTo>
                    <a:pt x="324" y="636"/>
                  </a:lnTo>
                  <a:lnTo>
                    <a:pt x="240" y="632"/>
                  </a:lnTo>
                  <a:lnTo>
                    <a:pt x="159" y="636"/>
                  </a:lnTo>
                  <a:lnTo>
                    <a:pt x="78" y="647"/>
                  </a:lnTo>
                  <a:lnTo>
                    <a:pt x="0" y="663"/>
                  </a:lnTo>
                  <a:lnTo>
                    <a:pt x="0" y="555"/>
                  </a:lnTo>
                  <a:lnTo>
                    <a:pt x="79" y="540"/>
                  </a:lnTo>
                  <a:lnTo>
                    <a:pt x="159" y="532"/>
                  </a:lnTo>
                  <a:lnTo>
                    <a:pt x="240" y="528"/>
                  </a:lnTo>
                  <a:lnTo>
                    <a:pt x="328" y="532"/>
                  </a:lnTo>
                  <a:lnTo>
                    <a:pt x="415" y="542"/>
                  </a:lnTo>
                  <a:lnTo>
                    <a:pt x="498" y="559"/>
                  </a:lnTo>
                  <a:lnTo>
                    <a:pt x="581" y="581"/>
                  </a:lnTo>
                  <a:lnTo>
                    <a:pt x="659" y="611"/>
                  </a:lnTo>
                  <a:lnTo>
                    <a:pt x="737" y="646"/>
                  </a:lnTo>
                  <a:lnTo>
                    <a:pt x="809" y="685"/>
                  </a:lnTo>
                  <a:lnTo>
                    <a:pt x="879" y="730"/>
                  </a:lnTo>
                  <a:lnTo>
                    <a:pt x="912" y="665"/>
                  </a:lnTo>
                  <a:lnTo>
                    <a:pt x="948" y="603"/>
                  </a:lnTo>
                  <a:lnTo>
                    <a:pt x="991" y="544"/>
                  </a:lnTo>
                  <a:lnTo>
                    <a:pt x="1038" y="490"/>
                  </a:lnTo>
                  <a:lnTo>
                    <a:pt x="1088" y="439"/>
                  </a:lnTo>
                  <a:lnTo>
                    <a:pt x="1143" y="392"/>
                  </a:lnTo>
                  <a:lnTo>
                    <a:pt x="1202" y="349"/>
                  </a:lnTo>
                  <a:lnTo>
                    <a:pt x="1264" y="313"/>
                  </a:lnTo>
                  <a:lnTo>
                    <a:pt x="1243" y="237"/>
                  </a:lnTo>
                  <a:lnTo>
                    <a:pt x="1227" y="160"/>
                  </a:lnTo>
                  <a:lnTo>
                    <a:pt x="1218" y="81"/>
                  </a:lnTo>
                  <a:lnTo>
                    <a:pt x="121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0" name="Freeform 309">
              <a:extLst>
                <a:ext uri="{FF2B5EF4-FFF2-40B4-BE49-F238E27FC236}">
                  <a16:creationId xmlns:a16="http://schemas.microsoft.com/office/drawing/2014/main" xmlns="" id="{7EA9D0F7-5A2B-4121-A2AB-BB319ED7D1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9" y="2870"/>
              <a:ext cx="33" cy="33"/>
            </a:xfrm>
            <a:custGeom>
              <a:avLst/>
              <a:gdLst>
                <a:gd name="T0" fmla="*/ 82 w 163"/>
                <a:gd name="T1" fmla="*/ 0 h 164"/>
                <a:gd name="T2" fmla="*/ 104 w 163"/>
                <a:gd name="T3" fmla="*/ 4 h 164"/>
                <a:gd name="T4" fmla="*/ 123 w 163"/>
                <a:gd name="T5" fmla="*/ 11 h 164"/>
                <a:gd name="T6" fmla="*/ 140 w 163"/>
                <a:gd name="T7" fmla="*/ 24 h 164"/>
                <a:gd name="T8" fmla="*/ 152 w 163"/>
                <a:gd name="T9" fmla="*/ 41 h 164"/>
                <a:gd name="T10" fmla="*/ 161 w 163"/>
                <a:gd name="T11" fmla="*/ 61 h 164"/>
                <a:gd name="T12" fmla="*/ 163 w 163"/>
                <a:gd name="T13" fmla="*/ 83 h 164"/>
                <a:gd name="T14" fmla="*/ 161 w 163"/>
                <a:gd name="T15" fmla="*/ 103 h 164"/>
                <a:gd name="T16" fmla="*/ 152 w 163"/>
                <a:gd name="T17" fmla="*/ 124 h 164"/>
                <a:gd name="T18" fmla="*/ 140 w 163"/>
                <a:gd name="T19" fmla="*/ 139 h 164"/>
                <a:gd name="T20" fmla="*/ 123 w 163"/>
                <a:gd name="T21" fmla="*/ 153 h 164"/>
                <a:gd name="T22" fmla="*/ 104 w 163"/>
                <a:gd name="T23" fmla="*/ 161 h 164"/>
                <a:gd name="T24" fmla="*/ 82 w 163"/>
                <a:gd name="T25" fmla="*/ 164 h 164"/>
                <a:gd name="T26" fmla="*/ 60 w 163"/>
                <a:gd name="T27" fmla="*/ 161 h 164"/>
                <a:gd name="T28" fmla="*/ 41 w 163"/>
                <a:gd name="T29" fmla="*/ 153 h 164"/>
                <a:gd name="T30" fmla="*/ 24 w 163"/>
                <a:gd name="T31" fmla="*/ 139 h 164"/>
                <a:gd name="T32" fmla="*/ 12 w 163"/>
                <a:gd name="T33" fmla="*/ 124 h 164"/>
                <a:gd name="T34" fmla="*/ 4 w 163"/>
                <a:gd name="T35" fmla="*/ 103 h 164"/>
                <a:gd name="T36" fmla="*/ 0 w 163"/>
                <a:gd name="T37" fmla="*/ 83 h 164"/>
                <a:gd name="T38" fmla="*/ 4 w 163"/>
                <a:gd name="T39" fmla="*/ 61 h 164"/>
                <a:gd name="T40" fmla="*/ 12 w 163"/>
                <a:gd name="T41" fmla="*/ 41 h 164"/>
                <a:gd name="T42" fmla="*/ 24 w 163"/>
                <a:gd name="T43" fmla="*/ 24 h 164"/>
                <a:gd name="T44" fmla="*/ 41 w 163"/>
                <a:gd name="T45" fmla="*/ 11 h 164"/>
                <a:gd name="T46" fmla="*/ 60 w 163"/>
                <a:gd name="T47" fmla="*/ 4 h 164"/>
                <a:gd name="T48" fmla="*/ 82 w 163"/>
                <a:gd name="T49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3" h="164">
                  <a:moveTo>
                    <a:pt x="82" y="0"/>
                  </a:moveTo>
                  <a:lnTo>
                    <a:pt x="104" y="4"/>
                  </a:lnTo>
                  <a:lnTo>
                    <a:pt x="123" y="11"/>
                  </a:lnTo>
                  <a:lnTo>
                    <a:pt x="140" y="24"/>
                  </a:lnTo>
                  <a:lnTo>
                    <a:pt x="152" y="41"/>
                  </a:lnTo>
                  <a:lnTo>
                    <a:pt x="161" y="61"/>
                  </a:lnTo>
                  <a:lnTo>
                    <a:pt x="163" y="83"/>
                  </a:lnTo>
                  <a:lnTo>
                    <a:pt x="161" y="103"/>
                  </a:lnTo>
                  <a:lnTo>
                    <a:pt x="152" y="124"/>
                  </a:lnTo>
                  <a:lnTo>
                    <a:pt x="140" y="139"/>
                  </a:lnTo>
                  <a:lnTo>
                    <a:pt x="123" y="153"/>
                  </a:lnTo>
                  <a:lnTo>
                    <a:pt x="104" y="161"/>
                  </a:lnTo>
                  <a:lnTo>
                    <a:pt x="82" y="164"/>
                  </a:lnTo>
                  <a:lnTo>
                    <a:pt x="60" y="161"/>
                  </a:lnTo>
                  <a:lnTo>
                    <a:pt x="41" y="153"/>
                  </a:lnTo>
                  <a:lnTo>
                    <a:pt x="24" y="139"/>
                  </a:lnTo>
                  <a:lnTo>
                    <a:pt x="12" y="124"/>
                  </a:lnTo>
                  <a:lnTo>
                    <a:pt x="4" y="103"/>
                  </a:lnTo>
                  <a:lnTo>
                    <a:pt x="0" y="83"/>
                  </a:lnTo>
                  <a:lnTo>
                    <a:pt x="4" y="61"/>
                  </a:lnTo>
                  <a:lnTo>
                    <a:pt x="12" y="41"/>
                  </a:lnTo>
                  <a:lnTo>
                    <a:pt x="24" y="24"/>
                  </a:lnTo>
                  <a:lnTo>
                    <a:pt x="41" y="11"/>
                  </a:lnTo>
                  <a:lnTo>
                    <a:pt x="60" y="4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1" name="Freeform 310">
              <a:extLst>
                <a:ext uri="{FF2B5EF4-FFF2-40B4-BE49-F238E27FC236}">
                  <a16:creationId xmlns:a16="http://schemas.microsoft.com/office/drawing/2014/main" xmlns="" id="{CC592E04-BED4-4C1A-970B-EB87B3EA1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4" y="2878"/>
              <a:ext cx="46" cy="46"/>
            </a:xfrm>
            <a:custGeom>
              <a:avLst/>
              <a:gdLst>
                <a:gd name="T0" fmla="*/ 116 w 231"/>
                <a:gd name="T1" fmla="*/ 0 h 231"/>
                <a:gd name="T2" fmla="*/ 143 w 231"/>
                <a:gd name="T3" fmla="*/ 2 h 231"/>
                <a:gd name="T4" fmla="*/ 167 w 231"/>
                <a:gd name="T5" fmla="*/ 10 h 231"/>
                <a:gd name="T6" fmla="*/ 189 w 231"/>
                <a:gd name="T7" fmla="*/ 25 h 231"/>
                <a:gd name="T8" fmla="*/ 206 w 231"/>
                <a:gd name="T9" fmla="*/ 42 h 231"/>
                <a:gd name="T10" fmla="*/ 220 w 231"/>
                <a:gd name="T11" fmla="*/ 64 h 231"/>
                <a:gd name="T12" fmla="*/ 229 w 231"/>
                <a:gd name="T13" fmla="*/ 88 h 231"/>
                <a:gd name="T14" fmla="*/ 231 w 231"/>
                <a:gd name="T15" fmla="*/ 114 h 231"/>
                <a:gd name="T16" fmla="*/ 229 w 231"/>
                <a:gd name="T17" fmla="*/ 141 h 231"/>
                <a:gd name="T18" fmla="*/ 220 w 231"/>
                <a:gd name="T19" fmla="*/ 165 h 231"/>
                <a:gd name="T20" fmla="*/ 206 w 231"/>
                <a:gd name="T21" fmla="*/ 187 h 231"/>
                <a:gd name="T22" fmla="*/ 189 w 231"/>
                <a:gd name="T23" fmla="*/ 205 h 231"/>
                <a:gd name="T24" fmla="*/ 167 w 231"/>
                <a:gd name="T25" fmla="*/ 218 h 231"/>
                <a:gd name="T26" fmla="*/ 143 w 231"/>
                <a:gd name="T27" fmla="*/ 228 h 231"/>
                <a:gd name="T28" fmla="*/ 116 w 231"/>
                <a:gd name="T29" fmla="*/ 231 h 231"/>
                <a:gd name="T30" fmla="*/ 90 w 231"/>
                <a:gd name="T31" fmla="*/ 228 h 231"/>
                <a:gd name="T32" fmla="*/ 65 w 231"/>
                <a:gd name="T33" fmla="*/ 218 h 231"/>
                <a:gd name="T34" fmla="*/ 44 w 231"/>
                <a:gd name="T35" fmla="*/ 205 h 231"/>
                <a:gd name="T36" fmla="*/ 25 w 231"/>
                <a:gd name="T37" fmla="*/ 187 h 231"/>
                <a:gd name="T38" fmla="*/ 12 w 231"/>
                <a:gd name="T39" fmla="*/ 165 h 231"/>
                <a:gd name="T40" fmla="*/ 2 w 231"/>
                <a:gd name="T41" fmla="*/ 141 h 231"/>
                <a:gd name="T42" fmla="*/ 0 w 231"/>
                <a:gd name="T43" fmla="*/ 114 h 231"/>
                <a:gd name="T44" fmla="*/ 2 w 231"/>
                <a:gd name="T45" fmla="*/ 88 h 231"/>
                <a:gd name="T46" fmla="*/ 12 w 231"/>
                <a:gd name="T47" fmla="*/ 64 h 231"/>
                <a:gd name="T48" fmla="*/ 25 w 231"/>
                <a:gd name="T49" fmla="*/ 42 h 231"/>
                <a:gd name="T50" fmla="*/ 44 w 231"/>
                <a:gd name="T51" fmla="*/ 25 h 231"/>
                <a:gd name="T52" fmla="*/ 65 w 231"/>
                <a:gd name="T53" fmla="*/ 10 h 231"/>
                <a:gd name="T54" fmla="*/ 90 w 231"/>
                <a:gd name="T55" fmla="*/ 2 h 231"/>
                <a:gd name="T56" fmla="*/ 116 w 231"/>
                <a:gd name="T57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1" h="231">
                  <a:moveTo>
                    <a:pt x="116" y="0"/>
                  </a:moveTo>
                  <a:lnTo>
                    <a:pt x="143" y="2"/>
                  </a:lnTo>
                  <a:lnTo>
                    <a:pt x="167" y="10"/>
                  </a:lnTo>
                  <a:lnTo>
                    <a:pt x="189" y="25"/>
                  </a:lnTo>
                  <a:lnTo>
                    <a:pt x="206" y="42"/>
                  </a:lnTo>
                  <a:lnTo>
                    <a:pt x="220" y="64"/>
                  </a:lnTo>
                  <a:lnTo>
                    <a:pt x="229" y="88"/>
                  </a:lnTo>
                  <a:lnTo>
                    <a:pt x="231" y="114"/>
                  </a:lnTo>
                  <a:lnTo>
                    <a:pt x="229" y="141"/>
                  </a:lnTo>
                  <a:lnTo>
                    <a:pt x="220" y="165"/>
                  </a:lnTo>
                  <a:lnTo>
                    <a:pt x="206" y="187"/>
                  </a:lnTo>
                  <a:lnTo>
                    <a:pt x="189" y="205"/>
                  </a:lnTo>
                  <a:lnTo>
                    <a:pt x="167" y="218"/>
                  </a:lnTo>
                  <a:lnTo>
                    <a:pt x="143" y="228"/>
                  </a:lnTo>
                  <a:lnTo>
                    <a:pt x="116" y="231"/>
                  </a:lnTo>
                  <a:lnTo>
                    <a:pt x="90" y="228"/>
                  </a:lnTo>
                  <a:lnTo>
                    <a:pt x="65" y="218"/>
                  </a:lnTo>
                  <a:lnTo>
                    <a:pt x="44" y="205"/>
                  </a:lnTo>
                  <a:lnTo>
                    <a:pt x="25" y="187"/>
                  </a:lnTo>
                  <a:lnTo>
                    <a:pt x="12" y="165"/>
                  </a:lnTo>
                  <a:lnTo>
                    <a:pt x="2" y="141"/>
                  </a:lnTo>
                  <a:lnTo>
                    <a:pt x="0" y="114"/>
                  </a:lnTo>
                  <a:lnTo>
                    <a:pt x="2" y="88"/>
                  </a:lnTo>
                  <a:lnTo>
                    <a:pt x="12" y="64"/>
                  </a:lnTo>
                  <a:lnTo>
                    <a:pt x="25" y="42"/>
                  </a:lnTo>
                  <a:lnTo>
                    <a:pt x="44" y="25"/>
                  </a:lnTo>
                  <a:lnTo>
                    <a:pt x="65" y="10"/>
                  </a:lnTo>
                  <a:lnTo>
                    <a:pt x="90" y="2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BAD548F2-450F-4532-A80E-F1AF3B291F12}"/>
              </a:ext>
            </a:extLst>
          </p:cNvPr>
          <p:cNvGrpSpPr>
            <a:grpSpLocks noChangeAspect="1"/>
          </p:cNvGrpSpPr>
          <p:nvPr/>
        </p:nvGrpSpPr>
        <p:grpSpPr>
          <a:xfrm>
            <a:off x="348706" y="6168264"/>
            <a:ext cx="109728" cy="109728"/>
            <a:chOff x="381000" y="6590942"/>
            <a:chExt cx="137160" cy="13716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3A7BFF44-E2B4-4F1B-BFB5-6B029FFBEF1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1000" y="6590942"/>
              <a:ext cx="137160" cy="137160"/>
            </a:xfrm>
            <a:prstGeom prst="rect">
              <a:avLst/>
            </a:prstGeom>
            <a:solidFill>
              <a:schemeClr val="accent4"/>
            </a:solidFill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1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xmlns="" id="{6BD40D35-CA8A-465C-8F64-04F255FD7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227" y="6623774"/>
              <a:ext cx="68580" cy="71495"/>
            </a:xfrm>
            <a:custGeom>
              <a:avLst/>
              <a:gdLst>
                <a:gd name="connsiteX0" fmla="*/ 1457921 w 2915842"/>
                <a:gd name="connsiteY0" fmla="*/ 0 h 2915842"/>
                <a:gd name="connsiteX1" fmla="*/ 2915842 w 2915842"/>
                <a:gd name="connsiteY1" fmla="*/ 1457921 h 2915842"/>
                <a:gd name="connsiteX2" fmla="*/ 1457921 w 2915842"/>
                <a:gd name="connsiteY2" fmla="*/ 2915842 h 2915842"/>
                <a:gd name="connsiteX3" fmla="*/ 0 w 2915842"/>
                <a:gd name="connsiteY3" fmla="*/ 1457921 h 2915842"/>
                <a:gd name="connsiteX4" fmla="*/ 1457921 w 2915842"/>
                <a:gd name="connsiteY4" fmla="*/ 0 h 2915842"/>
                <a:gd name="connsiteX5" fmla="*/ 1029778 w 2915842"/>
                <a:gd name="connsiteY5" fmla="*/ 680924 h 2915842"/>
                <a:gd name="connsiteX6" fmla="*/ 1029778 w 2915842"/>
                <a:gd name="connsiteY6" fmla="*/ 2200816 h 2915842"/>
                <a:gd name="connsiteX7" fmla="*/ 2335030 w 2915842"/>
                <a:gd name="connsiteY7" fmla="*/ 1440870 h 2915842"/>
                <a:gd name="connsiteX8" fmla="*/ 1029778 w 2915842"/>
                <a:gd name="connsiteY8" fmla="*/ 680924 h 2915842"/>
                <a:gd name="connsiteX0" fmla="*/ 40519 w 2996880"/>
                <a:gd name="connsiteY0" fmla="*/ 777005 h 2234926"/>
                <a:gd name="connsiteX1" fmla="*/ 2956361 w 2996880"/>
                <a:gd name="connsiteY1" fmla="*/ 777005 h 2234926"/>
                <a:gd name="connsiteX2" fmla="*/ 1498440 w 2996880"/>
                <a:gd name="connsiteY2" fmla="*/ 2234926 h 2234926"/>
                <a:gd name="connsiteX3" fmla="*/ 40519 w 2996880"/>
                <a:gd name="connsiteY3" fmla="*/ 777005 h 2234926"/>
                <a:gd name="connsiteX4" fmla="*/ 1070297 w 2996880"/>
                <a:gd name="connsiteY4" fmla="*/ 8 h 2234926"/>
                <a:gd name="connsiteX5" fmla="*/ 1070297 w 2996880"/>
                <a:gd name="connsiteY5" fmla="*/ 1519900 h 2234926"/>
                <a:gd name="connsiteX6" fmla="*/ 2375549 w 2996880"/>
                <a:gd name="connsiteY6" fmla="*/ 759954 h 2234926"/>
                <a:gd name="connsiteX7" fmla="*/ 1070297 w 2996880"/>
                <a:gd name="connsiteY7" fmla="*/ 8 h 2234926"/>
                <a:gd name="connsiteX0" fmla="*/ 40519 w 2375552"/>
                <a:gd name="connsiteY0" fmla="*/ 777005 h 2234926"/>
                <a:gd name="connsiteX1" fmla="*/ 1498440 w 2375552"/>
                <a:gd name="connsiteY1" fmla="*/ 2234926 h 2234926"/>
                <a:gd name="connsiteX2" fmla="*/ 40519 w 2375552"/>
                <a:gd name="connsiteY2" fmla="*/ 777005 h 2234926"/>
                <a:gd name="connsiteX3" fmla="*/ 1070297 w 2375552"/>
                <a:gd name="connsiteY3" fmla="*/ 8 h 2234926"/>
                <a:gd name="connsiteX4" fmla="*/ 1070297 w 2375552"/>
                <a:gd name="connsiteY4" fmla="*/ 1519900 h 2234926"/>
                <a:gd name="connsiteX5" fmla="*/ 2375549 w 2375552"/>
                <a:gd name="connsiteY5" fmla="*/ 759954 h 2234926"/>
                <a:gd name="connsiteX6" fmla="*/ 1070297 w 2375552"/>
                <a:gd name="connsiteY6" fmla="*/ 8 h 2234926"/>
                <a:gd name="connsiteX0" fmla="*/ 7 w 1305262"/>
                <a:gd name="connsiteY0" fmla="*/ 8 h 1519890"/>
                <a:gd name="connsiteX1" fmla="*/ 7 w 1305262"/>
                <a:gd name="connsiteY1" fmla="*/ 1519900 h 1519890"/>
                <a:gd name="connsiteX2" fmla="*/ 1305259 w 1305262"/>
                <a:gd name="connsiteY2" fmla="*/ 759954 h 1519890"/>
                <a:gd name="connsiteX3" fmla="*/ 7 w 1305262"/>
                <a:gd name="connsiteY3" fmla="*/ 8 h 1519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5262" h="1519890">
                  <a:moveTo>
                    <a:pt x="7" y="8"/>
                  </a:moveTo>
                  <a:lnTo>
                    <a:pt x="7" y="1519900"/>
                  </a:lnTo>
                  <a:lnTo>
                    <a:pt x="1305259" y="759954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E6EBEC"/>
            </a:solidFill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1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9375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251FA6-8EBD-44D6-B87C-8521241A6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web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42D66EB2-5201-4CD1-A1C3-48C5A9BDE609}"/>
              </a:ext>
            </a:extLst>
          </p:cNvPr>
          <p:cNvGrpSpPr>
            <a:grpSpLocks noChangeAspect="1"/>
          </p:cNvGrpSpPr>
          <p:nvPr/>
        </p:nvGrpSpPr>
        <p:grpSpPr>
          <a:xfrm>
            <a:off x="348706" y="6168264"/>
            <a:ext cx="109728" cy="109728"/>
            <a:chOff x="381000" y="6590942"/>
            <a:chExt cx="137160" cy="1371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5E19D6A4-0397-4E8B-841F-762C6C77D93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1000" y="6590942"/>
              <a:ext cx="137160" cy="137160"/>
            </a:xfrm>
            <a:prstGeom prst="rect">
              <a:avLst/>
            </a:prstGeom>
            <a:solidFill>
              <a:schemeClr val="accent4"/>
            </a:solidFill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1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sp>
          <p:nvSpPr>
            <p:cNvPr id="6" name="Freeform 10">
              <a:extLst>
                <a:ext uri="{FF2B5EF4-FFF2-40B4-BE49-F238E27FC236}">
                  <a16:creationId xmlns:a16="http://schemas.microsoft.com/office/drawing/2014/main" xmlns="" id="{08648320-A3EA-4D44-AE3E-A4D41CC62E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227" y="6623774"/>
              <a:ext cx="68580" cy="71495"/>
            </a:xfrm>
            <a:custGeom>
              <a:avLst/>
              <a:gdLst>
                <a:gd name="connsiteX0" fmla="*/ 1457921 w 2915842"/>
                <a:gd name="connsiteY0" fmla="*/ 0 h 2915842"/>
                <a:gd name="connsiteX1" fmla="*/ 2915842 w 2915842"/>
                <a:gd name="connsiteY1" fmla="*/ 1457921 h 2915842"/>
                <a:gd name="connsiteX2" fmla="*/ 1457921 w 2915842"/>
                <a:gd name="connsiteY2" fmla="*/ 2915842 h 2915842"/>
                <a:gd name="connsiteX3" fmla="*/ 0 w 2915842"/>
                <a:gd name="connsiteY3" fmla="*/ 1457921 h 2915842"/>
                <a:gd name="connsiteX4" fmla="*/ 1457921 w 2915842"/>
                <a:gd name="connsiteY4" fmla="*/ 0 h 2915842"/>
                <a:gd name="connsiteX5" fmla="*/ 1029778 w 2915842"/>
                <a:gd name="connsiteY5" fmla="*/ 680924 h 2915842"/>
                <a:gd name="connsiteX6" fmla="*/ 1029778 w 2915842"/>
                <a:gd name="connsiteY6" fmla="*/ 2200816 h 2915842"/>
                <a:gd name="connsiteX7" fmla="*/ 2335030 w 2915842"/>
                <a:gd name="connsiteY7" fmla="*/ 1440870 h 2915842"/>
                <a:gd name="connsiteX8" fmla="*/ 1029778 w 2915842"/>
                <a:gd name="connsiteY8" fmla="*/ 680924 h 2915842"/>
                <a:gd name="connsiteX0" fmla="*/ 40519 w 2996880"/>
                <a:gd name="connsiteY0" fmla="*/ 777005 h 2234926"/>
                <a:gd name="connsiteX1" fmla="*/ 2956361 w 2996880"/>
                <a:gd name="connsiteY1" fmla="*/ 777005 h 2234926"/>
                <a:gd name="connsiteX2" fmla="*/ 1498440 w 2996880"/>
                <a:gd name="connsiteY2" fmla="*/ 2234926 h 2234926"/>
                <a:gd name="connsiteX3" fmla="*/ 40519 w 2996880"/>
                <a:gd name="connsiteY3" fmla="*/ 777005 h 2234926"/>
                <a:gd name="connsiteX4" fmla="*/ 1070297 w 2996880"/>
                <a:gd name="connsiteY4" fmla="*/ 8 h 2234926"/>
                <a:gd name="connsiteX5" fmla="*/ 1070297 w 2996880"/>
                <a:gd name="connsiteY5" fmla="*/ 1519900 h 2234926"/>
                <a:gd name="connsiteX6" fmla="*/ 2375549 w 2996880"/>
                <a:gd name="connsiteY6" fmla="*/ 759954 h 2234926"/>
                <a:gd name="connsiteX7" fmla="*/ 1070297 w 2996880"/>
                <a:gd name="connsiteY7" fmla="*/ 8 h 2234926"/>
                <a:gd name="connsiteX0" fmla="*/ 40519 w 2375552"/>
                <a:gd name="connsiteY0" fmla="*/ 777005 h 2234926"/>
                <a:gd name="connsiteX1" fmla="*/ 1498440 w 2375552"/>
                <a:gd name="connsiteY1" fmla="*/ 2234926 h 2234926"/>
                <a:gd name="connsiteX2" fmla="*/ 40519 w 2375552"/>
                <a:gd name="connsiteY2" fmla="*/ 777005 h 2234926"/>
                <a:gd name="connsiteX3" fmla="*/ 1070297 w 2375552"/>
                <a:gd name="connsiteY3" fmla="*/ 8 h 2234926"/>
                <a:gd name="connsiteX4" fmla="*/ 1070297 w 2375552"/>
                <a:gd name="connsiteY4" fmla="*/ 1519900 h 2234926"/>
                <a:gd name="connsiteX5" fmla="*/ 2375549 w 2375552"/>
                <a:gd name="connsiteY5" fmla="*/ 759954 h 2234926"/>
                <a:gd name="connsiteX6" fmla="*/ 1070297 w 2375552"/>
                <a:gd name="connsiteY6" fmla="*/ 8 h 2234926"/>
                <a:gd name="connsiteX0" fmla="*/ 7 w 1305262"/>
                <a:gd name="connsiteY0" fmla="*/ 8 h 1519890"/>
                <a:gd name="connsiteX1" fmla="*/ 7 w 1305262"/>
                <a:gd name="connsiteY1" fmla="*/ 1519900 h 1519890"/>
                <a:gd name="connsiteX2" fmla="*/ 1305259 w 1305262"/>
                <a:gd name="connsiteY2" fmla="*/ 759954 h 1519890"/>
                <a:gd name="connsiteX3" fmla="*/ 7 w 1305262"/>
                <a:gd name="connsiteY3" fmla="*/ 8 h 1519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5262" h="1519890">
                  <a:moveTo>
                    <a:pt x="7" y="8"/>
                  </a:moveTo>
                  <a:lnTo>
                    <a:pt x="7" y="1519900"/>
                  </a:lnTo>
                  <a:lnTo>
                    <a:pt x="1305259" y="759954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E6EBEC"/>
            </a:solidFill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1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165B7FBB-51AC-42EC-A92B-85C241986649}"/>
              </a:ext>
            </a:extLst>
          </p:cNvPr>
          <p:cNvGrpSpPr/>
          <p:nvPr/>
        </p:nvGrpSpPr>
        <p:grpSpPr>
          <a:xfrm>
            <a:off x="2130420" y="1425886"/>
            <a:ext cx="6493571" cy="4468093"/>
            <a:chOff x="301607" y="387932"/>
            <a:chExt cx="8658094" cy="5957457"/>
          </a:xfrm>
        </p:grpSpPr>
        <p:sp>
          <p:nvSpPr>
            <p:cNvPr id="8" name="Minus Sign 7">
              <a:extLst>
                <a:ext uri="{FF2B5EF4-FFF2-40B4-BE49-F238E27FC236}">
                  <a16:creationId xmlns:a16="http://schemas.microsoft.com/office/drawing/2014/main" xmlns="" id="{93E80729-8BCB-4805-B524-BEDC6ACEF70A}"/>
                </a:ext>
              </a:extLst>
            </p:cNvPr>
            <p:cNvSpPr/>
            <p:nvPr/>
          </p:nvSpPr>
          <p:spPr>
            <a:xfrm>
              <a:off x="3182075" y="1404512"/>
              <a:ext cx="3455073" cy="323860"/>
            </a:xfrm>
            <a:prstGeom prst="mathMinus">
              <a:avLst/>
            </a:prstGeom>
            <a:solidFill>
              <a:srgbClr val="0097CF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xmlns="" id="{CF494A2C-4E97-4CD3-9048-AD1B2ABBE92B}"/>
                </a:ext>
              </a:extLst>
            </p:cNvPr>
            <p:cNvSpPr/>
            <p:nvPr/>
          </p:nvSpPr>
          <p:spPr>
            <a:xfrm>
              <a:off x="301607" y="3048001"/>
              <a:ext cx="2026226" cy="803562"/>
            </a:xfrm>
            <a:prstGeom prst="roundRect">
              <a:avLst/>
            </a:prstGeom>
            <a:solidFill>
              <a:srgbClr val="D6DCE5"/>
            </a:solidFill>
            <a:ln w="28575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solidFill>
                      <a:srgbClr val="4472C4"/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myArray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xmlns="" id="{96151245-4524-4F68-8DB7-87BD7C380D63}"/>
                </a:ext>
              </a:extLst>
            </p:cNvPr>
            <p:cNvSpPr/>
            <p:nvPr/>
          </p:nvSpPr>
          <p:spPr>
            <a:xfrm>
              <a:off x="3896499" y="578433"/>
              <a:ext cx="2026226" cy="803562"/>
            </a:xfrm>
            <a:prstGeom prst="roundRect">
              <a:avLst/>
            </a:prstGeom>
            <a:solidFill>
              <a:srgbClr val="D6DCE5"/>
            </a:solidFill>
            <a:ln w="28575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solidFill>
                      <a:srgbClr val="4472C4"/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feature1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xmlns="" id="{B793A562-50D2-4086-A433-01CAF447497C}"/>
                </a:ext>
              </a:extLst>
            </p:cNvPr>
            <p:cNvSpPr/>
            <p:nvPr/>
          </p:nvSpPr>
          <p:spPr>
            <a:xfrm>
              <a:off x="3896499" y="4118282"/>
              <a:ext cx="2026226" cy="803562"/>
            </a:xfrm>
            <a:prstGeom prst="roundRect">
              <a:avLst/>
            </a:prstGeom>
            <a:solidFill>
              <a:srgbClr val="D6DCE5"/>
            </a:solidFill>
            <a:ln w="28575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solidFill>
                      <a:srgbClr val="4472C4"/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feature4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0F927ABD-B1C8-47B6-B237-38551379B3F9}"/>
                </a:ext>
              </a:extLst>
            </p:cNvPr>
            <p:cNvSpPr/>
            <p:nvPr/>
          </p:nvSpPr>
          <p:spPr>
            <a:xfrm>
              <a:off x="3896499" y="2964881"/>
              <a:ext cx="2026226" cy="803562"/>
            </a:xfrm>
            <a:prstGeom prst="roundRect">
              <a:avLst/>
            </a:prstGeom>
            <a:solidFill>
              <a:srgbClr val="D6DCE5"/>
            </a:solidFill>
            <a:ln w="28575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solidFill>
                      <a:srgbClr val="4472C4"/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feature3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ACB0500E-30A0-4EA6-BA67-24B8E57ADBDD}"/>
                </a:ext>
              </a:extLst>
            </p:cNvPr>
            <p:cNvSpPr/>
            <p:nvPr/>
          </p:nvSpPr>
          <p:spPr>
            <a:xfrm>
              <a:off x="3896499" y="1756064"/>
              <a:ext cx="2026226" cy="803562"/>
            </a:xfrm>
            <a:prstGeom prst="roundRect">
              <a:avLst/>
            </a:prstGeom>
            <a:solidFill>
              <a:srgbClr val="D6DCE5"/>
            </a:solidFill>
            <a:ln w="28575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solidFill>
                      <a:srgbClr val="4472C4"/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feature2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933146C1-C989-444D-9989-B8CB17BF66C0}"/>
                </a:ext>
              </a:extLst>
            </p:cNvPr>
            <p:cNvSpPr/>
            <p:nvPr/>
          </p:nvSpPr>
          <p:spPr>
            <a:xfrm>
              <a:off x="3896499" y="5346142"/>
              <a:ext cx="2026226" cy="803562"/>
            </a:xfrm>
            <a:prstGeom prst="roundRect">
              <a:avLst/>
            </a:prstGeom>
            <a:solidFill>
              <a:srgbClr val="D6DCE5"/>
            </a:solidFill>
            <a:ln w="28575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solidFill>
                      <a:srgbClr val="4472C4"/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feature5</a:t>
              </a:r>
            </a:p>
          </p:txBody>
        </p:sp>
        <p:sp>
          <p:nvSpPr>
            <p:cNvPr id="15" name="Minus Sign 14">
              <a:extLst>
                <a:ext uri="{FF2B5EF4-FFF2-40B4-BE49-F238E27FC236}">
                  <a16:creationId xmlns:a16="http://schemas.microsoft.com/office/drawing/2014/main" xmlns="" id="{CD4785A0-254D-4550-9689-BB141178B846}"/>
                </a:ext>
              </a:extLst>
            </p:cNvPr>
            <p:cNvSpPr/>
            <p:nvPr/>
          </p:nvSpPr>
          <p:spPr>
            <a:xfrm>
              <a:off x="3182074" y="2570017"/>
              <a:ext cx="3455073" cy="323860"/>
            </a:xfrm>
            <a:prstGeom prst="mathMinus">
              <a:avLst/>
            </a:prstGeom>
            <a:solidFill>
              <a:srgbClr val="0097CF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Minus Sign 15">
              <a:extLst>
                <a:ext uri="{FF2B5EF4-FFF2-40B4-BE49-F238E27FC236}">
                  <a16:creationId xmlns:a16="http://schemas.microsoft.com/office/drawing/2014/main" xmlns="" id="{12F05E2B-3FEC-43D3-80B0-CE712C3C5A53}"/>
                </a:ext>
              </a:extLst>
            </p:cNvPr>
            <p:cNvSpPr/>
            <p:nvPr/>
          </p:nvSpPr>
          <p:spPr>
            <a:xfrm>
              <a:off x="3182074" y="3752856"/>
              <a:ext cx="3455073" cy="323860"/>
            </a:xfrm>
            <a:prstGeom prst="mathMinus">
              <a:avLst/>
            </a:prstGeom>
            <a:solidFill>
              <a:srgbClr val="0097CF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Minus Sign 16">
              <a:extLst>
                <a:ext uri="{FF2B5EF4-FFF2-40B4-BE49-F238E27FC236}">
                  <a16:creationId xmlns:a16="http://schemas.microsoft.com/office/drawing/2014/main" xmlns="" id="{9515A2FE-CE21-4424-A4EA-01E85D54AE99}"/>
                </a:ext>
              </a:extLst>
            </p:cNvPr>
            <p:cNvSpPr/>
            <p:nvPr/>
          </p:nvSpPr>
          <p:spPr>
            <a:xfrm>
              <a:off x="3182074" y="4963410"/>
              <a:ext cx="3455073" cy="323860"/>
            </a:xfrm>
            <a:prstGeom prst="mathMinus">
              <a:avLst/>
            </a:prstGeom>
            <a:solidFill>
              <a:srgbClr val="0097CF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61">
              <a:extLst>
                <a:ext uri="{FF2B5EF4-FFF2-40B4-BE49-F238E27FC236}">
                  <a16:creationId xmlns:a16="http://schemas.microsoft.com/office/drawing/2014/main" xmlns="" id="{0C686AFF-C17D-4270-9AC2-B6587BA5A28F}"/>
                </a:ext>
              </a:extLst>
            </p:cNvPr>
            <p:cNvSpPr>
              <a:spLocks/>
            </p:cNvSpPr>
            <p:nvPr/>
          </p:nvSpPr>
          <p:spPr bwMode="auto">
            <a:xfrm rot="5400000" flipH="1">
              <a:off x="719987" y="3283533"/>
              <a:ext cx="5957457" cy="166256"/>
            </a:xfrm>
            <a:custGeom>
              <a:avLst/>
              <a:gdLst>
                <a:gd name="connsiteX0" fmla="*/ 3430709 w 3430709"/>
                <a:gd name="connsiteY0" fmla="*/ 0 h 118871"/>
                <a:gd name="connsiteX1" fmla="*/ 3350971 w 3430709"/>
                <a:gd name="connsiteY1" fmla="*/ 56206 h 118871"/>
                <a:gd name="connsiteX2" fmla="*/ 2976922 w 3430709"/>
                <a:gd name="connsiteY2" fmla="*/ 56206 h 118871"/>
                <a:gd name="connsiteX3" fmla="*/ 2976922 w 3430709"/>
                <a:gd name="connsiteY3" fmla="*/ 0 h 118871"/>
                <a:gd name="connsiteX4" fmla="*/ 2897184 w 3430709"/>
                <a:gd name="connsiteY4" fmla="*/ 56206 h 118871"/>
                <a:gd name="connsiteX5" fmla="*/ 533525 w 3430709"/>
                <a:gd name="connsiteY5" fmla="*/ 56206 h 118871"/>
                <a:gd name="connsiteX6" fmla="*/ 453787 w 3430709"/>
                <a:gd name="connsiteY6" fmla="*/ 0 h 118871"/>
                <a:gd name="connsiteX7" fmla="*/ 453787 w 3430709"/>
                <a:gd name="connsiteY7" fmla="*/ 56206 h 118871"/>
                <a:gd name="connsiteX8" fmla="*/ 79738 w 3430709"/>
                <a:gd name="connsiteY8" fmla="*/ 56206 h 118871"/>
                <a:gd name="connsiteX9" fmla="*/ 0 w 3430709"/>
                <a:gd name="connsiteY9" fmla="*/ 0 h 118871"/>
                <a:gd name="connsiteX10" fmla="*/ 0 w 3430709"/>
                <a:gd name="connsiteY10" fmla="*/ 62665 h 118871"/>
                <a:gd name="connsiteX11" fmla="*/ 79738 w 3430709"/>
                <a:gd name="connsiteY11" fmla="*/ 118871 h 118871"/>
                <a:gd name="connsiteX12" fmla="*/ 533525 w 3430709"/>
                <a:gd name="connsiteY12" fmla="*/ 118871 h 118871"/>
                <a:gd name="connsiteX13" fmla="*/ 3350971 w 3430709"/>
                <a:gd name="connsiteY13" fmla="*/ 118871 h 118871"/>
                <a:gd name="connsiteX14" fmla="*/ 3430709 w 3430709"/>
                <a:gd name="connsiteY14" fmla="*/ 62665 h 118871"/>
                <a:gd name="connsiteX15" fmla="*/ 3430709 w 3430709"/>
                <a:gd name="connsiteY15" fmla="*/ 0 h 118871"/>
                <a:gd name="connsiteX0" fmla="*/ 3430709 w 3430709"/>
                <a:gd name="connsiteY0" fmla="*/ 0 h 118871"/>
                <a:gd name="connsiteX1" fmla="*/ 3350971 w 3430709"/>
                <a:gd name="connsiteY1" fmla="*/ 56206 h 118871"/>
                <a:gd name="connsiteX2" fmla="*/ 2976922 w 3430709"/>
                <a:gd name="connsiteY2" fmla="*/ 56206 h 118871"/>
                <a:gd name="connsiteX3" fmla="*/ 2897184 w 3430709"/>
                <a:gd name="connsiteY3" fmla="*/ 56206 h 118871"/>
                <a:gd name="connsiteX4" fmla="*/ 533525 w 3430709"/>
                <a:gd name="connsiteY4" fmla="*/ 56206 h 118871"/>
                <a:gd name="connsiteX5" fmla="*/ 453787 w 3430709"/>
                <a:gd name="connsiteY5" fmla="*/ 0 h 118871"/>
                <a:gd name="connsiteX6" fmla="*/ 453787 w 3430709"/>
                <a:gd name="connsiteY6" fmla="*/ 56206 h 118871"/>
                <a:gd name="connsiteX7" fmla="*/ 79738 w 3430709"/>
                <a:gd name="connsiteY7" fmla="*/ 56206 h 118871"/>
                <a:gd name="connsiteX8" fmla="*/ 0 w 3430709"/>
                <a:gd name="connsiteY8" fmla="*/ 0 h 118871"/>
                <a:gd name="connsiteX9" fmla="*/ 0 w 3430709"/>
                <a:gd name="connsiteY9" fmla="*/ 62665 h 118871"/>
                <a:gd name="connsiteX10" fmla="*/ 79738 w 3430709"/>
                <a:gd name="connsiteY10" fmla="*/ 118871 h 118871"/>
                <a:gd name="connsiteX11" fmla="*/ 533525 w 3430709"/>
                <a:gd name="connsiteY11" fmla="*/ 118871 h 118871"/>
                <a:gd name="connsiteX12" fmla="*/ 3350971 w 3430709"/>
                <a:gd name="connsiteY12" fmla="*/ 118871 h 118871"/>
                <a:gd name="connsiteX13" fmla="*/ 3430709 w 3430709"/>
                <a:gd name="connsiteY13" fmla="*/ 62665 h 118871"/>
                <a:gd name="connsiteX14" fmla="*/ 3430709 w 3430709"/>
                <a:gd name="connsiteY14" fmla="*/ 0 h 118871"/>
                <a:gd name="connsiteX0" fmla="*/ 3430709 w 3430709"/>
                <a:gd name="connsiteY0" fmla="*/ 0 h 118871"/>
                <a:gd name="connsiteX1" fmla="*/ 3350971 w 3430709"/>
                <a:gd name="connsiteY1" fmla="*/ 56206 h 118871"/>
                <a:gd name="connsiteX2" fmla="*/ 2976922 w 3430709"/>
                <a:gd name="connsiteY2" fmla="*/ 56206 h 118871"/>
                <a:gd name="connsiteX3" fmla="*/ 533525 w 3430709"/>
                <a:gd name="connsiteY3" fmla="*/ 56206 h 118871"/>
                <a:gd name="connsiteX4" fmla="*/ 453787 w 3430709"/>
                <a:gd name="connsiteY4" fmla="*/ 0 h 118871"/>
                <a:gd name="connsiteX5" fmla="*/ 453787 w 3430709"/>
                <a:gd name="connsiteY5" fmla="*/ 56206 h 118871"/>
                <a:gd name="connsiteX6" fmla="*/ 79738 w 3430709"/>
                <a:gd name="connsiteY6" fmla="*/ 56206 h 118871"/>
                <a:gd name="connsiteX7" fmla="*/ 0 w 3430709"/>
                <a:gd name="connsiteY7" fmla="*/ 0 h 118871"/>
                <a:gd name="connsiteX8" fmla="*/ 0 w 3430709"/>
                <a:gd name="connsiteY8" fmla="*/ 62665 h 118871"/>
                <a:gd name="connsiteX9" fmla="*/ 79738 w 3430709"/>
                <a:gd name="connsiteY9" fmla="*/ 118871 h 118871"/>
                <a:gd name="connsiteX10" fmla="*/ 533525 w 3430709"/>
                <a:gd name="connsiteY10" fmla="*/ 118871 h 118871"/>
                <a:gd name="connsiteX11" fmla="*/ 3350971 w 3430709"/>
                <a:gd name="connsiteY11" fmla="*/ 118871 h 118871"/>
                <a:gd name="connsiteX12" fmla="*/ 3430709 w 3430709"/>
                <a:gd name="connsiteY12" fmla="*/ 62665 h 118871"/>
                <a:gd name="connsiteX13" fmla="*/ 3430709 w 3430709"/>
                <a:gd name="connsiteY13" fmla="*/ 0 h 118871"/>
                <a:gd name="connsiteX0" fmla="*/ 3430709 w 3430709"/>
                <a:gd name="connsiteY0" fmla="*/ 0 h 118871"/>
                <a:gd name="connsiteX1" fmla="*/ 3350971 w 3430709"/>
                <a:gd name="connsiteY1" fmla="*/ 56206 h 118871"/>
                <a:gd name="connsiteX2" fmla="*/ 533525 w 3430709"/>
                <a:gd name="connsiteY2" fmla="*/ 56206 h 118871"/>
                <a:gd name="connsiteX3" fmla="*/ 453787 w 3430709"/>
                <a:gd name="connsiteY3" fmla="*/ 0 h 118871"/>
                <a:gd name="connsiteX4" fmla="*/ 453787 w 3430709"/>
                <a:gd name="connsiteY4" fmla="*/ 56206 h 118871"/>
                <a:gd name="connsiteX5" fmla="*/ 79738 w 3430709"/>
                <a:gd name="connsiteY5" fmla="*/ 56206 h 118871"/>
                <a:gd name="connsiteX6" fmla="*/ 0 w 3430709"/>
                <a:gd name="connsiteY6" fmla="*/ 0 h 118871"/>
                <a:gd name="connsiteX7" fmla="*/ 0 w 3430709"/>
                <a:gd name="connsiteY7" fmla="*/ 62665 h 118871"/>
                <a:gd name="connsiteX8" fmla="*/ 79738 w 3430709"/>
                <a:gd name="connsiteY8" fmla="*/ 118871 h 118871"/>
                <a:gd name="connsiteX9" fmla="*/ 533525 w 3430709"/>
                <a:gd name="connsiteY9" fmla="*/ 118871 h 118871"/>
                <a:gd name="connsiteX10" fmla="*/ 3350971 w 3430709"/>
                <a:gd name="connsiteY10" fmla="*/ 118871 h 118871"/>
                <a:gd name="connsiteX11" fmla="*/ 3430709 w 3430709"/>
                <a:gd name="connsiteY11" fmla="*/ 62665 h 118871"/>
                <a:gd name="connsiteX12" fmla="*/ 3430709 w 3430709"/>
                <a:gd name="connsiteY12" fmla="*/ 0 h 118871"/>
                <a:gd name="connsiteX0" fmla="*/ 3430709 w 3430709"/>
                <a:gd name="connsiteY0" fmla="*/ 0 h 118871"/>
                <a:gd name="connsiteX1" fmla="*/ 3350971 w 3430709"/>
                <a:gd name="connsiteY1" fmla="*/ 56206 h 118871"/>
                <a:gd name="connsiteX2" fmla="*/ 533525 w 3430709"/>
                <a:gd name="connsiteY2" fmla="*/ 56206 h 118871"/>
                <a:gd name="connsiteX3" fmla="*/ 453787 w 3430709"/>
                <a:gd name="connsiteY3" fmla="*/ 0 h 118871"/>
                <a:gd name="connsiteX4" fmla="*/ 453787 w 3430709"/>
                <a:gd name="connsiteY4" fmla="*/ 56206 h 118871"/>
                <a:gd name="connsiteX5" fmla="*/ 79738 w 3430709"/>
                <a:gd name="connsiteY5" fmla="*/ 56206 h 118871"/>
                <a:gd name="connsiteX6" fmla="*/ 0 w 3430709"/>
                <a:gd name="connsiteY6" fmla="*/ 0 h 118871"/>
                <a:gd name="connsiteX7" fmla="*/ 0 w 3430709"/>
                <a:gd name="connsiteY7" fmla="*/ 62665 h 118871"/>
                <a:gd name="connsiteX8" fmla="*/ 79738 w 3430709"/>
                <a:gd name="connsiteY8" fmla="*/ 118871 h 118871"/>
                <a:gd name="connsiteX9" fmla="*/ 3350971 w 3430709"/>
                <a:gd name="connsiteY9" fmla="*/ 118871 h 118871"/>
                <a:gd name="connsiteX10" fmla="*/ 3430709 w 3430709"/>
                <a:gd name="connsiteY10" fmla="*/ 62665 h 118871"/>
                <a:gd name="connsiteX11" fmla="*/ 3430709 w 3430709"/>
                <a:gd name="connsiteY11" fmla="*/ 0 h 118871"/>
                <a:gd name="connsiteX0" fmla="*/ 3430709 w 3430709"/>
                <a:gd name="connsiteY0" fmla="*/ 0 h 118871"/>
                <a:gd name="connsiteX1" fmla="*/ 3350971 w 3430709"/>
                <a:gd name="connsiteY1" fmla="*/ 56206 h 118871"/>
                <a:gd name="connsiteX2" fmla="*/ 533525 w 3430709"/>
                <a:gd name="connsiteY2" fmla="*/ 56206 h 118871"/>
                <a:gd name="connsiteX3" fmla="*/ 453787 w 3430709"/>
                <a:gd name="connsiteY3" fmla="*/ 56206 h 118871"/>
                <a:gd name="connsiteX4" fmla="*/ 79738 w 3430709"/>
                <a:gd name="connsiteY4" fmla="*/ 56206 h 118871"/>
                <a:gd name="connsiteX5" fmla="*/ 0 w 3430709"/>
                <a:gd name="connsiteY5" fmla="*/ 0 h 118871"/>
                <a:gd name="connsiteX6" fmla="*/ 0 w 3430709"/>
                <a:gd name="connsiteY6" fmla="*/ 62665 h 118871"/>
                <a:gd name="connsiteX7" fmla="*/ 79738 w 3430709"/>
                <a:gd name="connsiteY7" fmla="*/ 118871 h 118871"/>
                <a:gd name="connsiteX8" fmla="*/ 3350971 w 3430709"/>
                <a:gd name="connsiteY8" fmla="*/ 118871 h 118871"/>
                <a:gd name="connsiteX9" fmla="*/ 3430709 w 3430709"/>
                <a:gd name="connsiteY9" fmla="*/ 62665 h 118871"/>
                <a:gd name="connsiteX10" fmla="*/ 3430709 w 3430709"/>
                <a:gd name="connsiteY10" fmla="*/ 0 h 118871"/>
                <a:gd name="connsiteX0" fmla="*/ 3430709 w 3430709"/>
                <a:gd name="connsiteY0" fmla="*/ 0 h 118871"/>
                <a:gd name="connsiteX1" fmla="*/ 3350971 w 3430709"/>
                <a:gd name="connsiteY1" fmla="*/ 56206 h 118871"/>
                <a:gd name="connsiteX2" fmla="*/ 533525 w 3430709"/>
                <a:gd name="connsiteY2" fmla="*/ 56206 h 118871"/>
                <a:gd name="connsiteX3" fmla="*/ 79738 w 3430709"/>
                <a:gd name="connsiteY3" fmla="*/ 56206 h 118871"/>
                <a:gd name="connsiteX4" fmla="*/ 0 w 3430709"/>
                <a:gd name="connsiteY4" fmla="*/ 0 h 118871"/>
                <a:gd name="connsiteX5" fmla="*/ 0 w 3430709"/>
                <a:gd name="connsiteY5" fmla="*/ 62665 h 118871"/>
                <a:gd name="connsiteX6" fmla="*/ 79738 w 3430709"/>
                <a:gd name="connsiteY6" fmla="*/ 118871 h 118871"/>
                <a:gd name="connsiteX7" fmla="*/ 3350971 w 3430709"/>
                <a:gd name="connsiteY7" fmla="*/ 118871 h 118871"/>
                <a:gd name="connsiteX8" fmla="*/ 3430709 w 3430709"/>
                <a:gd name="connsiteY8" fmla="*/ 62665 h 118871"/>
                <a:gd name="connsiteX9" fmla="*/ 3430709 w 3430709"/>
                <a:gd name="connsiteY9" fmla="*/ 0 h 118871"/>
                <a:gd name="connsiteX0" fmla="*/ 3430709 w 3430709"/>
                <a:gd name="connsiteY0" fmla="*/ 0 h 118871"/>
                <a:gd name="connsiteX1" fmla="*/ 3350971 w 3430709"/>
                <a:gd name="connsiteY1" fmla="*/ 56206 h 118871"/>
                <a:gd name="connsiteX2" fmla="*/ 79738 w 3430709"/>
                <a:gd name="connsiteY2" fmla="*/ 56206 h 118871"/>
                <a:gd name="connsiteX3" fmla="*/ 0 w 3430709"/>
                <a:gd name="connsiteY3" fmla="*/ 0 h 118871"/>
                <a:gd name="connsiteX4" fmla="*/ 0 w 3430709"/>
                <a:gd name="connsiteY4" fmla="*/ 62665 h 118871"/>
                <a:gd name="connsiteX5" fmla="*/ 79738 w 3430709"/>
                <a:gd name="connsiteY5" fmla="*/ 118871 h 118871"/>
                <a:gd name="connsiteX6" fmla="*/ 3350971 w 3430709"/>
                <a:gd name="connsiteY6" fmla="*/ 118871 h 118871"/>
                <a:gd name="connsiteX7" fmla="*/ 3430709 w 3430709"/>
                <a:gd name="connsiteY7" fmla="*/ 62665 h 118871"/>
                <a:gd name="connsiteX8" fmla="*/ 3430709 w 3430709"/>
                <a:gd name="connsiteY8" fmla="*/ 0 h 11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30709" h="118871">
                  <a:moveTo>
                    <a:pt x="3430709" y="0"/>
                  </a:moveTo>
                  <a:cubicBezTo>
                    <a:pt x="3430709" y="31042"/>
                    <a:pt x="3395009" y="56206"/>
                    <a:pt x="3350971" y="56206"/>
                  </a:cubicBezTo>
                  <a:lnTo>
                    <a:pt x="79738" y="56206"/>
                  </a:lnTo>
                  <a:cubicBezTo>
                    <a:pt x="35700" y="56206"/>
                    <a:pt x="0" y="31042"/>
                    <a:pt x="0" y="0"/>
                  </a:cubicBezTo>
                  <a:lnTo>
                    <a:pt x="0" y="62665"/>
                  </a:lnTo>
                  <a:cubicBezTo>
                    <a:pt x="0" y="93707"/>
                    <a:pt x="35700" y="118871"/>
                    <a:pt x="79738" y="118871"/>
                  </a:cubicBezTo>
                  <a:lnTo>
                    <a:pt x="3350971" y="118871"/>
                  </a:lnTo>
                  <a:cubicBezTo>
                    <a:pt x="3395009" y="118871"/>
                    <a:pt x="3430709" y="93707"/>
                    <a:pt x="3430709" y="62665"/>
                  </a:cubicBezTo>
                  <a:lnTo>
                    <a:pt x="3430709" y="0"/>
                  </a:lnTo>
                  <a:close/>
                </a:path>
              </a:pathLst>
            </a:custGeom>
            <a:solidFill>
              <a:srgbClr val="0097C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6858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xmlns="" id="{00149328-2956-4C5C-93CC-FB533CBA9B25}"/>
                </a:ext>
              </a:extLst>
            </p:cNvPr>
            <p:cNvCxnSpPr/>
            <p:nvPr/>
          </p:nvCxnSpPr>
          <p:spPr>
            <a:xfrm>
              <a:off x="2459092" y="3464540"/>
              <a:ext cx="1025236" cy="0"/>
            </a:xfrm>
            <a:prstGeom prst="straightConnector1">
              <a:avLst/>
            </a:prstGeom>
            <a:noFill/>
            <a:ln w="85725" cap="flat" cmpd="sng" algn="ctr">
              <a:solidFill>
                <a:srgbClr val="0097CF"/>
              </a:solidFill>
              <a:prstDash val="solid"/>
              <a:miter lim="800000"/>
              <a:tailEnd type="triangle" w="lg" len="lg"/>
            </a:ln>
            <a:effectLst/>
          </p:spPr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6C026CA4-4761-4D47-9F88-6DB3AE7640D6}"/>
                </a:ext>
              </a:extLst>
            </p:cNvPr>
            <p:cNvSpPr txBox="1"/>
            <p:nvPr/>
          </p:nvSpPr>
          <p:spPr>
            <a:xfrm>
              <a:off x="6399343" y="758181"/>
              <a:ext cx="2560358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solidFill>
                      <a:srgbClr val="4472C4"/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cs typeface="Arial" panose="020B0604020202020204" pitchFamily="34" charset="0"/>
                </a:rPr>
                <a:t>myArray[0]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62A95BF7-5EEB-4C0D-866A-EF85FBAA0DBF}"/>
                </a:ext>
              </a:extLst>
            </p:cNvPr>
            <p:cNvSpPr txBox="1"/>
            <p:nvPr/>
          </p:nvSpPr>
          <p:spPr>
            <a:xfrm>
              <a:off x="6399344" y="1909519"/>
              <a:ext cx="2560357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solidFill>
                      <a:srgbClr val="4472C4"/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cs typeface="Arial" panose="020B0604020202020204" pitchFamily="34" charset="0"/>
                </a:rPr>
                <a:t>myArray[1]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4F217262-DCEA-43EF-8E10-B57A12C6F1DE}"/>
                </a:ext>
              </a:extLst>
            </p:cNvPr>
            <p:cNvSpPr txBox="1"/>
            <p:nvPr/>
          </p:nvSpPr>
          <p:spPr>
            <a:xfrm>
              <a:off x="6399344" y="3044513"/>
              <a:ext cx="2560357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solidFill>
                      <a:srgbClr val="4472C4"/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cs typeface="Arial" panose="020B0604020202020204" pitchFamily="34" charset="0"/>
                </a:rPr>
                <a:t>myArray[2]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4006B7B0-6DD9-4B98-B7E0-8BDABDCC1496}"/>
                </a:ext>
              </a:extLst>
            </p:cNvPr>
            <p:cNvSpPr txBox="1"/>
            <p:nvPr/>
          </p:nvSpPr>
          <p:spPr>
            <a:xfrm>
              <a:off x="6399344" y="4195884"/>
              <a:ext cx="2560357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solidFill>
                      <a:srgbClr val="4472C4"/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cs typeface="Arial" panose="020B0604020202020204" pitchFamily="34" charset="0"/>
                </a:rPr>
                <a:t>myArray[3]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3ACDF18F-4AAD-4E04-86B4-F4D9DE749D75}"/>
                </a:ext>
              </a:extLst>
            </p:cNvPr>
            <p:cNvSpPr txBox="1"/>
            <p:nvPr/>
          </p:nvSpPr>
          <p:spPr>
            <a:xfrm>
              <a:off x="6399344" y="5346142"/>
              <a:ext cx="2432768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solidFill>
                      <a:srgbClr val="4472C4"/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cs typeface="Arial" panose="020B0604020202020204" pitchFamily="34" charset="0"/>
                </a:rPr>
                <a:t>myArray[4]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9085905"/>
      </p:ext>
    </p:extLst>
  </p:cSld>
  <p:clrMapOvr>
    <a:masterClrMapping/>
  </p:clrMapOvr>
</p:sld>
</file>

<file path=ppt/theme/theme1.xml><?xml version="1.0" encoding="utf-8"?>
<a:theme xmlns:a="http://schemas.openxmlformats.org/drawingml/2006/main" name="1_Esri-TS_PPT-Tmplt_4x3_11-16">
  <a:themeElements>
    <a:clrScheme name="Esri Colors 2014_light bg">
      <a:dk1>
        <a:srgbClr val="000000"/>
      </a:dk1>
      <a:lt1>
        <a:srgbClr val="FFFFFF"/>
      </a:lt1>
      <a:dk2>
        <a:srgbClr val="007AC2"/>
      </a:dk2>
      <a:lt2>
        <a:srgbClr val="FFFF96"/>
      </a:lt2>
      <a:accent1>
        <a:srgbClr val="35AC46"/>
      </a:accent1>
      <a:accent2>
        <a:srgbClr val="AAD04B"/>
      </a:accent2>
      <a:accent3>
        <a:srgbClr val="F89927"/>
      </a:accent3>
      <a:accent4>
        <a:srgbClr val="00B9F2"/>
      </a:accent4>
      <a:accent5>
        <a:srgbClr val="8E499B"/>
      </a:accent5>
      <a:accent6>
        <a:srgbClr val="BE9969"/>
      </a:accent6>
      <a:hlink>
        <a:srgbClr val="007AC2"/>
      </a:hlink>
      <a:folHlink>
        <a:srgbClr val="004575"/>
      </a:folHlink>
    </a:clrScheme>
    <a:fontScheme name="Esri-Arial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Esri-TS_PPT-Tmplt_4x3_11-16" id="{786316B3-62CA-7544-AEA8-FD158C09349D}" vid="{2FCC95B9-B387-BF4A-893B-223787DAFD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788</TotalTime>
  <Words>348</Words>
  <Application>Microsoft Office PowerPoint</Application>
  <PresentationFormat>Custom</PresentationFormat>
  <Paragraphs>142</Paragraphs>
  <Slides>15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1_Esri-TS_PPT-Tmplt_4x3_11-16</vt:lpstr>
      <vt:lpstr>Khám phá các ứng dụng web</vt:lpstr>
      <vt:lpstr>Các chủ đề được đề cập</vt:lpstr>
      <vt:lpstr>Các thành phần ứng dụng web</vt:lpstr>
      <vt:lpstr>Áp dụng các thành phần web</vt:lpstr>
      <vt:lpstr>Áp dụng các thành phần web</vt:lpstr>
      <vt:lpstr>Áp dụng các thành phần web</vt:lpstr>
      <vt:lpstr>Triển khai Javascript trong một ứng dụng web</vt:lpstr>
      <vt:lpstr>Triển khai Javascript trong một ứng dụng web</vt:lpstr>
      <vt:lpstr>Triển khai Javascript trong một ứng dụng web</vt:lpstr>
      <vt:lpstr>Triển khai Javascript trong một ứng dụng web</vt:lpstr>
      <vt:lpstr>Triển khai Javascript trong một ứng dụng web</vt:lpstr>
      <vt:lpstr>Triển khai Javascript trong một ứng dụng web</vt:lpstr>
      <vt:lpstr>Sửa đổi ứng dụng web</vt:lpstr>
      <vt:lpstr>Nhận xét bài học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AnhSon</cp:lastModifiedBy>
  <cp:revision>99</cp:revision>
  <dcterms:created xsi:type="dcterms:W3CDTF">2016-08-03T17:49:07Z</dcterms:created>
  <dcterms:modified xsi:type="dcterms:W3CDTF">2023-07-23T15:21:07Z</dcterms:modified>
  <cp:category/>
</cp:coreProperties>
</file>